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47" r:id="rId2"/>
    <p:sldId id="548" r:id="rId3"/>
    <p:sldId id="891" r:id="rId4"/>
    <p:sldId id="894" r:id="rId5"/>
    <p:sldId id="895" r:id="rId6"/>
    <p:sldId id="896" r:id="rId7"/>
    <p:sldId id="897" r:id="rId8"/>
    <p:sldId id="893" r:id="rId9"/>
    <p:sldId id="892" r:id="rId10"/>
    <p:sldId id="885" r:id="rId11"/>
    <p:sldId id="883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0" autoAdjust="0"/>
    <p:restoredTop sz="94660"/>
  </p:normalViewPr>
  <p:slideViewPr>
    <p:cSldViewPr snapToGrid="0">
      <p:cViewPr>
        <p:scale>
          <a:sx n="75" d="100"/>
          <a:sy n="75" d="100"/>
        </p:scale>
        <p:origin x="-904" y="5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C77D58-B36D-464D-84EA-484D2DAF3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671069A-149D-498E-81A6-0DB1BAAF0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8762124-628E-43C9-A955-D1B204199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BFFA-4635-428A-892B-CC371AE0AA95}" type="datetimeFigureOut">
              <a:rPr kumimoji="1" lang="ja-JP" altLang="en-US" smtClean="0"/>
              <a:t>2021/4/30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367FA4-FACE-49A1-AEC5-AAC1EE80B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DC38E6-4B31-42AC-85C4-BBF5731E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A7B9-7A65-412E-B92C-0323B9EA4B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251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E3130-0118-4790-B967-A5CD8A880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49499EE-8425-4ED1-BC6E-24AC3FE96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4B23D47-F307-4F2A-937A-E33967CF5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BFFA-4635-428A-892B-CC371AE0AA95}" type="datetimeFigureOut">
              <a:rPr kumimoji="1" lang="ja-JP" altLang="en-US" smtClean="0"/>
              <a:t>2021/4/30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C08F73-D16F-4AA1-8B3D-A5E1D3536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A2EE67C-DFBD-47E3-A388-A42384CD4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A7B9-7A65-412E-B92C-0323B9EA4B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5396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E8296EC-3488-40BC-B6BC-559ECEA8E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1E195EA-C03B-4508-A497-A6A581E3F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AB4696-8FC6-4949-881A-0E375C81A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BFFA-4635-428A-892B-CC371AE0AA95}" type="datetimeFigureOut">
              <a:rPr kumimoji="1" lang="ja-JP" altLang="en-US" smtClean="0"/>
              <a:t>2021/4/30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1F63A1-235F-4EDC-BF2B-FD6DC81C4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D09D05-508C-49E8-8136-05297936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A7B9-7A65-412E-B92C-0323B9EA4B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451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750010-38A4-43D8-8F27-3E09A13CB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1B95C2-8E73-419D-9CAF-ED1CBE50D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5309212-ABEA-440B-A90A-8546887FF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BFFA-4635-428A-892B-CC371AE0AA95}" type="datetimeFigureOut">
              <a:rPr kumimoji="1" lang="ja-JP" altLang="en-US" smtClean="0"/>
              <a:t>2021/4/30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0C9B80-7C25-44F8-BAD4-4F2342D28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4B5BB9-2B66-4F8F-BB17-FEB7FA9D3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A7B9-7A65-412E-B92C-0323B9EA4B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19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610C4B-112C-4153-87F1-E5C69262A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EB2345F-4B11-4E19-A5E3-70AA06753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FE7443-36B3-4CC7-AD91-8734F3F4B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BFFA-4635-428A-892B-CC371AE0AA95}" type="datetimeFigureOut">
              <a:rPr kumimoji="1" lang="ja-JP" altLang="en-US" smtClean="0"/>
              <a:t>2021/4/30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90AA7B-E2B2-4D4A-94E5-CAB193F29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02B326-241C-4B10-97FC-F7035A465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A7B9-7A65-412E-B92C-0323B9EA4B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067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266F6F-C73D-4084-BD4A-1C1B54EB0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9459CA2-AD9D-47EC-8209-567F5F9E2B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94EA239-8894-4828-A19B-BFF78B883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E22A6AE-0E8C-4EA8-9096-A75F96F43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BFFA-4635-428A-892B-CC371AE0AA95}" type="datetimeFigureOut">
              <a:rPr kumimoji="1" lang="ja-JP" altLang="en-US" smtClean="0"/>
              <a:t>2021/4/30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F72212C-F930-4912-AD05-135972497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C41CC84-9A3D-4816-816F-D6C5B24FC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A7B9-7A65-412E-B92C-0323B9EA4B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084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EEB96D-DAB8-45A3-9C12-2A906E4EC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C8B6671-4E6E-4C83-86F1-1CBD28331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35F52F1-815A-49D7-8D55-6FBA02C7D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A9A8A33-D6A2-4448-93CD-FCAF23F312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ABEF4E0-DDB8-457F-9418-7BB2A140B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B49D487-E973-4743-88FD-BDE8A55FD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BFFA-4635-428A-892B-CC371AE0AA95}" type="datetimeFigureOut">
              <a:rPr kumimoji="1" lang="ja-JP" altLang="en-US" smtClean="0"/>
              <a:t>2021/4/30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20028CB-6861-4CFC-8608-BB39131EB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5956F0D-68B1-46BB-BE2D-DA22955E3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A7B9-7A65-412E-B92C-0323B9EA4B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128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741461-6A6B-4AC2-9D0E-8662D9522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1F7ACBB-A705-48FE-A298-6D3DF7076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BFFA-4635-428A-892B-CC371AE0AA95}" type="datetimeFigureOut">
              <a:rPr kumimoji="1" lang="ja-JP" altLang="en-US" smtClean="0"/>
              <a:t>2021/4/30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8E185F8-6D00-47CB-A9AE-178C9F319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EB7D4D6-180F-41A3-AEE5-73FD92B49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A7B9-7A65-412E-B92C-0323B9EA4B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63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CC1639F-3F6C-47F2-8030-0A161C171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BFFA-4635-428A-892B-CC371AE0AA95}" type="datetimeFigureOut">
              <a:rPr kumimoji="1" lang="ja-JP" altLang="en-US" smtClean="0"/>
              <a:t>2021/4/30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3E40BD6-1CF3-4EEC-A6CF-0C2132224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10AF44-1328-4E25-9B30-51415B315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A7B9-7A65-412E-B92C-0323B9EA4B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4691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0416A5-23B8-4255-8F88-2AECB1F9C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13F0105-7DAD-4611-9539-955269851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EA847CE-4487-4A0F-B9E8-30C24EFFA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DE3B666-61CB-4244-8EC2-25D46ABEA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BFFA-4635-428A-892B-CC371AE0AA95}" type="datetimeFigureOut">
              <a:rPr kumimoji="1" lang="ja-JP" altLang="en-US" smtClean="0"/>
              <a:t>2021/4/30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65041B5-13F9-44AD-BB0B-A725A426F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15EE99A-C06A-4012-BBF3-5BB6BFB03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A7B9-7A65-412E-B92C-0323B9EA4B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66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949EF0-60C6-4746-AD6B-32898E1C0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4F5BE02-2083-4190-B513-3576BD0B4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C83B42D-E2D0-4D79-925E-EBF869AC6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B056B76-3316-4C25-9F19-5A6B8B28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BFFA-4635-428A-892B-CC371AE0AA95}" type="datetimeFigureOut">
              <a:rPr kumimoji="1" lang="ja-JP" altLang="en-US" smtClean="0"/>
              <a:t>2021/4/30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694CD02-2263-44A9-BF05-92045F84C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665BF51-EEC5-4294-8AB6-DD84860C7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6A7B9-7A65-412E-B92C-0323B9EA4B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787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73D7ED8-7029-435A-B2A9-877EFC1C9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3DBD328-E1B5-4A4C-B852-A059A42D6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6F094A-6CEB-4764-B8CE-65478C8F78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6BFFA-4635-428A-892B-CC371AE0AA95}" type="datetimeFigureOut">
              <a:rPr kumimoji="1" lang="ja-JP" altLang="en-US" smtClean="0"/>
              <a:t>2021/4/30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563EFE-7FC5-46E0-A1FF-65A193462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45D9970-7E51-4A9C-975D-393B0E217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6A7B9-7A65-412E-B92C-0323B9EA4B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83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スーツを着た男性の白黒写真&#10;&#10;自動的に生成された説明">
            <a:extLst>
              <a:ext uri="{FF2B5EF4-FFF2-40B4-BE49-F238E27FC236}">
                <a16:creationId xmlns:a16="http://schemas.microsoft.com/office/drawing/2014/main" id="{5170C890-A206-4CFB-9F9C-98F3BBC65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4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push dir="r"/>
      </p:transition>
    </mc:Choice>
    <mc:Fallback xmlns="">
      <p:transition advClick="0" advTm="3000">
        <p:push dir="r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63E79EA-5ABC-413E-83D6-54C49F91D75E}"/>
              </a:ext>
            </a:extLst>
          </p:cNvPr>
          <p:cNvSpPr txBox="1"/>
          <p:nvPr/>
        </p:nvSpPr>
        <p:spPr>
          <a:xfrm>
            <a:off x="152400" y="689384"/>
            <a:ext cx="11897360" cy="582467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kumimoji="1" lang="ja-JP" altLang="en-US" sz="3200" spc="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企画</a:t>
            </a:r>
            <a:r>
              <a:rPr kumimoji="1" lang="en-US" altLang="ja-JP" sz="3200" spc="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	</a:t>
            </a:r>
            <a:r>
              <a:rPr kumimoji="1" lang="ja-JP" altLang="en-US" sz="3200" spc="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熊坂力点</a:t>
            </a:r>
            <a:endParaRPr kumimoji="1" lang="en-US" altLang="ja-JP" sz="3200" spc="600" dirty="0">
              <a:solidFill>
                <a:srgbClr val="FF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>
              <a:lnSpc>
                <a:spcPct val="200000"/>
              </a:lnSpc>
            </a:pPr>
            <a:r>
              <a:rPr lang="ja-JP" altLang="en-US" sz="3200" spc="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制作</a:t>
            </a:r>
            <a:r>
              <a:rPr lang="en-US" altLang="ja-JP" sz="3200" spc="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	</a:t>
            </a:r>
            <a:r>
              <a:rPr lang="ja-JP" altLang="en-US" sz="3200" spc="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熊坂力点</a:t>
            </a:r>
            <a:endParaRPr lang="en-US" altLang="ja-JP" sz="3200" spc="600" dirty="0">
              <a:solidFill>
                <a:srgbClr val="FF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>
              <a:lnSpc>
                <a:spcPct val="200000"/>
              </a:lnSpc>
            </a:pPr>
            <a:r>
              <a:rPr kumimoji="1" lang="ja-JP" altLang="en-US" sz="3200" spc="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脚本</a:t>
            </a:r>
            <a:r>
              <a:rPr kumimoji="1" lang="en-US" altLang="ja-JP" sz="3200" spc="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	</a:t>
            </a:r>
            <a:r>
              <a:rPr kumimoji="1" lang="ja-JP" altLang="en-US" sz="3200" spc="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熊坂力点</a:t>
            </a:r>
            <a:endParaRPr kumimoji="1" lang="en-US" altLang="ja-JP" sz="3200" spc="600" dirty="0">
              <a:solidFill>
                <a:srgbClr val="FF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>
              <a:lnSpc>
                <a:spcPct val="200000"/>
              </a:lnSpc>
            </a:pPr>
            <a:r>
              <a:rPr lang="ja-JP" altLang="en-US" sz="3200" spc="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主題曲　エックス「紅」</a:t>
            </a:r>
            <a:endParaRPr lang="en-US" altLang="ja-JP" sz="3200" spc="600" dirty="0">
              <a:solidFill>
                <a:srgbClr val="FF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>
              <a:lnSpc>
                <a:spcPct val="200000"/>
              </a:lnSpc>
            </a:pPr>
            <a:r>
              <a:rPr lang="ja-JP" altLang="en-US" sz="3200" spc="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協賛</a:t>
            </a:r>
            <a:r>
              <a:rPr lang="en-US" altLang="ja-JP" sz="3200" spc="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	</a:t>
            </a:r>
            <a:r>
              <a:rPr lang="ja-JP" altLang="en-US" sz="3200" spc="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久地アバウト</a:t>
            </a:r>
            <a:endParaRPr lang="en-US" altLang="ja-JP" sz="3200" spc="600" dirty="0">
              <a:solidFill>
                <a:srgbClr val="FF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>
              <a:lnSpc>
                <a:spcPct val="200000"/>
              </a:lnSpc>
            </a:pPr>
            <a:r>
              <a:rPr kumimoji="1" lang="ja-JP" altLang="en-US" sz="3200" spc="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監督</a:t>
            </a:r>
            <a:r>
              <a:rPr kumimoji="1" lang="en-US" altLang="ja-JP" sz="3200" spc="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	</a:t>
            </a:r>
            <a:r>
              <a:rPr kumimoji="1" lang="ja-JP" altLang="en-US" sz="3200" spc="6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熊坂力点</a:t>
            </a:r>
          </a:p>
        </p:txBody>
      </p:sp>
    </p:spTree>
    <p:extLst>
      <p:ext uri="{BB962C8B-B14F-4D97-AF65-F5344CB8AC3E}">
        <p14:creationId xmlns:p14="http://schemas.microsoft.com/office/powerpoint/2010/main" val="458086887"/>
      </p:ext>
    </p:extLst>
  </p:cSld>
  <p:clrMapOvr>
    <a:masterClrMapping/>
  </p:clrMapOvr>
  <p:transition spd="slow" advClick="0" advTm="3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F369992-4A70-45D5-8057-65A5B46F741C}"/>
              </a:ext>
            </a:extLst>
          </p:cNvPr>
          <p:cNvSpPr txBox="1"/>
          <p:nvPr/>
        </p:nvSpPr>
        <p:spPr>
          <a:xfrm>
            <a:off x="492575" y="1690062"/>
            <a:ext cx="11206850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Download Site</a:t>
            </a:r>
          </a:p>
          <a:p>
            <a:pPr algn="ctr"/>
            <a:endParaRPr lang="en-US" altLang="ja-JP" sz="4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4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sz="4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THE FAKE</a:t>
            </a:r>
            <a:r>
              <a:rPr lang="ja-JP" altLang="en-US" sz="4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lang="en-US" altLang="ja-JP" sz="4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4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4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https://www.kujiabout.net/41_thefake/</a:t>
            </a:r>
            <a:endParaRPr kumimoji="1" lang="ja-JP" altLang="en-US" sz="4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8818687"/>
      </p:ext>
    </p:extLst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ファイル, タイプ, powerpoint 無料 アイコン の vscode">
            <a:extLst>
              <a:ext uri="{FF2B5EF4-FFF2-40B4-BE49-F238E27FC236}">
                <a16:creationId xmlns:a16="http://schemas.microsoft.com/office/drawing/2014/main" id="{3458576D-0517-4D1D-B388-1FFDD897C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906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27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push dir="r"/>
      </p:transition>
    </mc:Choice>
    <mc:Fallback xmlns="">
      <p:transition advClick="0" advTm="3000">
        <p:push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hidden="1">
            <a:extLst>
              <a:ext uri="{FF2B5EF4-FFF2-40B4-BE49-F238E27FC236}">
                <a16:creationId xmlns:a16="http://schemas.microsoft.com/office/drawing/2014/main" id="{3DB16172-AC3E-4D5B-8EBD-10BE4713D4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62"/>
          <a:stretch/>
        </p:blipFill>
        <p:spPr bwMode="auto">
          <a:xfrm>
            <a:off x="2530273" y="0"/>
            <a:ext cx="65029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8" name="グループ化 197" hidden="1">
            <a:extLst>
              <a:ext uri="{FF2B5EF4-FFF2-40B4-BE49-F238E27FC236}">
                <a16:creationId xmlns:a16="http://schemas.microsoft.com/office/drawing/2014/main" id="{645051AB-0997-4F9E-B9CB-05BB99B6E00B}"/>
              </a:ext>
            </a:extLst>
          </p:cNvPr>
          <p:cNvGrpSpPr/>
          <p:nvPr/>
        </p:nvGrpSpPr>
        <p:grpSpPr>
          <a:xfrm rot="5400000">
            <a:off x="2523743" y="1175362"/>
            <a:ext cx="3837162" cy="2467970"/>
            <a:chOff x="2249468" y="452387"/>
            <a:chExt cx="7817629" cy="5028111"/>
          </a:xfrm>
        </p:grpSpPr>
        <p:sp>
          <p:nvSpPr>
            <p:cNvPr id="199" name="フリーフォーム: 図形 198">
              <a:extLst>
                <a:ext uri="{FF2B5EF4-FFF2-40B4-BE49-F238E27FC236}">
                  <a16:creationId xmlns:a16="http://schemas.microsoft.com/office/drawing/2014/main" id="{DC8B2BC8-1AA9-4B9D-AED9-418DA5460BA5}"/>
                </a:ext>
              </a:extLst>
            </p:cNvPr>
            <p:cNvSpPr/>
            <p:nvPr/>
          </p:nvSpPr>
          <p:spPr>
            <a:xfrm>
              <a:off x="7180446" y="452387"/>
              <a:ext cx="1867301" cy="240632"/>
            </a:xfrm>
            <a:custGeom>
              <a:avLst/>
              <a:gdLst>
                <a:gd name="connsiteX0" fmla="*/ 0 w 1867301"/>
                <a:gd name="connsiteY0" fmla="*/ 0 h 240632"/>
                <a:gd name="connsiteX1" fmla="*/ 1867301 w 1867301"/>
                <a:gd name="connsiteY1" fmla="*/ 240632 h 24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7301" h="240632">
                  <a:moveTo>
                    <a:pt x="0" y="0"/>
                  </a:moveTo>
                  <a:lnTo>
                    <a:pt x="1867301" y="240632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: 図形 199">
              <a:extLst>
                <a:ext uri="{FF2B5EF4-FFF2-40B4-BE49-F238E27FC236}">
                  <a16:creationId xmlns:a16="http://schemas.microsoft.com/office/drawing/2014/main" id="{80A6F7CA-D09B-497A-BCDD-04D9074D4088}"/>
                </a:ext>
              </a:extLst>
            </p:cNvPr>
            <p:cNvSpPr/>
            <p:nvPr/>
          </p:nvSpPr>
          <p:spPr>
            <a:xfrm>
              <a:off x="2249468" y="1428750"/>
              <a:ext cx="429438" cy="3860800"/>
            </a:xfrm>
            <a:custGeom>
              <a:avLst/>
              <a:gdLst>
                <a:gd name="connsiteX0" fmla="*/ 106382 w 429438"/>
                <a:gd name="connsiteY0" fmla="*/ 0 h 3860800"/>
                <a:gd name="connsiteX1" fmla="*/ 119082 w 429438"/>
                <a:gd name="connsiteY1" fmla="*/ 95250 h 3860800"/>
                <a:gd name="connsiteX2" fmla="*/ 100032 w 429438"/>
                <a:gd name="connsiteY2" fmla="*/ 133350 h 3860800"/>
                <a:gd name="connsiteX3" fmla="*/ 11132 w 429438"/>
                <a:gd name="connsiteY3" fmla="*/ 152400 h 3860800"/>
                <a:gd name="connsiteX4" fmla="*/ 4782 w 429438"/>
                <a:gd name="connsiteY4" fmla="*/ 177800 h 3860800"/>
                <a:gd name="connsiteX5" fmla="*/ 42882 w 429438"/>
                <a:gd name="connsiteY5" fmla="*/ 279400 h 3860800"/>
                <a:gd name="connsiteX6" fmla="*/ 144482 w 429438"/>
                <a:gd name="connsiteY6" fmla="*/ 349250 h 3860800"/>
                <a:gd name="connsiteX7" fmla="*/ 150832 w 429438"/>
                <a:gd name="connsiteY7" fmla="*/ 463550 h 3860800"/>
                <a:gd name="connsiteX8" fmla="*/ 157182 w 429438"/>
                <a:gd name="connsiteY8" fmla="*/ 603250 h 3860800"/>
                <a:gd name="connsiteX9" fmla="*/ 188932 w 429438"/>
                <a:gd name="connsiteY9" fmla="*/ 704850 h 3860800"/>
                <a:gd name="connsiteX10" fmla="*/ 201632 w 429438"/>
                <a:gd name="connsiteY10" fmla="*/ 863600 h 3860800"/>
                <a:gd name="connsiteX11" fmla="*/ 246082 w 429438"/>
                <a:gd name="connsiteY11" fmla="*/ 1092200 h 3860800"/>
                <a:gd name="connsiteX12" fmla="*/ 296882 w 429438"/>
                <a:gd name="connsiteY12" fmla="*/ 1308100 h 3860800"/>
                <a:gd name="connsiteX13" fmla="*/ 322282 w 429438"/>
                <a:gd name="connsiteY13" fmla="*/ 1720850 h 3860800"/>
                <a:gd name="connsiteX14" fmla="*/ 347682 w 429438"/>
                <a:gd name="connsiteY14" fmla="*/ 2209800 h 3860800"/>
                <a:gd name="connsiteX15" fmla="*/ 373082 w 429438"/>
                <a:gd name="connsiteY15" fmla="*/ 2806700 h 3860800"/>
                <a:gd name="connsiteX16" fmla="*/ 379432 w 429438"/>
                <a:gd name="connsiteY16" fmla="*/ 2870200 h 3860800"/>
                <a:gd name="connsiteX17" fmla="*/ 423882 w 429438"/>
                <a:gd name="connsiteY17" fmla="*/ 2990850 h 3860800"/>
                <a:gd name="connsiteX18" fmla="*/ 423882 w 429438"/>
                <a:gd name="connsiteY18" fmla="*/ 3105150 h 3860800"/>
                <a:gd name="connsiteX19" fmla="*/ 379432 w 429438"/>
                <a:gd name="connsiteY19" fmla="*/ 3181350 h 3860800"/>
                <a:gd name="connsiteX20" fmla="*/ 354032 w 429438"/>
                <a:gd name="connsiteY20" fmla="*/ 3594100 h 3860800"/>
                <a:gd name="connsiteX21" fmla="*/ 322282 w 429438"/>
                <a:gd name="connsiteY21" fmla="*/ 3721100 h 3860800"/>
                <a:gd name="connsiteX22" fmla="*/ 277832 w 429438"/>
                <a:gd name="connsiteY22" fmla="*/ 3803650 h 3860800"/>
                <a:gd name="connsiteX23" fmla="*/ 233382 w 429438"/>
                <a:gd name="connsiteY23" fmla="*/ 3860800 h 386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29438" h="3860800">
                  <a:moveTo>
                    <a:pt x="106382" y="0"/>
                  </a:moveTo>
                  <a:cubicBezTo>
                    <a:pt x="113261" y="36512"/>
                    <a:pt x="120140" y="73025"/>
                    <a:pt x="119082" y="95250"/>
                  </a:cubicBezTo>
                  <a:cubicBezTo>
                    <a:pt x="118024" y="117475"/>
                    <a:pt x="118024" y="123825"/>
                    <a:pt x="100032" y="133350"/>
                  </a:cubicBezTo>
                  <a:cubicBezTo>
                    <a:pt x="82040" y="142875"/>
                    <a:pt x="11132" y="152400"/>
                    <a:pt x="11132" y="152400"/>
                  </a:cubicBezTo>
                  <a:cubicBezTo>
                    <a:pt x="-4743" y="159808"/>
                    <a:pt x="-510" y="156634"/>
                    <a:pt x="4782" y="177800"/>
                  </a:cubicBezTo>
                  <a:cubicBezTo>
                    <a:pt x="10074" y="198966"/>
                    <a:pt x="19599" y="250825"/>
                    <a:pt x="42882" y="279400"/>
                  </a:cubicBezTo>
                  <a:cubicBezTo>
                    <a:pt x="66165" y="307975"/>
                    <a:pt x="126490" y="318558"/>
                    <a:pt x="144482" y="349250"/>
                  </a:cubicBezTo>
                  <a:cubicBezTo>
                    <a:pt x="162474" y="379942"/>
                    <a:pt x="148715" y="421217"/>
                    <a:pt x="150832" y="463550"/>
                  </a:cubicBezTo>
                  <a:cubicBezTo>
                    <a:pt x="152949" y="505883"/>
                    <a:pt x="150832" y="563033"/>
                    <a:pt x="157182" y="603250"/>
                  </a:cubicBezTo>
                  <a:cubicBezTo>
                    <a:pt x="163532" y="643467"/>
                    <a:pt x="181524" y="661458"/>
                    <a:pt x="188932" y="704850"/>
                  </a:cubicBezTo>
                  <a:cubicBezTo>
                    <a:pt x="196340" y="748242"/>
                    <a:pt x="192107" y="799042"/>
                    <a:pt x="201632" y="863600"/>
                  </a:cubicBezTo>
                  <a:cubicBezTo>
                    <a:pt x="211157" y="928158"/>
                    <a:pt x="230207" y="1018117"/>
                    <a:pt x="246082" y="1092200"/>
                  </a:cubicBezTo>
                  <a:cubicBezTo>
                    <a:pt x="261957" y="1166283"/>
                    <a:pt x="284182" y="1203325"/>
                    <a:pt x="296882" y="1308100"/>
                  </a:cubicBezTo>
                  <a:cubicBezTo>
                    <a:pt x="309582" y="1412875"/>
                    <a:pt x="313815" y="1570567"/>
                    <a:pt x="322282" y="1720850"/>
                  </a:cubicBezTo>
                  <a:cubicBezTo>
                    <a:pt x="330749" y="1871133"/>
                    <a:pt x="339215" y="2028825"/>
                    <a:pt x="347682" y="2209800"/>
                  </a:cubicBezTo>
                  <a:cubicBezTo>
                    <a:pt x="356149" y="2390775"/>
                    <a:pt x="367790" y="2696633"/>
                    <a:pt x="373082" y="2806700"/>
                  </a:cubicBezTo>
                  <a:cubicBezTo>
                    <a:pt x="378374" y="2916767"/>
                    <a:pt x="370965" y="2839508"/>
                    <a:pt x="379432" y="2870200"/>
                  </a:cubicBezTo>
                  <a:cubicBezTo>
                    <a:pt x="387899" y="2900892"/>
                    <a:pt x="416474" y="2951692"/>
                    <a:pt x="423882" y="2990850"/>
                  </a:cubicBezTo>
                  <a:cubicBezTo>
                    <a:pt x="431290" y="3030008"/>
                    <a:pt x="431290" y="3073400"/>
                    <a:pt x="423882" y="3105150"/>
                  </a:cubicBezTo>
                  <a:cubicBezTo>
                    <a:pt x="416474" y="3136900"/>
                    <a:pt x="391074" y="3099858"/>
                    <a:pt x="379432" y="3181350"/>
                  </a:cubicBezTo>
                  <a:cubicBezTo>
                    <a:pt x="367790" y="3262842"/>
                    <a:pt x="363557" y="3504142"/>
                    <a:pt x="354032" y="3594100"/>
                  </a:cubicBezTo>
                  <a:cubicBezTo>
                    <a:pt x="344507" y="3684058"/>
                    <a:pt x="334982" y="3686175"/>
                    <a:pt x="322282" y="3721100"/>
                  </a:cubicBezTo>
                  <a:cubicBezTo>
                    <a:pt x="309582" y="3756025"/>
                    <a:pt x="292649" y="3780367"/>
                    <a:pt x="277832" y="3803650"/>
                  </a:cubicBezTo>
                  <a:cubicBezTo>
                    <a:pt x="263015" y="3826933"/>
                    <a:pt x="248198" y="3843866"/>
                    <a:pt x="233382" y="3860800"/>
                  </a:cubicBezTo>
                </a:path>
              </a:pathLst>
            </a:custGeom>
            <a:noFill/>
            <a:ln w="22225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: 図形 200">
              <a:extLst>
                <a:ext uri="{FF2B5EF4-FFF2-40B4-BE49-F238E27FC236}">
                  <a16:creationId xmlns:a16="http://schemas.microsoft.com/office/drawing/2014/main" id="{E5E7E9CC-DF74-4FF5-8806-DC66CC41D5E2}"/>
                </a:ext>
              </a:extLst>
            </p:cNvPr>
            <p:cNvSpPr/>
            <p:nvPr/>
          </p:nvSpPr>
          <p:spPr>
            <a:xfrm>
              <a:off x="2374900" y="1395934"/>
              <a:ext cx="2099481" cy="3552544"/>
            </a:xfrm>
            <a:custGeom>
              <a:avLst/>
              <a:gdLst>
                <a:gd name="connsiteX0" fmla="*/ 0 w 2099481"/>
                <a:gd name="connsiteY0" fmla="*/ 26466 h 3552544"/>
                <a:gd name="connsiteX1" fmla="*/ 88900 w 2099481"/>
                <a:gd name="connsiteY1" fmla="*/ 1066 h 3552544"/>
                <a:gd name="connsiteX2" fmla="*/ 139700 w 2099481"/>
                <a:gd name="connsiteY2" fmla="*/ 58216 h 3552544"/>
                <a:gd name="connsiteX3" fmla="*/ 247650 w 2099481"/>
                <a:gd name="connsiteY3" fmla="*/ 216966 h 3552544"/>
                <a:gd name="connsiteX4" fmla="*/ 400050 w 2099481"/>
                <a:gd name="connsiteY4" fmla="*/ 312216 h 3552544"/>
                <a:gd name="connsiteX5" fmla="*/ 863600 w 2099481"/>
                <a:gd name="connsiteY5" fmla="*/ 432866 h 3552544"/>
                <a:gd name="connsiteX6" fmla="*/ 1219200 w 2099481"/>
                <a:gd name="connsiteY6" fmla="*/ 547166 h 3552544"/>
                <a:gd name="connsiteX7" fmla="*/ 1631950 w 2099481"/>
                <a:gd name="connsiteY7" fmla="*/ 712266 h 3552544"/>
                <a:gd name="connsiteX8" fmla="*/ 1739900 w 2099481"/>
                <a:gd name="connsiteY8" fmla="*/ 813866 h 3552544"/>
                <a:gd name="connsiteX9" fmla="*/ 1905000 w 2099481"/>
                <a:gd name="connsiteY9" fmla="*/ 1353616 h 3552544"/>
                <a:gd name="connsiteX10" fmla="*/ 2012950 w 2099481"/>
                <a:gd name="connsiteY10" fmla="*/ 1683816 h 3552544"/>
                <a:gd name="connsiteX11" fmla="*/ 2032000 w 2099481"/>
                <a:gd name="connsiteY11" fmla="*/ 1848916 h 3552544"/>
                <a:gd name="connsiteX12" fmla="*/ 2032000 w 2099481"/>
                <a:gd name="connsiteY12" fmla="*/ 1912416 h 3552544"/>
                <a:gd name="connsiteX13" fmla="*/ 2082800 w 2099481"/>
                <a:gd name="connsiteY13" fmla="*/ 2128316 h 3552544"/>
                <a:gd name="connsiteX14" fmla="*/ 2095500 w 2099481"/>
                <a:gd name="connsiteY14" fmla="*/ 2356916 h 3552544"/>
                <a:gd name="connsiteX15" fmla="*/ 2019300 w 2099481"/>
                <a:gd name="connsiteY15" fmla="*/ 2560116 h 3552544"/>
                <a:gd name="connsiteX16" fmla="*/ 1879600 w 2099481"/>
                <a:gd name="connsiteY16" fmla="*/ 2871266 h 3552544"/>
                <a:gd name="connsiteX17" fmla="*/ 1733550 w 2099481"/>
                <a:gd name="connsiteY17" fmla="*/ 2979216 h 3552544"/>
                <a:gd name="connsiteX18" fmla="*/ 1524000 w 2099481"/>
                <a:gd name="connsiteY18" fmla="*/ 3201466 h 3552544"/>
                <a:gd name="connsiteX19" fmla="*/ 1225550 w 2099481"/>
                <a:gd name="connsiteY19" fmla="*/ 3366566 h 3552544"/>
                <a:gd name="connsiteX20" fmla="*/ 927100 w 2099481"/>
                <a:gd name="connsiteY20" fmla="*/ 3474516 h 3552544"/>
                <a:gd name="connsiteX21" fmla="*/ 685800 w 2099481"/>
                <a:gd name="connsiteY21" fmla="*/ 3506266 h 3552544"/>
                <a:gd name="connsiteX22" fmla="*/ 609600 w 2099481"/>
                <a:gd name="connsiteY22" fmla="*/ 3538016 h 3552544"/>
                <a:gd name="connsiteX23" fmla="*/ 469900 w 2099481"/>
                <a:gd name="connsiteY23" fmla="*/ 3550716 h 3552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9481" h="3552544">
                  <a:moveTo>
                    <a:pt x="0" y="26466"/>
                  </a:moveTo>
                  <a:cubicBezTo>
                    <a:pt x="32808" y="11120"/>
                    <a:pt x="65617" y="-4226"/>
                    <a:pt x="88900" y="1066"/>
                  </a:cubicBezTo>
                  <a:cubicBezTo>
                    <a:pt x="112183" y="6358"/>
                    <a:pt x="113242" y="22233"/>
                    <a:pt x="139700" y="58216"/>
                  </a:cubicBezTo>
                  <a:cubicBezTo>
                    <a:pt x="166158" y="94199"/>
                    <a:pt x="204258" y="174633"/>
                    <a:pt x="247650" y="216966"/>
                  </a:cubicBezTo>
                  <a:cubicBezTo>
                    <a:pt x="291042" y="259299"/>
                    <a:pt x="297392" y="276233"/>
                    <a:pt x="400050" y="312216"/>
                  </a:cubicBezTo>
                  <a:cubicBezTo>
                    <a:pt x="502708" y="348199"/>
                    <a:pt x="727075" y="393708"/>
                    <a:pt x="863600" y="432866"/>
                  </a:cubicBezTo>
                  <a:cubicBezTo>
                    <a:pt x="1000125" y="472024"/>
                    <a:pt x="1091142" y="500599"/>
                    <a:pt x="1219200" y="547166"/>
                  </a:cubicBezTo>
                  <a:cubicBezTo>
                    <a:pt x="1347258" y="593733"/>
                    <a:pt x="1545167" y="667816"/>
                    <a:pt x="1631950" y="712266"/>
                  </a:cubicBezTo>
                  <a:cubicBezTo>
                    <a:pt x="1718733" y="756716"/>
                    <a:pt x="1694392" y="706974"/>
                    <a:pt x="1739900" y="813866"/>
                  </a:cubicBezTo>
                  <a:cubicBezTo>
                    <a:pt x="1785408" y="920758"/>
                    <a:pt x="1859492" y="1208624"/>
                    <a:pt x="1905000" y="1353616"/>
                  </a:cubicBezTo>
                  <a:cubicBezTo>
                    <a:pt x="1950508" y="1498608"/>
                    <a:pt x="1991783" y="1601266"/>
                    <a:pt x="2012950" y="1683816"/>
                  </a:cubicBezTo>
                  <a:cubicBezTo>
                    <a:pt x="2034117" y="1766366"/>
                    <a:pt x="2028825" y="1810816"/>
                    <a:pt x="2032000" y="1848916"/>
                  </a:cubicBezTo>
                  <a:cubicBezTo>
                    <a:pt x="2035175" y="1887016"/>
                    <a:pt x="2023533" y="1865849"/>
                    <a:pt x="2032000" y="1912416"/>
                  </a:cubicBezTo>
                  <a:cubicBezTo>
                    <a:pt x="2040467" y="1958983"/>
                    <a:pt x="2072217" y="2054233"/>
                    <a:pt x="2082800" y="2128316"/>
                  </a:cubicBezTo>
                  <a:cubicBezTo>
                    <a:pt x="2093383" y="2202399"/>
                    <a:pt x="2106083" y="2284949"/>
                    <a:pt x="2095500" y="2356916"/>
                  </a:cubicBezTo>
                  <a:cubicBezTo>
                    <a:pt x="2084917" y="2428883"/>
                    <a:pt x="2055283" y="2474391"/>
                    <a:pt x="2019300" y="2560116"/>
                  </a:cubicBezTo>
                  <a:cubicBezTo>
                    <a:pt x="1983317" y="2645841"/>
                    <a:pt x="1927225" y="2801416"/>
                    <a:pt x="1879600" y="2871266"/>
                  </a:cubicBezTo>
                  <a:cubicBezTo>
                    <a:pt x="1831975" y="2941116"/>
                    <a:pt x="1792817" y="2924183"/>
                    <a:pt x="1733550" y="2979216"/>
                  </a:cubicBezTo>
                  <a:cubicBezTo>
                    <a:pt x="1674283" y="3034249"/>
                    <a:pt x="1608667" y="3136908"/>
                    <a:pt x="1524000" y="3201466"/>
                  </a:cubicBezTo>
                  <a:cubicBezTo>
                    <a:pt x="1439333" y="3266024"/>
                    <a:pt x="1325033" y="3321058"/>
                    <a:pt x="1225550" y="3366566"/>
                  </a:cubicBezTo>
                  <a:cubicBezTo>
                    <a:pt x="1126067" y="3412074"/>
                    <a:pt x="1017058" y="3451233"/>
                    <a:pt x="927100" y="3474516"/>
                  </a:cubicBezTo>
                  <a:cubicBezTo>
                    <a:pt x="837142" y="3497799"/>
                    <a:pt x="738717" y="3495683"/>
                    <a:pt x="685800" y="3506266"/>
                  </a:cubicBezTo>
                  <a:cubicBezTo>
                    <a:pt x="632883" y="3516849"/>
                    <a:pt x="645583" y="3530608"/>
                    <a:pt x="609600" y="3538016"/>
                  </a:cubicBezTo>
                  <a:cubicBezTo>
                    <a:pt x="573617" y="3545424"/>
                    <a:pt x="501650" y="3557066"/>
                    <a:pt x="469900" y="3550716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: 図形 201">
              <a:extLst>
                <a:ext uri="{FF2B5EF4-FFF2-40B4-BE49-F238E27FC236}">
                  <a16:creationId xmlns:a16="http://schemas.microsoft.com/office/drawing/2014/main" id="{1606C53C-3538-4A8A-9D36-3C5BCF10B7AB}"/>
                </a:ext>
              </a:extLst>
            </p:cNvPr>
            <p:cNvSpPr/>
            <p:nvPr/>
          </p:nvSpPr>
          <p:spPr>
            <a:xfrm>
              <a:off x="2508250" y="4965700"/>
              <a:ext cx="339728" cy="514798"/>
            </a:xfrm>
            <a:custGeom>
              <a:avLst/>
              <a:gdLst>
                <a:gd name="connsiteX0" fmla="*/ 298450 w 339728"/>
                <a:gd name="connsiteY0" fmla="*/ 0 h 514798"/>
                <a:gd name="connsiteX1" fmla="*/ 304800 w 339728"/>
                <a:gd name="connsiteY1" fmla="*/ 57150 h 514798"/>
                <a:gd name="connsiteX2" fmla="*/ 298450 w 339728"/>
                <a:gd name="connsiteY2" fmla="*/ 266700 h 514798"/>
                <a:gd name="connsiteX3" fmla="*/ 304800 w 339728"/>
                <a:gd name="connsiteY3" fmla="*/ 279400 h 514798"/>
                <a:gd name="connsiteX4" fmla="*/ 323850 w 339728"/>
                <a:gd name="connsiteY4" fmla="*/ 317500 h 514798"/>
                <a:gd name="connsiteX5" fmla="*/ 330200 w 339728"/>
                <a:gd name="connsiteY5" fmla="*/ 374650 h 514798"/>
                <a:gd name="connsiteX6" fmla="*/ 330200 w 339728"/>
                <a:gd name="connsiteY6" fmla="*/ 381000 h 514798"/>
                <a:gd name="connsiteX7" fmla="*/ 336550 w 339728"/>
                <a:gd name="connsiteY7" fmla="*/ 463550 h 514798"/>
                <a:gd name="connsiteX8" fmla="*/ 273050 w 339728"/>
                <a:gd name="connsiteY8" fmla="*/ 508000 h 514798"/>
                <a:gd name="connsiteX9" fmla="*/ 215900 w 339728"/>
                <a:gd name="connsiteY9" fmla="*/ 508000 h 514798"/>
                <a:gd name="connsiteX10" fmla="*/ 133350 w 339728"/>
                <a:gd name="connsiteY10" fmla="*/ 444500 h 514798"/>
                <a:gd name="connsiteX11" fmla="*/ 0 w 339728"/>
                <a:gd name="connsiteY11" fmla="*/ 342900 h 514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728" h="514798">
                  <a:moveTo>
                    <a:pt x="298450" y="0"/>
                  </a:moveTo>
                  <a:cubicBezTo>
                    <a:pt x="301625" y="6350"/>
                    <a:pt x="304800" y="12700"/>
                    <a:pt x="304800" y="57150"/>
                  </a:cubicBezTo>
                  <a:cubicBezTo>
                    <a:pt x="304800" y="101600"/>
                    <a:pt x="298450" y="229658"/>
                    <a:pt x="298450" y="266700"/>
                  </a:cubicBezTo>
                  <a:cubicBezTo>
                    <a:pt x="298450" y="303742"/>
                    <a:pt x="304800" y="279400"/>
                    <a:pt x="304800" y="279400"/>
                  </a:cubicBezTo>
                  <a:cubicBezTo>
                    <a:pt x="309033" y="287867"/>
                    <a:pt x="319617" y="301625"/>
                    <a:pt x="323850" y="317500"/>
                  </a:cubicBezTo>
                  <a:cubicBezTo>
                    <a:pt x="328083" y="333375"/>
                    <a:pt x="330200" y="374650"/>
                    <a:pt x="330200" y="374650"/>
                  </a:cubicBezTo>
                  <a:cubicBezTo>
                    <a:pt x="331258" y="385233"/>
                    <a:pt x="329142" y="366183"/>
                    <a:pt x="330200" y="381000"/>
                  </a:cubicBezTo>
                  <a:cubicBezTo>
                    <a:pt x="331258" y="395817"/>
                    <a:pt x="346075" y="442383"/>
                    <a:pt x="336550" y="463550"/>
                  </a:cubicBezTo>
                  <a:cubicBezTo>
                    <a:pt x="327025" y="484717"/>
                    <a:pt x="293158" y="500592"/>
                    <a:pt x="273050" y="508000"/>
                  </a:cubicBezTo>
                  <a:cubicBezTo>
                    <a:pt x="252942" y="515408"/>
                    <a:pt x="239183" y="518583"/>
                    <a:pt x="215900" y="508000"/>
                  </a:cubicBezTo>
                  <a:cubicBezTo>
                    <a:pt x="192617" y="497417"/>
                    <a:pt x="133350" y="444500"/>
                    <a:pt x="133350" y="444500"/>
                  </a:cubicBezTo>
                  <a:lnTo>
                    <a:pt x="0" y="342900"/>
                  </a:ln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: 図形 202">
              <a:extLst>
                <a:ext uri="{FF2B5EF4-FFF2-40B4-BE49-F238E27FC236}">
                  <a16:creationId xmlns:a16="http://schemas.microsoft.com/office/drawing/2014/main" id="{43086CE3-99C2-411B-A6F0-6C03642FD9B8}"/>
                </a:ext>
              </a:extLst>
            </p:cNvPr>
            <p:cNvSpPr/>
            <p:nvPr/>
          </p:nvSpPr>
          <p:spPr>
            <a:xfrm>
              <a:off x="2622550" y="1898650"/>
              <a:ext cx="190500" cy="2908300"/>
            </a:xfrm>
            <a:custGeom>
              <a:avLst/>
              <a:gdLst>
                <a:gd name="connsiteX0" fmla="*/ 0 w 190500"/>
                <a:gd name="connsiteY0" fmla="*/ 0 h 2908300"/>
                <a:gd name="connsiteX1" fmla="*/ 6350 w 190500"/>
                <a:gd name="connsiteY1" fmla="*/ 196850 h 2908300"/>
                <a:gd name="connsiteX2" fmla="*/ 25400 w 190500"/>
                <a:gd name="connsiteY2" fmla="*/ 323850 h 2908300"/>
                <a:gd name="connsiteX3" fmla="*/ 19050 w 190500"/>
                <a:gd name="connsiteY3" fmla="*/ 831850 h 2908300"/>
                <a:gd name="connsiteX4" fmla="*/ 31750 w 190500"/>
                <a:gd name="connsiteY4" fmla="*/ 971550 h 2908300"/>
                <a:gd name="connsiteX5" fmla="*/ 69850 w 190500"/>
                <a:gd name="connsiteY5" fmla="*/ 1257300 h 2908300"/>
                <a:gd name="connsiteX6" fmla="*/ 107950 w 190500"/>
                <a:gd name="connsiteY6" fmla="*/ 1619250 h 2908300"/>
                <a:gd name="connsiteX7" fmla="*/ 127000 w 190500"/>
                <a:gd name="connsiteY7" fmla="*/ 1771650 h 2908300"/>
                <a:gd name="connsiteX8" fmla="*/ 158750 w 190500"/>
                <a:gd name="connsiteY8" fmla="*/ 2197100 h 2908300"/>
                <a:gd name="connsiteX9" fmla="*/ 190500 w 190500"/>
                <a:gd name="connsiteY9" fmla="*/ 2559050 h 2908300"/>
                <a:gd name="connsiteX10" fmla="*/ 158750 w 190500"/>
                <a:gd name="connsiteY10" fmla="*/ 2679700 h 2908300"/>
                <a:gd name="connsiteX11" fmla="*/ 184150 w 190500"/>
                <a:gd name="connsiteY11" fmla="*/ 2908300 h 290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500" h="2908300">
                  <a:moveTo>
                    <a:pt x="0" y="0"/>
                  </a:moveTo>
                  <a:cubicBezTo>
                    <a:pt x="1058" y="71437"/>
                    <a:pt x="2117" y="142875"/>
                    <a:pt x="6350" y="196850"/>
                  </a:cubicBezTo>
                  <a:cubicBezTo>
                    <a:pt x="10583" y="250825"/>
                    <a:pt x="23283" y="218017"/>
                    <a:pt x="25400" y="323850"/>
                  </a:cubicBezTo>
                  <a:cubicBezTo>
                    <a:pt x="27517" y="429683"/>
                    <a:pt x="17992" y="723900"/>
                    <a:pt x="19050" y="831850"/>
                  </a:cubicBezTo>
                  <a:cubicBezTo>
                    <a:pt x="20108" y="939800"/>
                    <a:pt x="23283" y="900642"/>
                    <a:pt x="31750" y="971550"/>
                  </a:cubicBezTo>
                  <a:cubicBezTo>
                    <a:pt x="40217" y="1042458"/>
                    <a:pt x="57150" y="1149350"/>
                    <a:pt x="69850" y="1257300"/>
                  </a:cubicBezTo>
                  <a:cubicBezTo>
                    <a:pt x="82550" y="1365250"/>
                    <a:pt x="98425" y="1533525"/>
                    <a:pt x="107950" y="1619250"/>
                  </a:cubicBezTo>
                  <a:cubicBezTo>
                    <a:pt x="117475" y="1704975"/>
                    <a:pt x="118533" y="1675342"/>
                    <a:pt x="127000" y="1771650"/>
                  </a:cubicBezTo>
                  <a:cubicBezTo>
                    <a:pt x="135467" y="1867958"/>
                    <a:pt x="148167" y="2065867"/>
                    <a:pt x="158750" y="2197100"/>
                  </a:cubicBezTo>
                  <a:cubicBezTo>
                    <a:pt x="169333" y="2328333"/>
                    <a:pt x="190500" y="2478617"/>
                    <a:pt x="190500" y="2559050"/>
                  </a:cubicBezTo>
                  <a:cubicBezTo>
                    <a:pt x="190500" y="2639483"/>
                    <a:pt x="159808" y="2621492"/>
                    <a:pt x="158750" y="2679700"/>
                  </a:cubicBezTo>
                  <a:cubicBezTo>
                    <a:pt x="157692" y="2737908"/>
                    <a:pt x="170921" y="2823104"/>
                    <a:pt x="184150" y="290830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: 図形 203">
              <a:extLst>
                <a:ext uri="{FF2B5EF4-FFF2-40B4-BE49-F238E27FC236}">
                  <a16:creationId xmlns:a16="http://schemas.microsoft.com/office/drawing/2014/main" id="{09FEAD0F-33A2-4F47-9EA5-F0683C22D506}"/>
                </a:ext>
              </a:extLst>
            </p:cNvPr>
            <p:cNvSpPr/>
            <p:nvPr/>
          </p:nvSpPr>
          <p:spPr>
            <a:xfrm>
              <a:off x="2628900" y="1898650"/>
              <a:ext cx="1621915" cy="2393950"/>
            </a:xfrm>
            <a:custGeom>
              <a:avLst/>
              <a:gdLst>
                <a:gd name="connsiteX0" fmla="*/ 0 w 1621915"/>
                <a:gd name="connsiteY0" fmla="*/ 0 h 2393950"/>
                <a:gd name="connsiteX1" fmla="*/ 82550 w 1621915"/>
                <a:gd name="connsiteY1" fmla="*/ 25400 h 2393950"/>
                <a:gd name="connsiteX2" fmla="*/ 209550 w 1621915"/>
                <a:gd name="connsiteY2" fmla="*/ 12700 h 2393950"/>
                <a:gd name="connsiteX3" fmla="*/ 349250 w 1621915"/>
                <a:gd name="connsiteY3" fmla="*/ 44450 h 2393950"/>
                <a:gd name="connsiteX4" fmla="*/ 857250 w 1621915"/>
                <a:gd name="connsiteY4" fmla="*/ 165100 h 2393950"/>
                <a:gd name="connsiteX5" fmla="*/ 1073150 w 1621915"/>
                <a:gd name="connsiteY5" fmla="*/ 241300 h 2393950"/>
                <a:gd name="connsiteX6" fmla="*/ 1225550 w 1621915"/>
                <a:gd name="connsiteY6" fmla="*/ 374650 h 2393950"/>
                <a:gd name="connsiteX7" fmla="*/ 1403350 w 1621915"/>
                <a:gd name="connsiteY7" fmla="*/ 552450 h 2393950"/>
                <a:gd name="connsiteX8" fmla="*/ 1555750 w 1621915"/>
                <a:gd name="connsiteY8" fmla="*/ 984250 h 2393950"/>
                <a:gd name="connsiteX9" fmla="*/ 1619250 w 1621915"/>
                <a:gd name="connsiteY9" fmla="*/ 1123950 h 2393950"/>
                <a:gd name="connsiteX10" fmla="*/ 1606550 w 1621915"/>
                <a:gd name="connsiteY10" fmla="*/ 1193800 h 2393950"/>
                <a:gd name="connsiteX11" fmla="*/ 1574800 w 1621915"/>
                <a:gd name="connsiteY11" fmla="*/ 1333500 h 2393950"/>
                <a:gd name="connsiteX12" fmla="*/ 1606550 w 1621915"/>
                <a:gd name="connsiteY12" fmla="*/ 1428750 h 2393950"/>
                <a:gd name="connsiteX13" fmla="*/ 1606550 w 1621915"/>
                <a:gd name="connsiteY13" fmla="*/ 1866900 h 2393950"/>
                <a:gd name="connsiteX14" fmla="*/ 1524000 w 1621915"/>
                <a:gd name="connsiteY14" fmla="*/ 2190750 h 2393950"/>
                <a:gd name="connsiteX15" fmla="*/ 1428750 w 1621915"/>
                <a:gd name="connsiteY15" fmla="*/ 2393950 h 239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21915" h="2393950">
                  <a:moveTo>
                    <a:pt x="0" y="0"/>
                  </a:moveTo>
                  <a:cubicBezTo>
                    <a:pt x="23812" y="11641"/>
                    <a:pt x="47625" y="23283"/>
                    <a:pt x="82550" y="25400"/>
                  </a:cubicBezTo>
                  <a:cubicBezTo>
                    <a:pt x="117475" y="27517"/>
                    <a:pt x="165100" y="9525"/>
                    <a:pt x="209550" y="12700"/>
                  </a:cubicBezTo>
                  <a:cubicBezTo>
                    <a:pt x="254000" y="15875"/>
                    <a:pt x="349250" y="44450"/>
                    <a:pt x="349250" y="44450"/>
                  </a:cubicBezTo>
                  <a:cubicBezTo>
                    <a:pt x="457200" y="69850"/>
                    <a:pt x="736600" y="132292"/>
                    <a:pt x="857250" y="165100"/>
                  </a:cubicBezTo>
                  <a:cubicBezTo>
                    <a:pt x="977900" y="197908"/>
                    <a:pt x="1011767" y="206375"/>
                    <a:pt x="1073150" y="241300"/>
                  </a:cubicBezTo>
                  <a:cubicBezTo>
                    <a:pt x="1134533" y="276225"/>
                    <a:pt x="1170517" y="322792"/>
                    <a:pt x="1225550" y="374650"/>
                  </a:cubicBezTo>
                  <a:cubicBezTo>
                    <a:pt x="1280583" y="426508"/>
                    <a:pt x="1348317" y="450850"/>
                    <a:pt x="1403350" y="552450"/>
                  </a:cubicBezTo>
                  <a:cubicBezTo>
                    <a:pt x="1458383" y="654050"/>
                    <a:pt x="1519767" y="889000"/>
                    <a:pt x="1555750" y="984250"/>
                  </a:cubicBezTo>
                  <a:cubicBezTo>
                    <a:pt x="1591733" y="1079500"/>
                    <a:pt x="1610783" y="1089025"/>
                    <a:pt x="1619250" y="1123950"/>
                  </a:cubicBezTo>
                  <a:cubicBezTo>
                    <a:pt x="1627717" y="1158875"/>
                    <a:pt x="1613958" y="1158875"/>
                    <a:pt x="1606550" y="1193800"/>
                  </a:cubicBezTo>
                  <a:cubicBezTo>
                    <a:pt x="1599142" y="1228725"/>
                    <a:pt x="1574800" y="1294342"/>
                    <a:pt x="1574800" y="1333500"/>
                  </a:cubicBezTo>
                  <a:cubicBezTo>
                    <a:pt x="1574800" y="1372658"/>
                    <a:pt x="1601258" y="1339850"/>
                    <a:pt x="1606550" y="1428750"/>
                  </a:cubicBezTo>
                  <a:cubicBezTo>
                    <a:pt x="1611842" y="1517650"/>
                    <a:pt x="1620308" y="1739900"/>
                    <a:pt x="1606550" y="1866900"/>
                  </a:cubicBezTo>
                  <a:cubicBezTo>
                    <a:pt x="1592792" y="1993900"/>
                    <a:pt x="1553633" y="2102908"/>
                    <a:pt x="1524000" y="2190750"/>
                  </a:cubicBezTo>
                  <a:cubicBezTo>
                    <a:pt x="1494367" y="2278592"/>
                    <a:pt x="1461558" y="2336271"/>
                    <a:pt x="1428750" y="239395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: 図形 204">
              <a:extLst>
                <a:ext uri="{FF2B5EF4-FFF2-40B4-BE49-F238E27FC236}">
                  <a16:creationId xmlns:a16="http://schemas.microsoft.com/office/drawing/2014/main" id="{751FB134-3A3F-4515-9426-F11F2CE266B2}"/>
                </a:ext>
              </a:extLst>
            </p:cNvPr>
            <p:cNvSpPr/>
            <p:nvPr/>
          </p:nvSpPr>
          <p:spPr>
            <a:xfrm>
              <a:off x="2816804" y="4273550"/>
              <a:ext cx="1234496" cy="597224"/>
            </a:xfrm>
            <a:custGeom>
              <a:avLst/>
              <a:gdLst>
                <a:gd name="connsiteX0" fmla="*/ 1234496 w 1234496"/>
                <a:gd name="connsiteY0" fmla="*/ 0 h 597224"/>
                <a:gd name="connsiteX1" fmla="*/ 1069396 w 1234496"/>
                <a:gd name="connsiteY1" fmla="*/ 171450 h 597224"/>
                <a:gd name="connsiteX2" fmla="*/ 561396 w 1234496"/>
                <a:gd name="connsiteY2" fmla="*/ 406400 h 597224"/>
                <a:gd name="connsiteX3" fmla="*/ 161346 w 1234496"/>
                <a:gd name="connsiteY3" fmla="*/ 539750 h 597224"/>
                <a:gd name="connsiteX4" fmla="*/ 21646 w 1234496"/>
                <a:gd name="connsiteY4" fmla="*/ 596900 h 597224"/>
                <a:gd name="connsiteX5" fmla="*/ 2596 w 1234496"/>
                <a:gd name="connsiteY5" fmla="*/ 558800 h 5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4496" h="597224">
                  <a:moveTo>
                    <a:pt x="1234496" y="0"/>
                  </a:moveTo>
                  <a:cubicBezTo>
                    <a:pt x="1208037" y="51858"/>
                    <a:pt x="1181579" y="103717"/>
                    <a:pt x="1069396" y="171450"/>
                  </a:cubicBezTo>
                  <a:cubicBezTo>
                    <a:pt x="957213" y="239183"/>
                    <a:pt x="712738" y="345017"/>
                    <a:pt x="561396" y="406400"/>
                  </a:cubicBezTo>
                  <a:cubicBezTo>
                    <a:pt x="410054" y="467783"/>
                    <a:pt x="251304" y="508000"/>
                    <a:pt x="161346" y="539750"/>
                  </a:cubicBezTo>
                  <a:cubicBezTo>
                    <a:pt x="71388" y="571500"/>
                    <a:pt x="48104" y="593725"/>
                    <a:pt x="21646" y="596900"/>
                  </a:cubicBezTo>
                  <a:cubicBezTo>
                    <a:pt x="-4812" y="600075"/>
                    <a:pt x="-1108" y="579437"/>
                    <a:pt x="2596" y="55880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: 図形 205">
              <a:extLst>
                <a:ext uri="{FF2B5EF4-FFF2-40B4-BE49-F238E27FC236}">
                  <a16:creationId xmlns:a16="http://schemas.microsoft.com/office/drawing/2014/main" id="{9841A371-BFF3-46A7-84E7-E4A17DC1D4D2}"/>
                </a:ext>
              </a:extLst>
            </p:cNvPr>
            <p:cNvSpPr/>
            <p:nvPr/>
          </p:nvSpPr>
          <p:spPr>
            <a:xfrm>
              <a:off x="3236290" y="3142778"/>
              <a:ext cx="357832" cy="289502"/>
            </a:xfrm>
            <a:custGeom>
              <a:avLst/>
              <a:gdLst>
                <a:gd name="connsiteX0" fmla="*/ 40310 w 357832"/>
                <a:gd name="connsiteY0" fmla="*/ 70322 h 289502"/>
                <a:gd name="connsiteX1" fmla="*/ 8560 w 357832"/>
                <a:gd name="connsiteY1" fmla="*/ 210022 h 289502"/>
                <a:gd name="connsiteX2" fmla="*/ 122860 w 357832"/>
                <a:gd name="connsiteY2" fmla="*/ 286222 h 289502"/>
                <a:gd name="connsiteX3" fmla="*/ 230810 w 357832"/>
                <a:gd name="connsiteY3" fmla="*/ 267172 h 289502"/>
                <a:gd name="connsiteX4" fmla="*/ 300660 w 357832"/>
                <a:gd name="connsiteY4" fmla="*/ 190972 h 289502"/>
                <a:gd name="connsiteX5" fmla="*/ 357810 w 357832"/>
                <a:gd name="connsiteY5" fmla="*/ 95722 h 289502"/>
                <a:gd name="connsiteX6" fmla="*/ 294310 w 357832"/>
                <a:gd name="connsiteY6" fmla="*/ 472 h 289502"/>
                <a:gd name="connsiteX7" fmla="*/ 40310 w 357832"/>
                <a:gd name="connsiteY7" fmla="*/ 70322 h 28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832" h="289502">
                  <a:moveTo>
                    <a:pt x="40310" y="70322"/>
                  </a:moveTo>
                  <a:cubicBezTo>
                    <a:pt x="-7315" y="105247"/>
                    <a:pt x="-5198" y="174039"/>
                    <a:pt x="8560" y="210022"/>
                  </a:cubicBezTo>
                  <a:cubicBezTo>
                    <a:pt x="22318" y="246005"/>
                    <a:pt x="85818" y="276697"/>
                    <a:pt x="122860" y="286222"/>
                  </a:cubicBezTo>
                  <a:cubicBezTo>
                    <a:pt x="159902" y="295747"/>
                    <a:pt x="201177" y="283047"/>
                    <a:pt x="230810" y="267172"/>
                  </a:cubicBezTo>
                  <a:cubicBezTo>
                    <a:pt x="260443" y="251297"/>
                    <a:pt x="279493" y="219547"/>
                    <a:pt x="300660" y="190972"/>
                  </a:cubicBezTo>
                  <a:cubicBezTo>
                    <a:pt x="321827" y="162397"/>
                    <a:pt x="358868" y="127472"/>
                    <a:pt x="357810" y="95722"/>
                  </a:cubicBezTo>
                  <a:cubicBezTo>
                    <a:pt x="356752" y="63972"/>
                    <a:pt x="348285" y="5764"/>
                    <a:pt x="294310" y="472"/>
                  </a:cubicBezTo>
                  <a:cubicBezTo>
                    <a:pt x="240335" y="-4820"/>
                    <a:pt x="87935" y="35397"/>
                    <a:pt x="40310" y="70322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: 図形 206">
              <a:extLst>
                <a:ext uri="{FF2B5EF4-FFF2-40B4-BE49-F238E27FC236}">
                  <a16:creationId xmlns:a16="http://schemas.microsoft.com/office/drawing/2014/main" id="{C0D9AE6C-07F4-422C-975C-BC3D97532908}"/>
                </a:ext>
              </a:extLst>
            </p:cNvPr>
            <p:cNvSpPr/>
            <p:nvPr/>
          </p:nvSpPr>
          <p:spPr>
            <a:xfrm>
              <a:off x="4761750" y="2628900"/>
              <a:ext cx="191935" cy="2038350"/>
            </a:xfrm>
            <a:custGeom>
              <a:avLst/>
              <a:gdLst>
                <a:gd name="connsiteX0" fmla="*/ 83300 w 191935"/>
                <a:gd name="connsiteY0" fmla="*/ 0 h 2038350"/>
                <a:gd name="connsiteX1" fmla="*/ 159500 w 191935"/>
                <a:gd name="connsiteY1" fmla="*/ 107950 h 2038350"/>
                <a:gd name="connsiteX2" fmla="*/ 191250 w 191935"/>
                <a:gd name="connsiteY2" fmla="*/ 196850 h 2038350"/>
                <a:gd name="connsiteX3" fmla="*/ 178550 w 191935"/>
                <a:gd name="connsiteY3" fmla="*/ 368300 h 2038350"/>
                <a:gd name="connsiteX4" fmla="*/ 146800 w 191935"/>
                <a:gd name="connsiteY4" fmla="*/ 609600 h 2038350"/>
                <a:gd name="connsiteX5" fmla="*/ 127750 w 191935"/>
                <a:gd name="connsiteY5" fmla="*/ 1085850 h 2038350"/>
                <a:gd name="connsiteX6" fmla="*/ 70600 w 191935"/>
                <a:gd name="connsiteY6" fmla="*/ 1416050 h 2038350"/>
                <a:gd name="connsiteX7" fmla="*/ 70600 w 191935"/>
                <a:gd name="connsiteY7" fmla="*/ 1663700 h 2038350"/>
                <a:gd name="connsiteX8" fmla="*/ 51550 w 191935"/>
                <a:gd name="connsiteY8" fmla="*/ 1765300 h 2038350"/>
                <a:gd name="connsiteX9" fmla="*/ 13450 w 191935"/>
                <a:gd name="connsiteY9" fmla="*/ 1892300 h 2038350"/>
                <a:gd name="connsiteX10" fmla="*/ 750 w 191935"/>
                <a:gd name="connsiteY10" fmla="*/ 1962150 h 2038350"/>
                <a:gd name="connsiteX11" fmla="*/ 32500 w 191935"/>
                <a:gd name="connsiteY11" fmla="*/ 2038350 h 203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1935" h="2038350">
                  <a:moveTo>
                    <a:pt x="83300" y="0"/>
                  </a:moveTo>
                  <a:cubicBezTo>
                    <a:pt x="112404" y="37571"/>
                    <a:pt x="141508" y="75142"/>
                    <a:pt x="159500" y="107950"/>
                  </a:cubicBezTo>
                  <a:cubicBezTo>
                    <a:pt x="177492" y="140758"/>
                    <a:pt x="188075" y="153458"/>
                    <a:pt x="191250" y="196850"/>
                  </a:cubicBezTo>
                  <a:cubicBezTo>
                    <a:pt x="194425" y="240242"/>
                    <a:pt x="185958" y="299508"/>
                    <a:pt x="178550" y="368300"/>
                  </a:cubicBezTo>
                  <a:cubicBezTo>
                    <a:pt x="171142" y="437092"/>
                    <a:pt x="155267" y="490008"/>
                    <a:pt x="146800" y="609600"/>
                  </a:cubicBezTo>
                  <a:cubicBezTo>
                    <a:pt x="138333" y="729192"/>
                    <a:pt x="140450" y="951442"/>
                    <a:pt x="127750" y="1085850"/>
                  </a:cubicBezTo>
                  <a:cubicBezTo>
                    <a:pt x="115050" y="1220258"/>
                    <a:pt x="80125" y="1319742"/>
                    <a:pt x="70600" y="1416050"/>
                  </a:cubicBezTo>
                  <a:cubicBezTo>
                    <a:pt x="61075" y="1512358"/>
                    <a:pt x="73775" y="1605492"/>
                    <a:pt x="70600" y="1663700"/>
                  </a:cubicBezTo>
                  <a:cubicBezTo>
                    <a:pt x="67425" y="1721908"/>
                    <a:pt x="61075" y="1727200"/>
                    <a:pt x="51550" y="1765300"/>
                  </a:cubicBezTo>
                  <a:cubicBezTo>
                    <a:pt x="42025" y="1803400"/>
                    <a:pt x="21917" y="1859492"/>
                    <a:pt x="13450" y="1892300"/>
                  </a:cubicBezTo>
                  <a:cubicBezTo>
                    <a:pt x="4983" y="1925108"/>
                    <a:pt x="-2425" y="1937808"/>
                    <a:pt x="750" y="1962150"/>
                  </a:cubicBezTo>
                  <a:cubicBezTo>
                    <a:pt x="3925" y="1986492"/>
                    <a:pt x="18212" y="2012421"/>
                    <a:pt x="32500" y="203835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: 図形 207">
              <a:extLst>
                <a:ext uri="{FF2B5EF4-FFF2-40B4-BE49-F238E27FC236}">
                  <a16:creationId xmlns:a16="http://schemas.microsoft.com/office/drawing/2014/main" id="{50F983E3-D109-4802-B107-C5D0D990E3E3}"/>
                </a:ext>
              </a:extLst>
            </p:cNvPr>
            <p:cNvSpPr/>
            <p:nvPr/>
          </p:nvSpPr>
          <p:spPr>
            <a:xfrm>
              <a:off x="4845050" y="2552620"/>
              <a:ext cx="1111250" cy="1184137"/>
            </a:xfrm>
            <a:custGeom>
              <a:avLst/>
              <a:gdLst>
                <a:gd name="connsiteX0" fmla="*/ 0 w 1111250"/>
                <a:gd name="connsiteY0" fmla="*/ 76280 h 1184137"/>
                <a:gd name="connsiteX1" fmla="*/ 107950 w 1111250"/>
                <a:gd name="connsiteY1" fmla="*/ 82630 h 1184137"/>
                <a:gd name="connsiteX2" fmla="*/ 120650 w 1111250"/>
                <a:gd name="connsiteY2" fmla="*/ 25480 h 1184137"/>
                <a:gd name="connsiteX3" fmla="*/ 177800 w 1111250"/>
                <a:gd name="connsiteY3" fmla="*/ 80 h 1184137"/>
                <a:gd name="connsiteX4" fmla="*/ 266700 w 1111250"/>
                <a:gd name="connsiteY4" fmla="*/ 19130 h 1184137"/>
                <a:gd name="connsiteX5" fmla="*/ 419100 w 1111250"/>
                <a:gd name="connsiteY5" fmla="*/ 63580 h 1184137"/>
                <a:gd name="connsiteX6" fmla="*/ 660400 w 1111250"/>
                <a:gd name="connsiteY6" fmla="*/ 101680 h 1184137"/>
                <a:gd name="connsiteX7" fmla="*/ 876300 w 1111250"/>
                <a:gd name="connsiteY7" fmla="*/ 114380 h 1184137"/>
                <a:gd name="connsiteX8" fmla="*/ 927100 w 1111250"/>
                <a:gd name="connsiteY8" fmla="*/ 88980 h 1184137"/>
                <a:gd name="connsiteX9" fmla="*/ 1098550 w 1111250"/>
                <a:gd name="connsiteY9" fmla="*/ 101680 h 1184137"/>
                <a:gd name="connsiteX10" fmla="*/ 1098550 w 1111250"/>
                <a:gd name="connsiteY10" fmla="*/ 203280 h 1184137"/>
                <a:gd name="connsiteX11" fmla="*/ 1098550 w 1111250"/>
                <a:gd name="connsiteY11" fmla="*/ 266780 h 1184137"/>
                <a:gd name="connsiteX12" fmla="*/ 1104900 w 1111250"/>
                <a:gd name="connsiteY12" fmla="*/ 362030 h 1184137"/>
                <a:gd name="connsiteX13" fmla="*/ 1003300 w 1111250"/>
                <a:gd name="connsiteY13" fmla="*/ 336630 h 1184137"/>
                <a:gd name="connsiteX14" fmla="*/ 774700 w 1111250"/>
                <a:gd name="connsiteY14" fmla="*/ 273130 h 1184137"/>
                <a:gd name="connsiteX15" fmla="*/ 482600 w 1111250"/>
                <a:gd name="connsiteY15" fmla="*/ 203280 h 1184137"/>
                <a:gd name="connsiteX16" fmla="*/ 260350 w 1111250"/>
                <a:gd name="connsiteY16" fmla="*/ 177880 h 1184137"/>
                <a:gd name="connsiteX17" fmla="*/ 234950 w 1111250"/>
                <a:gd name="connsiteY17" fmla="*/ 260430 h 1184137"/>
                <a:gd name="connsiteX18" fmla="*/ 215900 w 1111250"/>
                <a:gd name="connsiteY18" fmla="*/ 317580 h 1184137"/>
                <a:gd name="connsiteX19" fmla="*/ 215900 w 1111250"/>
                <a:gd name="connsiteY19" fmla="*/ 431880 h 1184137"/>
                <a:gd name="connsiteX20" fmla="*/ 222250 w 1111250"/>
                <a:gd name="connsiteY20" fmla="*/ 723980 h 1184137"/>
                <a:gd name="connsiteX21" fmla="*/ 228600 w 1111250"/>
                <a:gd name="connsiteY21" fmla="*/ 889080 h 1184137"/>
                <a:gd name="connsiteX22" fmla="*/ 304800 w 1111250"/>
                <a:gd name="connsiteY22" fmla="*/ 933530 h 1184137"/>
                <a:gd name="connsiteX23" fmla="*/ 533400 w 1111250"/>
                <a:gd name="connsiteY23" fmla="*/ 946230 h 1184137"/>
                <a:gd name="connsiteX24" fmla="*/ 800100 w 1111250"/>
                <a:gd name="connsiteY24" fmla="*/ 971630 h 1184137"/>
                <a:gd name="connsiteX25" fmla="*/ 908050 w 1111250"/>
                <a:gd name="connsiteY25" fmla="*/ 1016080 h 1184137"/>
                <a:gd name="connsiteX26" fmla="*/ 1035050 w 1111250"/>
                <a:gd name="connsiteY26" fmla="*/ 1016080 h 1184137"/>
                <a:gd name="connsiteX27" fmla="*/ 1079500 w 1111250"/>
                <a:gd name="connsiteY27" fmla="*/ 1098630 h 1184137"/>
                <a:gd name="connsiteX28" fmla="*/ 1085850 w 1111250"/>
                <a:gd name="connsiteY28" fmla="*/ 1181180 h 1184137"/>
                <a:gd name="connsiteX29" fmla="*/ 1016000 w 1111250"/>
                <a:gd name="connsiteY29" fmla="*/ 1155780 h 1184137"/>
                <a:gd name="connsiteX30" fmla="*/ 825500 w 1111250"/>
                <a:gd name="connsiteY30" fmla="*/ 1060530 h 1184137"/>
                <a:gd name="connsiteX31" fmla="*/ 787400 w 1111250"/>
                <a:gd name="connsiteY31" fmla="*/ 1066880 h 1184137"/>
                <a:gd name="connsiteX32" fmla="*/ 527050 w 1111250"/>
                <a:gd name="connsiteY32" fmla="*/ 1066880 h 1184137"/>
                <a:gd name="connsiteX33" fmla="*/ 228600 w 1111250"/>
                <a:gd name="connsiteY33" fmla="*/ 1073230 h 118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1250" h="1184137">
                  <a:moveTo>
                    <a:pt x="0" y="76280"/>
                  </a:moveTo>
                  <a:cubicBezTo>
                    <a:pt x="43921" y="83688"/>
                    <a:pt x="87842" y="91097"/>
                    <a:pt x="107950" y="82630"/>
                  </a:cubicBezTo>
                  <a:cubicBezTo>
                    <a:pt x="128058" y="74163"/>
                    <a:pt x="109008" y="39238"/>
                    <a:pt x="120650" y="25480"/>
                  </a:cubicBezTo>
                  <a:cubicBezTo>
                    <a:pt x="132292" y="11722"/>
                    <a:pt x="153458" y="1138"/>
                    <a:pt x="177800" y="80"/>
                  </a:cubicBezTo>
                  <a:cubicBezTo>
                    <a:pt x="202142" y="-978"/>
                    <a:pt x="226483" y="8547"/>
                    <a:pt x="266700" y="19130"/>
                  </a:cubicBezTo>
                  <a:cubicBezTo>
                    <a:pt x="306917" y="29713"/>
                    <a:pt x="353483" y="49822"/>
                    <a:pt x="419100" y="63580"/>
                  </a:cubicBezTo>
                  <a:cubicBezTo>
                    <a:pt x="484717" y="77338"/>
                    <a:pt x="584200" y="93213"/>
                    <a:pt x="660400" y="101680"/>
                  </a:cubicBezTo>
                  <a:cubicBezTo>
                    <a:pt x="736600" y="110147"/>
                    <a:pt x="831850" y="116497"/>
                    <a:pt x="876300" y="114380"/>
                  </a:cubicBezTo>
                  <a:cubicBezTo>
                    <a:pt x="920750" y="112263"/>
                    <a:pt x="890058" y="91097"/>
                    <a:pt x="927100" y="88980"/>
                  </a:cubicBezTo>
                  <a:cubicBezTo>
                    <a:pt x="964142" y="86863"/>
                    <a:pt x="1069975" y="82630"/>
                    <a:pt x="1098550" y="101680"/>
                  </a:cubicBezTo>
                  <a:cubicBezTo>
                    <a:pt x="1127125" y="120730"/>
                    <a:pt x="1098550" y="203280"/>
                    <a:pt x="1098550" y="203280"/>
                  </a:cubicBezTo>
                  <a:cubicBezTo>
                    <a:pt x="1098550" y="230797"/>
                    <a:pt x="1097492" y="240322"/>
                    <a:pt x="1098550" y="266780"/>
                  </a:cubicBezTo>
                  <a:cubicBezTo>
                    <a:pt x="1099608" y="293238"/>
                    <a:pt x="1120775" y="350388"/>
                    <a:pt x="1104900" y="362030"/>
                  </a:cubicBezTo>
                  <a:cubicBezTo>
                    <a:pt x="1089025" y="373672"/>
                    <a:pt x="1003300" y="336630"/>
                    <a:pt x="1003300" y="336630"/>
                  </a:cubicBezTo>
                  <a:cubicBezTo>
                    <a:pt x="948267" y="321813"/>
                    <a:pt x="861483" y="295355"/>
                    <a:pt x="774700" y="273130"/>
                  </a:cubicBezTo>
                  <a:cubicBezTo>
                    <a:pt x="687917" y="250905"/>
                    <a:pt x="568325" y="219155"/>
                    <a:pt x="482600" y="203280"/>
                  </a:cubicBezTo>
                  <a:cubicBezTo>
                    <a:pt x="396875" y="187405"/>
                    <a:pt x="301625" y="168355"/>
                    <a:pt x="260350" y="177880"/>
                  </a:cubicBezTo>
                  <a:cubicBezTo>
                    <a:pt x="219075" y="187405"/>
                    <a:pt x="242358" y="237147"/>
                    <a:pt x="234950" y="260430"/>
                  </a:cubicBezTo>
                  <a:cubicBezTo>
                    <a:pt x="227542" y="283713"/>
                    <a:pt x="219075" y="289005"/>
                    <a:pt x="215900" y="317580"/>
                  </a:cubicBezTo>
                  <a:cubicBezTo>
                    <a:pt x="212725" y="346155"/>
                    <a:pt x="214842" y="364147"/>
                    <a:pt x="215900" y="431880"/>
                  </a:cubicBezTo>
                  <a:cubicBezTo>
                    <a:pt x="216958" y="499613"/>
                    <a:pt x="220133" y="647780"/>
                    <a:pt x="222250" y="723980"/>
                  </a:cubicBezTo>
                  <a:cubicBezTo>
                    <a:pt x="224367" y="800180"/>
                    <a:pt x="214842" y="854155"/>
                    <a:pt x="228600" y="889080"/>
                  </a:cubicBezTo>
                  <a:cubicBezTo>
                    <a:pt x="242358" y="924005"/>
                    <a:pt x="254000" y="924005"/>
                    <a:pt x="304800" y="933530"/>
                  </a:cubicBezTo>
                  <a:cubicBezTo>
                    <a:pt x="355600" y="943055"/>
                    <a:pt x="450850" y="939880"/>
                    <a:pt x="533400" y="946230"/>
                  </a:cubicBezTo>
                  <a:cubicBezTo>
                    <a:pt x="615950" y="952580"/>
                    <a:pt x="737658" y="959988"/>
                    <a:pt x="800100" y="971630"/>
                  </a:cubicBezTo>
                  <a:cubicBezTo>
                    <a:pt x="862542" y="983272"/>
                    <a:pt x="868892" y="1008672"/>
                    <a:pt x="908050" y="1016080"/>
                  </a:cubicBezTo>
                  <a:cubicBezTo>
                    <a:pt x="947208" y="1023488"/>
                    <a:pt x="1006475" y="1002322"/>
                    <a:pt x="1035050" y="1016080"/>
                  </a:cubicBezTo>
                  <a:cubicBezTo>
                    <a:pt x="1063625" y="1029838"/>
                    <a:pt x="1071033" y="1071113"/>
                    <a:pt x="1079500" y="1098630"/>
                  </a:cubicBezTo>
                  <a:cubicBezTo>
                    <a:pt x="1087967" y="1126147"/>
                    <a:pt x="1096433" y="1171655"/>
                    <a:pt x="1085850" y="1181180"/>
                  </a:cubicBezTo>
                  <a:cubicBezTo>
                    <a:pt x="1075267" y="1190705"/>
                    <a:pt x="1059392" y="1175888"/>
                    <a:pt x="1016000" y="1155780"/>
                  </a:cubicBezTo>
                  <a:cubicBezTo>
                    <a:pt x="972608" y="1135672"/>
                    <a:pt x="825500" y="1060530"/>
                    <a:pt x="825500" y="1060530"/>
                  </a:cubicBezTo>
                  <a:cubicBezTo>
                    <a:pt x="787400" y="1045713"/>
                    <a:pt x="837142" y="1065822"/>
                    <a:pt x="787400" y="1066880"/>
                  </a:cubicBezTo>
                  <a:cubicBezTo>
                    <a:pt x="737658" y="1067938"/>
                    <a:pt x="527050" y="1066880"/>
                    <a:pt x="527050" y="1066880"/>
                  </a:cubicBezTo>
                  <a:cubicBezTo>
                    <a:pt x="433917" y="1067938"/>
                    <a:pt x="278342" y="1078522"/>
                    <a:pt x="228600" y="107323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: 図形 208">
              <a:extLst>
                <a:ext uri="{FF2B5EF4-FFF2-40B4-BE49-F238E27FC236}">
                  <a16:creationId xmlns:a16="http://schemas.microsoft.com/office/drawing/2014/main" id="{51170EC9-7234-4E8C-A8C9-8EE3500B5647}"/>
                </a:ext>
              </a:extLst>
            </p:cNvPr>
            <p:cNvSpPr/>
            <p:nvPr/>
          </p:nvSpPr>
          <p:spPr>
            <a:xfrm>
              <a:off x="4787900" y="3644900"/>
              <a:ext cx="1098844" cy="1025761"/>
            </a:xfrm>
            <a:custGeom>
              <a:avLst/>
              <a:gdLst>
                <a:gd name="connsiteX0" fmla="*/ 279400 w 1098844"/>
                <a:gd name="connsiteY0" fmla="*/ 0 h 1025761"/>
                <a:gd name="connsiteX1" fmla="*/ 241300 w 1098844"/>
                <a:gd name="connsiteY1" fmla="*/ 171450 h 1025761"/>
                <a:gd name="connsiteX2" fmla="*/ 222250 w 1098844"/>
                <a:gd name="connsiteY2" fmla="*/ 234950 h 1025761"/>
                <a:gd name="connsiteX3" fmla="*/ 222250 w 1098844"/>
                <a:gd name="connsiteY3" fmla="*/ 355600 h 1025761"/>
                <a:gd name="connsiteX4" fmla="*/ 209550 w 1098844"/>
                <a:gd name="connsiteY4" fmla="*/ 425450 h 1025761"/>
                <a:gd name="connsiteX5" fmla="*/ 171450 w 1098844"/>
                <a:gd name="connsiteY5" fmla="*/ 520700 h 1025761"/>
                <a:gd name="connsiteX6" fmla="*/ 146050 w 1098844"/>
                <a:gd name="connsiteY6" fmla="*/ 622300 h 1025761"/>
                <a:gd name="connsiteX7" fmla="*/ 120650 w 1098844"/>
                <a:gd name="connsiteY7" fmla="*/ 723900 h 1025761"/>
                <a:gd name="connsiteX8" fmla="*/ 234950 w 1098844"/>
                <a:gd name="connsiteY8" fmla="*/ 755650 h 1025761"/>
                <a:gd name="connsiteX9" fmla="*/ 577850 w 1098844"/>
                <a:gd name="connsiteY9" fmla="*/ 781050 h 1025761"/>
                <a:gd name="connsiteX10" fmla="*/ 635000 w 1098844"/>
                <a:gd name="connsiteY10" fmla="*/ 787400 h 1025761"/>
                <a:gd name="connsiteX11" fmla="*/ 723900 w 1098844"/>
                <a:gd name="connsiteY11" fmla="*/ 844550 h 1025761"/>
                <a:gd name="connsiteX12" fmla="*/ 914400 w 1098844"/>
                <a:gd name="connsiteY12" fmla="*/ 844550 h 1025761"/>
                <a:gd name="connsiteX13" fmla="*/ 977900 w 1098844"/>
                <a:gd name="connsiteY13" fmla="*/ 774700 h 1025761"/>
                <a:gd name="connsiteX14" fmla="*/ 1028700 w 1098844"/>
                <a:gd name="connsiteY14" fmla="*/ 793750 h 1025761"/>
                <a:gd name="connsiteX15" fmla="*/ 1066800 w 1098844"/>
                <a:gd name="connsiteY15" fmla="*/ 857250 h 1025761"/>
                <a:gd name="connsiteX16" fmla="*/ 1098550 w 1098844"/>
                <a:gd name="connsiteY16" fmla="*/ 889000 h 1025761"/>
                <a:gd name="connsiteX17" fmla="*/ 1047750 w 1098844"/>
                <a:gd name="connsiteY17" fmla="*/ 984250 h 1025761"/>
                <a:gd name="connsiteX18" fmla="*/ 958850 w 1098844"/>
                <a:gd name="connsiteY18" fmla="*/ 1016000 h 1025761"/>
                <a:gd name="connsiteX19" fmla="*/ 787400 w 1098844"/>
                <a:gd name="connsiteY19" fmla="*/ 990600 h 1025761"/>
                <a:gd name="connsiteX20" fmla="*/ 603250 w 1098844"/>
                <a:gd name="connsiteY20" fmla="*/ 990600 h 1025761"/>
                <a:gd name="connsiteX21" fmla="*/ 577850 w 1098844"/>
                <a:gd name="connsiteY21" fmla="*/ 971550 h 1025761"/>
                <a:gd name="connsiteX22" fmla="*/ 228600 w 1098844"/>
                <a:gd name="connsiteY22" fmla="*/ 958850 h 1025761"/>
                <a:gd name="connsiteX23" fmla="*/ 101600 w 1098844"/>
                <a:gd name="connsiteY23" fmla="*/ 939800 h 1025761"/>
                <a:gd name="connsiteX24" fmla="*/ 82550 w 1098844"/>
                <a:gd name="connsiteY24" fmla="*/ 1016000 h 1025761"/>
                <a:gd name="connsiteX25" fmla="*/ 0 w 1098844"/>
                <a:gd name="connsiteY25" fmla="*/ 1022350 h 102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98844" h="1025761">
                  <a:moveTo>
                    <a:pt x="279400" y="0"/>
                  </a:moveTo>
                  <a:cubicBezTo>
                    <a:pt x="265112" y="66146"/>
                    <a:pt x="250825" y="132292"/>
                    <a:pt x="241300" y="171450"/>
                  </a:cubicBezTo>
                  <a:cubicBezTo>
                    <a:pt x="231775" y="210608"/>
                    <a:pt x="225425" y="204258"/>
                    <a:pt x="222250" y="234950"/>
                  </a:cubicBezTo>
                  <a:cubicBezTo>
                    <a:pt x="219075" y="265642"/>
                    <a:pt x="224367" y="323850"/>
                    <a:pt x="222250" y="355600"/>
                  </a:cubicBezTo>
                  <a:cubicBezTo>
                    <a:pt x="220133" y="387350"/>
                    <a:pt x="218017" y="397933"/>
                    <a:pt x="209550" y="425450"/>
                  </a:cubicBezTo>
                  <a:cubicBezTo>
                    <a:pt x="201083" y="452967"/>
                    <a:pt x="182033" y="487892"/>
                    <a:pt x="171450" y="520700"/>
                  </a:cubicBezTo>
                  <a:cubicBezTo>
                    <a:pt x="160867" y="553508"/>
                    <a:pt x="146050" y="622300"/>
                    <a:pt x="146050" y="622300"/>
                  </a:cubicBezTo>
                  <a:cubicBezTo>
                    <a:pt x="137583" y="656167"/>
                    <a:pt x="105833" y="701675"/>
                    <a:pt x="120650" y="723900"/>
                  </a:cubicBezTo>
                  <a:cubicBezTo>
                    <a:pt x="135467" y="746125"/>
                    <a:pt x="158750" y="746125"/>
                    <a:pt x="234950" y="755650"/>
                  </a:cubicBezTo>
                  <a:cubicBezTo>
                    <a:pt x="311150" y="765175"/>
                    <a:pt x="511175" y="775758"/>
                    <a:pt x="577850" y="781050"/>
                  </a:cubicBezTo>
                  <a:cubicBezTo>
                    <a:pt x="644525" y="786342"/>
                    <a:pt x="610658" y="776817"/>
                    <a:pt x="635000" y="787400"/>
                  </a:cubicBezTo>
                  <a:cubicBezTo>
                    <a:pt x="659342" y="797983"/>
                    <a:pt x="677333" y="835025"/>
                    <a:pt x="723900" y="844550"/>
                  </a:cubicBezTo>
                  <a:cubicBezTo>
                    <a:pt x="770467" y="854075"/>
                    <a:pt x="872067" y="856192"/>
                    <a:pt x="914400" y="844550"/>
                  </a:cubicBezTo>
                  <a:cubicBezTo>
                    <a:pt x="956733" y="832908"/>
                    <a:pt x="958850" y="783167"/>
                    <a:pt x="977900" y="774700"/>
                  </a:cubicBezTo>
                  <a:cubicBezTo>
                    <a:pt x="996950" y="766233"/>
                    <a:pt x="1013883" y="779992"/>
                    <a:pt x="1028700" y="793750"/>
                  </a:cubicBezTo>
                  <a:cubicBezTo>
                    <a:pt x="1043517" y="807508"/>
                    <a:pt x="1055158" y="841375"/>
                    <a:pt x="1066800" y="857250"/>
                  </a:cubicBezTo>
                  <a:cubicBezTo>
                    <a:pt x="1078442" y="873125"/>
                    <a:pt x="1101725" y="867833"/>
                    <a:pt x="1098550" y="889000"/>
                  </a:cubicBezTo>
                  <a:cubicBezTo>
                    <a:pt x="1095375" y="910167"/>
                    <a:pt x="1071033" y="963083"/>
                    <a:pt x="1047750" y="984250"/>
                  </a:cubicBezTo>
                  <a:cubicBezTo>
                    <a:pt x="1024467" y="1005417"/>
                    <a:pt x="1002242" y="1014942"/>
                    <a:pt x="958850" y="1016000"/>
                  </a:cubicBezTo>
                  <a:cubicBezTo>
                    <a:pt x="915458" y="1017058"/>
                    <a:pt x="846667" y="994833"/>
                    <a:pt x="787400" y="990600"/>
                  </a:cubicBezTo>
                  <a:cubicBezTo>
                    <a:pt x="728133" y="986367"/>
                    <a:pt x="603250" y="990600"/>
                    <a:pt x="603250" y="990600"/>
                  </a:cubicBezTo>
                  <a:cubicBezTo>
                    <a:pt x="568325" y="987425"/>
                    <a:pt x="640292" y="976842"/>
                    <a:pt x="577850" y="971550"/>
                  </a:cubicBezTo>
                  <a:cubicBezTo>
                    <a:pt x="515408" y="966258"/>
                    <a:pt x="307975" y="964142"/>
                    <a:pt x="228600" y="958850"/>
                  </a:cubicBezTo>
                  <a:cubicBezTo>
                    <a:pt x="149225" y="953558"/>
                    <a:pt x="125942" y="930275"/>
                    <a:pt x="101600" y="939800"/>
                  </a:cubicBezTo>
                  <a:cubicBezTo>
                    <a:pt x="77258" y="949325"/>
                    <a:pt x="99483" y="1002242"/>
                    <a:pt x="82550" y="1016000"/>
                  </a:cubicBezTo>
                  <a:cubicBezTo>
                    <a:pt x="65617" y="1029758"/>
                    <a:pt x="32808" y="1026054"/>
                    <a:pt x="0" y="102235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: 図形 209">
              <a:extLst>
                <a:ext uri="{FF2B5EF4-FFF2-40B4-BE49-F238E27FC236}">
                  <a16:creationId xmlns:a16="http://schemas.microsoft.com/office/drawing/2014/main" id="{7D4F5B5D-180E-436F-958A-01607D6E92E6}"/>
                </a:ext>
              </a:extLst>
            </p:cNvPr>
            <p:cNvSpPr/>
            <p:nvPr/>
          </p:nvSpPr>
          <p:spPr>
            <a:xfrm>
              <a:off x="4895095" y="4453578"/>
              <a:ext cx="110190" cy="57341"/>
            </a:xfrm>
            <a:custGeom>
              <a:avLst/>
              <a:gdLst>
                <a:gd name="connsiteX0" fmla="*/ 404 w 110190"/>
                <a:gd name="connsiteY0" fmla="*/ 9966 h 57341"/>
                <a:gd name="connsiteX1" fmla="*/ 54633 w 110190"/>
                <a:gd name="connsiteY1" fmla="*/ 54844 h 57341"/>
                <a:gd name="connsiteX2" fmla="*/ 101381 w 110190"/>
                <a:gd name="connsiteY2" fmla="*/ 47364 h 57341"/>
                <a:gd name="connsiteX3" fmla="*/ 108861 w 110190"/>
                <a:gd name="connsiteY3" fmla="*/ 11835 h 57341"/>
                <a:gd name="connsiteX4" fmla="*/ 84552 w 110190"/>
                <a:gd name="connsiteY4" fmla="*/ 616 h 57341"/>
                <a:gd name="connsiteX5" fmla="*/ 404 w 110190"/>
                <a:gd name="connsiteY5" fmla="*/ 9966 h 5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190" h="57341">
                  <a:moveTo>
                    <a:pt x="404" y="9966"/>
                  </a:moveTo>
                  <a:cubicBezTo>
                    <a:pt x="-4582" y="19004"/>
                    <a:pt x="37804" y="48611"/>
                    <a:pt x="54633" y="54844"/>
                  </a:cubicBezTo>
                  <a:cubicBezTo>
                    <a:pt x="71462" y="61077"/>
                    <a:pt x="92343" y="54532"/>
                    <a:pt x="101381" y="47364"/>
                  </a:cubicBezTo>
                  <a:cubicBezTo>
                    <a:pt x="110419" y="40196"/>
                    <a:pt x="111666" y="19626"/>
                    <a:pt x="108861" y="11835"/>
                  </a:cubicBezTo>
                  <a:cubicBezTo>
                    <a:pt x="106056" y="4044"/>
                    <a:pt x="103251" y="2486"/>
                    <a:pt x="84552" y="616"/>
                  </a:cubicBezTo>
                  <a:cubicBezTo>
                    <a:pt x="65853" y="-1254"/>
                    <a:pt x="5390" y="928"/>
                    <a:pt x="404" y="9966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: 図形 210">
              <a:extLst>
                <a:ext uri="{FF2B5EF4-FFF2-40B4-BE49-F238E27FC236}">
                  <a16:creationId xmlns:a16="http://schemas.microsoft.com/office/drawing/2014/main" id="{C50A151C-E5FD-40AA-A2F7-321E726124AE}"/>
                </a:ext>
              </a:extLst>
            </p:cNvPr>
            <p:cNvSpPr/>
            <p:nvPr/>
          </p:nvSpPr>
          <p:spPr>
            <a:xfrm>
              <a:off x="6119481" y="2471751"/>
              <a:ext cx="1321387" cy="2203132"/>
            </a:xfrm>
            <a:custGeom>
              <a:avLst/>
              <a:gdLst>
                <a:gd name="connsiteX0" fmla="*/ 209352 w 1321387"/>
                <a:gd name="connsiteY0" fmla="*/ 152916 h 2203132"/>
                <a:gd name="connsiteX1" fmla="*/ 272852 w 1321387"/>
                <a:gd name="connsiteY1" fmla="*/ 271449 h 2203132"/>
                <a:gd name="connsiteX2" fmla="*/ 234752 w 1321387"/>
                <a:gd name="connsiteY2" fmla="*/ 483116 h 2203132"/>
                <a:gd name="connsiteX3" fmla="*/ 226286 w 1321387"/>
                <a:gd name="connsiteY3" fmla="*/ 618582 h 2203132"/>
                <a:gd name="connsiteX4" fmla="*/ 247452 w 1321387"/>
                <a:gd name="connsiteY4" fmla="*/ 775216 h 2203132"/>
                <a:gd name="connsiteX5" fmla="*/ 213586 w 1321387"/>
                <a:gd name="connsiteY5" fmla="*/ 1084249 h 2203132"/>
                <a:gd name="connsiteX6" fmla="*/ 188186 w 1321387"/>
                <a:gd name="connsiteY6" fmla="*/ 1223949 h 2203132"/>
                <a:gd name="connsiteX7" fmla="*/ 167019 w 1321387"/>
                <a:gd name="connsiteY7" fmla="*/ 1367882 h 2203132"/>
                <a:gd name="connsiteX8" fmla="*/ 162786 w 1321387"/>
                <a:gd name="connsiteY8" fmla="*/ 1532982 h 2203132"/>
                <a:gd name="connsiteX9" fmla="*/ 128919 w 1321387"/>
                <a:gd name="connsiteY9" fmla="*/ 1723482 h 2203132"/>
                <a:gd name="connsiteX10" fmla="*/ 99286 w 1321387"/>
                <a:gd name="connsiteY10" fmla="*/ 1863182 h 2203132"/>
                <a:gd name="connsiteX11" fmla="*/ 61186 w 1321387"/>
                <a:gd name="connsiteY11" fmla="*/ 2070616 h 2203132"/>
                <a:gd name="connsiteX12" fmla="*/ 31552 w 1321387"/>
                <a:gd name="connsiteY12" fmla="*/ 2142582 h 2203132"/>
                <a:gd name="connsiteX13" fmla="*/ 10386 w 1321387"/>
                <a:gd name="connsiteY13" fmla="*/ 2193382 h 2203132"/>
                <a:gd name="connsiteX14" fmla="*/ 209352 w 1321387"/>
                <a:gd name="connsiteY14" fmla="*/ 2201849 h 2203132"/>
                <a:gd name="connsiteX15" fmla="*/ 277086 w 1321387"/>
                <a:gd name="connsiteY15" fmla="*/ 2176449 h 2203132"/>
                <a:gd name="connsiteX16" fmla="*/ 222052 w 1321387"/>
                <a:gd name="connsiteY16" fmla="*/ 2142582 h 2203132"/>
                <a:gd name="connsiteX17" fmla="*/ 268619 w 1321387"/>
                <a:gd name="connsiteY17" fmla="*/ 2028282 h 2203132"/>
                <a:gd name="connsiteX18" fmla="*/ 310952 w 1321387"/>
                <a:gd name="connsiteY18" fmla="*/ 1825082 h 2203132"/>
                <a:gd name="connsiteX19" fmla="*/ 285552 w 1321387"/>
                <a:gd name="connsiteY19" fmla="*/ 1659982 h 2203132"/>
                <a:gd name="connsiteX20" fmla="*/ 255919 w 1321387"/>
                <a:gd name="connsiteY20" fmla="*/ 1469482 h 2203132"/>
                <a:gd name="connsiteX21" fmla="*/ 399852 w 1321387"/>
                <a:gd name="connsiteY21" fmla="*/ 1439849 h 2203132"/>
                <a:gd name="connsiteX22" fmla="*/ 789319 w 1321387"/>
                <a:gd name="connsiteY22" fmla="*/ 1431382 h 2203132"/>
                <a:gd name="connsiteX23" fmla="*/ 878219 w 1321387"/>
                <a:gd name="connsiteY23" fmla="*/ 1435616 h 2203132"/>
                <a:gd name="connsiteX24" fmla="*/ 937486 w 1321387"/>
                <a:gd name="connsiteY24" fmla="*/ 1554149 h 2203132"/>
                <a:gd name="connsiteX25" fmla="*/ 996752 w 1321387"/>
                <a:gd name="connsiteY25" fmla="*/ 1761582 h 2203132"/>
                <a:gd name="connsiteX26" fmla="*/ 1009452 w 1321387"/>
                <a:gd name="connsiteY26" fmla="*/ 1918216 h 2203132"/>
                <a:gd name="connsiteX27" fmla="*/ 996752 w 1321387"/>
                <a:gd name="connsiteY27" fmla="*/ 2040982 h 2203132"/>
                <a:gd name="connsiteX28" fmla="*/ 1047552 w 1321387"/>
                <a:gd name="connsiteY28" fmla="*/ 2057916 h 2203132"/>
                <a:gd name="connsiteX29" fmla="*/ 1153386 w 1321387"/>
                <a:gd name="connsiteY29" fmla="*/ 2104482 h 2203132"/>
                <a:gd name="connsiteX30" fmla="*/ 1267686 w 1321387"/>
                <a:gd name="connsiteY30" fmla="*/ 2070616 h 2203132"/>
                <a:gd name="connsiteX31" fmla="*/ 1310019 w 1321387"/>
                <a:gd name="connsiteY31" fmla="*/ 1990182 h 2203132"/>
                <a:gd name="connsiteX32" fmla="*/ 1064486 w 1321387"/>
                <a:gd name="connsiteY32" fmla="*/ 1545682 h 2203132"/>
                <a:gd name="connsiteX33" fmla="*/ 1043319 w 1321387"/>
                <a:gd name="connsiteY33" fmla="*/ 1439849 h 2203132"/>
                <a:gd name="connsiteX34" fmla="*/ 1106819 w 1321387"/>
                <a:gd name="connsiteY34" fmla="*/ 1367882 h 2203132"/>
                <a:gd name="connsiteX35" fmla="*/ 1195719 w 1321387"/>
                <a:gd name="connsiteY35" fmla="*/ 1350949 h 2203132"/>
                <a:gd name="connsiteX36" fmla="*/ 1229586 w 1321387"/>
                <a:gd name="connsiteY36" fmla="*/ 1278982 h 2203132"/>
                <a:gd name="connsiteX37" fmla="*/ 1208419 w 1321387"/>
                <a:gd name="connsiteY37" fmla="*/ 1219716 h 2203132"/>
                <a:gd name="connsiteX38" fmla="*/ 979819 w 1321387"/>
                <a:gd name="connsiteY38" fmla="*/ 1219716 h 2203132"/>
                <a:gd name="connsiteX39" fmla="*/ 865519 w 1321387"/>
                <a:gd name="connsiteY39" fmla="*/ 923382 h 2203132"/>
                <a:gd name="connsiteX40" fmla="*/ 734286 w 1321387"/>
                <a:gd name="connsiteY40" fmla="*/ 508516 h 2203132"/>
                <a:gd name="connsiteX41" fmla="*/ 675019 w 1321387"/>
                <a:gd name="connsiteY41" fmla="*/ 322249 h 2203132"/>
                <a:gd name="connsiteX42" fmla="*/ 666552 w 1321387"/>
                <a:gd name="connsiteY42" fmla="*/ 220649 h 2203132"/>
                <a:gd name="connsiteX43" fmla="*/ 653852 w 1321387"/>
                <a:gd name="connsiteY43" fmla="*/ 119049 h 2203132"/>
                <a:gd name="connsiteX44" fmla="*/ 649619 w 1321387"/>
                <a:gd name="connsiteY44" fmla="*/ 34382 h 2203132"/>
                <a:gd name="connsiteX45" fmla="*/ 480286 w 1321387"/>
                <a:gd name="connsiteY45" fmla="*/ 516 h 2203132"/>
                <a:gd name="connsiteX46" fmla="*/ 459119 w 1321387"/>
                <a:gd name="connsiteY46" fmla="*/ 17449 h 2203132"/>
                <a:gd name="connsiteX47" fmla="*/ 361752 w 1321387"/>
                <a:gd name="connsiteY47" fmla="*/ 64016 h 2203132"/>
                <a:gd name="connsiteX48" fmla="*/ 234752 w 1321387"/>
                <a:gd name="connsiteY48" fmla="*/ 106349 h 2203132"/>
                <a:gd name="connsiteX49" fmla="*/ 209352 w 1321387"/>
                <a:gd name="connsiteY49" fmla="*/ 152916 h 220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321387" h="2203132">
                  <a:moveTo>
                    <a:pt x="209352" y="152916"/>
                  </a:moveTo>
                  <a:cubicBezTo>
                    <a:pt x="215702" y="180433"/>
                    <a:pt x="268619" y="216416"/>
                    <a:pt x="272852" y="271449"/>
                  </a:cubicBezTo>
                  <a:cubicBezTo>
                    <a:pt x="277085" y="326482"/>
                    <a:pt x="242513" y="425261"/>
                    <a:pt x="234752" y="483116"/>
                  </a:cubicBezTo>
                  <a:cubicBezTo>
                    <a:pt x="226991" y="540971"/>
                    <a:pt x="224169" y="569899"/>
                    <a:pt x="226286" y="618582"/>
                  </a:cubicBezTo>
                  <a:cubicBezTo>
                    <a:pt x="228403" y="667265"/>
                    <a:pt x="249569" y="697605"/>
                    <a:pt x="247452" y="775216"/>
                  </a:cubicBezTo>
                  <a:cubicBezTo>
                    <a:pt x="245335" y="852827"/>
                    <a:pt x="223464" y="1009460"/>
                    <a:pt x="213586" y="1084249"/>
                  </a:cubicBezTo>
                  <a:cubicBezTo>
                    <a:pt x="203708" y="1159038"/>
                    <a:pt x="195947" y="1176677"/>
                    <a:pt x="188186" y="1223949"/>
                  </a:cubicBezTo>
                  <a:cubicBezTo>
                    <a:pt x="180425" y="1271221"/>
                    <a:pt x="171252" y="1316376"/>
                    <a:pt x="167019" y="1367882"/>
                  </a:cubicBezTo>
                  <a:cubicBezTo>
                    <a:pt x="162786" y="1419388"/>
                    <a:pt x="169136" y="1473715"/>
                    <a:pt x="162786" y="1532982"/>
                  </a:cubicBezTo>
                  <a:cubicBezTo>
                    <a:pt x="156436" y="1592249"/>
                    <a:pt x="139502" y="1668449"/>
                    <a:pt x="128919" y="1723482"/>
                  </a:cubicBezTo>
                  <a:cubicBezTo>
                    <a:pt x="118336" y="1778515"/>
                    <a:pt x="110575" y="1805326"/>
                    <a:pt x="99286" y="1863182"/>
                  </a:cubicBezTo>
                  <a:cubicBezTo>
                    <a:pt x="87997" y="1921038"/>
                    <a:pt x="72475" y="2024049"/>
                    <a:pt x="61186" y="2070616"/>
                  </a:cubicBezTo>
                  <a:cubicBezTo>
                    <a:pt x="49897" y="2117183"/>
                    <a:pt x="40019" y="2122121"/>
                    <a:pt x="31552" y="2142582"/>
                  </a:cubicBezTo>
                  <a:cubicBezTo>
                    <a:pt x="23085" y="2163043"/>
                    <a:pt x="-19247" y="2183504"/>
                    <a:pt x="10386" y="2193382"/>
                  </a:cubicBezTo>
                  <a:cubicBezTo>
                    <a:pt x="40019" y="2203260"/>
                    <a:pt x="164902" y="2204671"/>
                    <a:pt x="209352" y="2201849"/>
                  </a:cubicBezTo>
                  <a:cubicBezTo>
                    <a:pt x="253802" y="2199027"/>
                    <a:pt x="274969" y="2186327"/>
                    <a:pt x="277086" y="2176449"/>
                  </a:cubicBezTo>
                  <a:cubicBezTo>
                    <a:pt x="279203" y="2166571"/>
                    <a:pt x="223463" y="2167276"/>
                    <a:pt x="222052" y="2142582"/>
                  </a:cubicBezTo>
                  <a:cubicBezTo>
                    <a:pt x="220641" y="2117888"/>
                    <a:pt x="253802" y="2081199"/>
                    <a:pt x="268619" y="2028282"/>
                  </a:cubicBezTo>
                  <a:cubicBezTo>
                    <a:pt x="283436" y="1975365"/>
                    <a:pt x="308130" y="1886465"/>
                    <a:pt x="310952" y="1825082"/>
                  </a:cubicBezTo>
                  <a:cubicBezTo>
                    <a:pt x="313774" y="1763699"/>
                    <a:pt x="294724" y="1719249"/>
                    <a:pt x="285552" y="1659982"/>
                  </a:cubicBezTo>
                  <a:cubicBezTo>
                    <a:pt x="276380" y="1600715"/>
                    <a:pt x="236869" y="1506171"/>
                    <a:pt x="255919" y="1469482"/>
                  </a:cubicBezTo>
                  <a:cubicBezTo>
                    <a:pt x="274969" y="1432793"/>
                    <a:pt x="310952" y="1446199"/>
                    <a:pt x="399852" y="1439849"/>
                  </a:cubicBezTo>
                  <a:cubicBezTo>
                    <a:pt x="488752" y="1433499"/>
                    <a:pt x="709591" y="1432087"/>
                    <a:pt x="789319" y="1431382"/>
                  </a:cubicBezTo>
                  <a:cubicBezTo>
                    <a:pt x="869047" y="1430677"/>
                    <a:pt x="853525" y="1415155"/>
                    <a:pt x="878219" y="1435616"/>
                  </a:cubicBezTo>
                  <a:cubicBezTo>
                    <a:pt x="902913" y="1456077"/>
                    <a:pt x="917731" y="1499821"/>
                    <a:pt x="937486" y="1554149"/>
                  </a:cubicBezTo>
                  <a:cubicBezTo>
                    <a:pt x="957241" y="1608477"/>
                    <a:pt x="984758" y="1700904"/>
                    <a:pt x="996752" y="1761582"/>
                  </a:cubicBezTo>
                  <a:cubicBezTo>
                    <a:pt x="1008746" y="1822260"/>
                    <a:pt x="1009452" y="1871649"/>
                    <a:pt x="1009452" y="1918216"/>
                  </a:cubicBezTo>
                  <a:cubicBezTo>
                    <a:pt x="1009452" y="1964783"/>
                    <a:pt x="990402" y="2017699"/>
                    <a:pt x="996752" y="2040982"/>
                  </a:cubicBezTo>
                  <a:cubicBezTo>
                    <a:pt x="1003102" y="2064265"/>
                    <a:pt x="1021446" y="2047333"/>
                    <a:pt x="1047552" y="2057916"/>
                  </a:cubicBezTo>
                  <a:cubicBezTo>
                    <a:pt x="1073658" y="2068499"/>
                    <a:pt x="1116697" y="2102365"/>
                    <a:pt x="1153386" y="2104482"/>
                  </a:cubicBezTo>
                  <a:cubicBezTo>
                    <a:pt x="1190075" y="2106599"/>
                    <a:pt x="1241581" y="2089666"/>
                    <a:pt x="1267686" y="2070616"/>
                  </a:cubicBezTo>
                  <a:cubicBezTo>
                    <a:pt x="1293791" y="2051566"/>
                    <a:pt x="1343886" y="2077671"/>
                    <a:pt x="1310019" y="1990182"/>
                  </a:cubicBezTo>
                  <a:cubicBezTo>
                    <a:pt x="1276152" y="1902693"/>
                    <a:pt x="1108936" y="1637404"/>
                    <a:pt x="1064486" y="1545682"/>
                  </a:cubicBezTo>
                  <a:cubicBezTo>
                    <a:pt x="1020036" y="1453960"/>
                    <a:pt x="1036264" y="1469482"/>
                    <a:pt x="1043319" y="1439849"/>
                  </a:cubicBezTo>
                  <a:cubicBezTo>
                    <a:pt x="1050374" y="1410216"/>
                    <a:pt x="1081419" y="1382699"/>
                    <a:pt x="1106819" y="1367882"/>
                  </a:cubicBezTo>
                  <a:cubicBezTo>
                    <a:pt x="1132219" y="1353065"/>
                    <a:pt x="1175258" y="1365766"/>
                    <a:pt x="1195719" y="1350949"/>
                  </a:cubicBezTo>
                  <a:cubicBezTo>
                    <a:pt x="1216180" y="1336132"/>
                    <a:pt x="1227469" y="1300854"/>
                    <a:pt x="1229586" y="1278982"/>
                  </a:cubicBezTo>
                  <a:cubicBezTo>
                    <a:pt x="1231703" y="1257110"/>
                    <a:pt x="1250047" y="1229594"/>
                    <a:pt x="1208419" y="1219716"/>
                  </a:cubicBezTo>
                  <a:cubicBezTo>
                    <a:pt x="1166791" y="1209838"/>
                    <a:pt x="1036969" y="1269105"/>
                    <a:pt x="979819" y="1219716"/>
                  </a:cubicBezTo>
                  <a:cubicBezTo>
                    <a:pt x="922669" y="1170327"/>
                    <a:pt x="906441" y="1041915"/>
                    <a:pt x="865519" y="923382"/>
                  </a:cubicBezTo>
                  <a:cubicBezTo>
                    <a:pt x="824597" y="804849"/>
                    <a:pt x="766036" y="608705"/>
                    <a:pt x="734286" y="508516"/>
                  </a:cubicBezTo>
                  <a:cubicBezTo>
                    <a:pt x="702536" y="408327"/>
                    <a:pt x="686308" y="370227"/>
                    <a:pt x="675019" y="322249"/>
                  </a:cubicBezTo>
                  <a:cubicBezTo>
                    <a:pt x="663730" y="274271"/>
                    <a:pt x="670080" y="254516"/>
                    <a:pt x="666552" y="220649"/>
                  </a:cubicBezTo>
                  <a:cubicBezTo>
                    <a:pt x="663024" y="186782"/>
                    <a:pt x="656674" y="150093"/>
                    <a:pt x="653852" y="119049"/>
                  </a:cubicBezTo>
                  <a:cubicBezTo>
                    <a:pt x="651030" y="88005"/>
                    <a:pt x="678547" y="54137"/>
                    <a:pt x="649619" y="34382"/>
                  </a:cubicBezTo>
                  <a:cubicBezTo>
                    <a:pt x="620691" y="14627"/>
                    <a:pt x="512036" y="3338"/>
                    <a:pt x="480286" y="516"/>
                  </a:cubicBezTo>
                  <a:cubicBezTo>
                    <a:pt x="448536" y="-2306"/>
                    <a:pt x="478874" y="6866"/>
                    <a:pt x="459119" y="17449"/>
                  </a:cubicBezTo>
                  <a:cubicBezTo>
                    <a:pt x="439364" y="28032"/>
                    <a:pt x="399147" y="49199"/>
                    <a:pt x="361752" y="64016"/>
                  </a:cubicBezTo>
                  <a:cubicBezTo>
                    <a:pt x="324358" y="78833"/>
                    <a:pt x="260152" y="92238"/>
                    <a:pt x="234752" y="106349"/>
                  </a:cubicBezTo>
                  <a:cubicBezTo>
                    <a:pt x="209352" y="120460"/>
                    <a:pt x="203002" y="125399"/>
                    <a:pt x="209352" y="152916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: 図形 211">
              <a:extLst>
                <a:ext uri="{FF2B5EF4-FFF2-40B4-BE49-F238E27FC236}">
                  <a16:creationId xmlns:a16="http://schemas.microsoft.com/office/drawing/2014/main" id="{092F97B7-5B45-42BB-A156-4AF9DAFE26C0}"/>
                </a:ext>
              </a:extLst>
            </p:cNvPr>
            <p:cNvSpPr/>
            <p:nvPr/>
          </p:nvSpPr>
          <p:spPr>
            <a:xfrm>
              <a:off x="6371056" y="2771174"/>
              <a:ext cx="585640" cy="1005841"/>
            </a:xfrm>
            <a:custGeom>
              <a:avLst/>
              <a:gdLst>
                <a:gd name="connsiteX0" fmla="*/ 283744 w 585640"/>
                <a:gd name="connsiteY0" fmla="*/ 1659 h 1005841"/>
                <a:gd name="connsiteX1" fmla="*/ 148277 w 585640"/>
                <a:gd name="connsiteY1" fmla="*/ 94793 h 1005841"/>
                <a:gd name="connsiteX2" fmla="*/ 160977 w 585640"/>
                <a:gd name="connsiteY2" fmla="*/ 166759 h 1005841"/>
                <a:gd name="connsiteX3" fmla="*/ 101711 w 585640"/>
                <a:gd name="connsiteY3" fmla="*/ 408059 h 1005841"/>
                <a:gd name="connsiteX4" fmla="*/ 118644 w 585640"/>
                <a:gd name="connsiteY4" fmla="*/ 458859 h 1005841"/>
                <a:gd name="connsiteX5" fmla="*/ 97477 w 585640"/>
                <a:gd name="connsiteY5" fmla="*/ 839859 h 1005841"/>
                <a:gd name="connsiteX6" fmla="*/ 111 w 585640"/>
                <a:gd name="connsiteY6" fmla="*/ 992259 h 1005841"/>
                <a:gd name="connsiteX7" fmla="*/ 118644 w 585640"/>
                <a:gd name="connsiteY7" fmla="*/ 996493 h 1005841"/>
                <a:gd name="connsiteX8" fmla="*/ 160977 w 585640"/>
                <a:gd name="connsiteY8" fmla="*/ 975326 h 1005841"/>
                <a:gd name="connsiteX9" fmla="*/ 296444 w 585640"/>
                <a:gd name="connsiteY9" fmla="*/ 949926 h 1005841"/>
                <a:gd name="connsiteX10" fmla="*/ 554677 w 585640"/>
                <a:gd name="connsiteY10" fmla="*/ 949926 h 1005841"/>
                <a:gd name="connsiteX11" fmla="*/ 571611 w 585640"/>
                <a:gd name="connsiteY11" fmla="*/ 861026 h 1005841"/>
                <a:gd name="connsiteX12" fmla="*/ 470011 w 585640"/>
                <a:gd name="connsiteY12" fmla="*/ 522359 h 1005841"/>
                <a:gd name="connsiteX13" fmla="*/ 423444 w 585640"/>
                <a:gd name="connsiteY13" fmla="*/ 319159 h 1005841"/>
                <a:gd name="connsiteX14" fmla="*/ 398044 w 585640"/>
                <a:gd name="connsiteY14" fmla="*/ 179459 h 1005841"/>
                <a:gd name="connsiteX15" fmla="*/ 283744 w 585640"/>
                <a:gd name="connsiteY15" fmla="*/ 1659 h 100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5640" h="1005841">
                  <a:moveTo>
                    <a:pt x="283744" y="1659"/>
                  </a:moveTo>
                  <a:cubicBezTo>
                    <a:pt x="242116" y="-12452"/>
                    <a:pt x="168738" y="67276"/>
                    <a:pt x="148277" y="94793"/>
                  </a:cubicBezTo>
                  <a:cubicBezTo>
                    <a:pt x="127816" y="122310"/>
                    <a:pt x="168738" y="114548"/>
                    <a:pt x="160977" y="166759"/>
                  </a:cubicBezTo>
                  <a:cubicBezTo>
                    <a:pt x="153216" y="218970"/>
                    <a:pt x="108766" y="359376"/>
                    <a:pt x="101711" y="408059"/>
                  </a:cubicBezTo>
                  <a:cubicBezTo>
                    <a:pt x="94656" y="456742"/>
                    <a:pt x="119350" y="386892"/>
                    <a:pt x="118644" y="458859"/>
                  </a:cubicBezTo>
                  <a:cubicBezTo>
                    <a:pt x="117938" y="530826"/>
                    <a:pt x="117232" y="750959"/>
                    <a:pt x="97477" y="839859"/>
                  </a:cubicBezTo>
                  <a:cubicBezTo>
                    <a:pt x="77722" y="928759"/>
                    <a:pt x="-3417" y="966153"/>
                    <a:pt x="111" y="992259"/>
                  </a:cubicBezTo>
                  <a:cubicBezTo>
                    <a:pt x="3639" y="1018365"/>
                    <a:pt x="91833" y="999315"/>
                    <a:pt x="118644" y="996493"/>
                  </a:cubicBezTo>
                  <a:cubicBezTo>
                    <a:pt x="145455" y="993671"/>
                    <a:pt x="131344" y="983087"/>
                    <a:pt x="160977" y="975326"/>
                  </a:cubicBezTo>
                  <a:cubicBezTo>
                    <a:pt x="190610" y="967565"/>
                    <a:pt x="230827" y="954159"/>
                    <a:pt x="296444" y="949926"/>
                  </a:cubicBezTo>
                  <a:cubicBezTo>
                    <a:pt x="362061" y="945693"/>
                    <a:pt x="508816" y="964743"/>
                    <a:pt x="554677" y="949926"/>
                  </a:cubicBezTo>
                  <a:cubicBezTo>
                    <a:pt x="600538" y="935109"/>
                    <a:pt x="585722" y="932287"/>
                    <a:pt x="571611" y="861026"/>
                  </a:cubicBezTo>
                  <a:cubicBezTo>
                    <a:pt x="557500" y="789765"/>
                    <a:pt x="494705" y="612670"/>
                    <a:pt x="470011" y="522359"/>
                  </a:cubicBezTo>
                  <a:cubicBezTo>
                    <a:pt x="445317" y="432048"/>
                    <a:pt x="435438" y="376309"/>
                    <a:pt x="423444" y="319159"/>
                  </a:cubicBezTo>
                  <a:cubicBezTo>
                    <a:pt x="411450" y="262009"/>
                    <a:pt x="424149" y="233081"/>
                    <a:pt x="398044" y="179459"/>
                  </a:cubicBezTo>
                  <a:cubicBezTo>
                    <a:pt x="371939" y="125837"/>
                    <a:pt x="325372" y="15770"/>
                    <a:pt x="283744" y="1659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: 図形 212">
              <a:extLst>
                <a:ext uri="{FF2B5EF4-FFF2-40B4-BE49-F238E27FC236}">
                  <a16:creationId xmlns:a16="http://schemas.microsoft.com/office/drawing/2014/main" id="{B91ECAB7-632F-4D23-BCA0-C3CAEEA8A43F}"/>
                </a:ext>
              </a:extLst>
            </p:cNvPr>
            <p:cNvSpPr/>
            <p:nvPr/>
          </p:nvSpPr>
          <p:spPr>
            <a:xfrm>
              <a:off x="7139502" y="2556933"/>
              <a:ext cx="926969" cy="2010834"/>
            </a:xfrm>
            <a:custGeom>
              <a:avLst/>
              <a:gdLst>
                <a:gd name="connsiteX0" fmla="*/ 6365 w 926969"/>
                <a:gd name="connsiteY0" fmla="*/ 0 h 2010834"/>
                <a:gd name="connsiteX1" fmla="*/ 2131 w 926969"/>
                <a:gd name="connsiteY1" fmla="*/ 88900 h 2010834"/>
                <a:gd name="connsiteX2" fmla="*/ 35998 w 926969"/>
                <a:gd name="connsiteY2" fmla="*/ 127000 h 2010834"/>
                <a:gd name="connsiteX3" fmla="*/ 61398 w 926969"/>
                <a:gd name="connsiteY3" fmla="*/ 165100 h 2010834"/>
                <a:gd name="connsiteX4" fmla="*/ 61398 w 926969"/>
                <a:gd name="connsiteY4" fmla="*/ 215900 h 2010834"/>
                <a:gd name="connsiteX5" fmla="*/ 99498 w 926969"/>
                <a:gd name="connsiteY5" fmla="*/ 279400 h 2010834"/>
                <a:gd name="connsiteX6" fmla="*/ 133365 w 926969"/>
                <a:gd name="connsiteY6" fmla="*/ 313267 h 2010834"/>
                <a:gd name="connsiteX7" fmla="*/ 158765 w 926969"/>
                <a:gd name="connsiteY7" fmla="*/ 292100 h 2010834"/>
                <a:gd name="connsiteX8" fmla="*/ 209565 w 926969"/>
                <a:gd name="connsiteY8" fmla="*/ 220134 h 2010834"/>
                <a:gd name="connsiteX9" fmla="*/ 273065 w 926969"/>
                <a:gd name="connsiteY9" fmla="*/ 182034 h 2010834"/>
                <a:gd name="connsiteX10" fmla="*/ 425465 w 926969"/>
                <a:gd name="connsiteY10" fmla="*/ 190500 h 2010834"/>
                <a:gd name="connsiteX11" fmla="*/ 543998 w 926969"/>
                <a:gd name="connsiteY11" fmla="*/ 194734 h 2010834"/>
                <a:gd name="connsiteX12" fmla="*/ 632898 w 926969"/>
                <a:gd name="connsiteY12" fmla="*/ 182034 h 2010834"/>
                <a:gd name="connsiteX13" fmla="*/ 738731 w 926969"/>
                <a:gd name="connsiteY13" fmla="*/ 152400 h 2010834"/>
                <a:gd name="connsiteX14" fmla="*/ 806465 w 926969"/>
                <a:gd name="connsiteY14" fmla="*/ 207434 h 2010834"/>
                <a:gd name="connsiteX15" fmla="*/ 802231 w 926969"/>
                <a:gd name="connsiteY15" fmla="*/ 321734 h 2010834"/>
                <a:gd name="connsiteX16" fmla="*/ 797998 w 926969"/>
                <a:gd name="connsiteY16" fmla="*/ 410634 h 2010834"/>
                <a:gd name="connsiteX17" fmla="*/ 831865 w 926969"/>
                <a:gd name="connsiteY17" fmla="*/ 588434 h 2010834"/>
                <a:gd name="connsiteX18" fmla="*/ 853031 w 926969"/>
                <a:gd name="connsiteY18" fmla="*/ 795867 h 2010834"/>
                <a:gd name="connsiteX19" fmla="*/ 861498 w 926969"/>
                <a:gd name="connsiteY19" fmla="*/ 1253067 h 2010834"/>
                <a:gd name="connsiteX20" fmla="*/ 895365 w 926969"/>
                <a:gd name="connsiteY20" fmla="*/ 1409700 h 2010834"/>
                <a:gd name="connsiteX21" fmla="*/ 899598 w 926969"/>
                <a:gd name="connsiteY21" fmla="*/ 1595967 h 2010834"/>
                <a:gd name="connsiteX22" fmla="*/ 920765 w 926969"/>
                <a:gd name="connsiteY22" fmla="*/ 1663700 h 2010834"/>
                <a:gd name="connsiteX23" fmla="*/ 920765 w 926969"/>
                <a:gd name="connsiteY23" fmla="*/ 1871134 h 2010834"/>
                <a:gd name="connsiteX24" fmla="*/ 848798 w 926969"/>
                <a:gd name="connsiteY24" fmla="*/ 1921934 h 2010834"/>
                <a:gd name="connsiteX25" fmla="*/ 819165 w 926969"/>
                <a:gd name="connsiteY25" fmla="*/ 1921934 h 2010834"/>
                <a:gd name="connsiteX26" fmla="*/ 814931 w 926969"/>
                <a:gd name="connsiteY26" fmla="*/ 1955800 h 2010834"/>
                <a:gd name="connsiteX27" fmla="*/ 836098 w 926969"/>
                <a:gd name="connsiteY27" fmla="*/ 1998134 h 2010834"/>
                <a:gd name="connsiteX28" fmla="*/ 844565 w 926969"/>
                <a:gd name="connsiteY28" fmla="*/ 2010834 h 201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26969" h="2010834">
                  <a:moveTo>
                    <a:pt x="6365" y="0"/>
                  </a:moveTo>
                  <a:cubicBezTo>
                    <a:pt x="1778" y="33866"/>
                    <a:pt x="-2808" y="67733"/>
                    <a:pt x="2131" y="88900"/>
                  </a:cubicBezTo>
                  <a:cubicBezTo>
                    <a:pt x="7070" y="110067"/>
                    <a:pt x="26120" y="114300"/>
                    <a:pt x="35998" y="127000"/>
                  </a:cubicBezTo>
                  <a:cubicBezTo>
                    <a:pt x="45876" y="139700"/>
                    <a:pt x="57165" y="150283"/>
                    <a:pt x="61398" y="165100"/>
                  </a:cubicBezTo>
                  <a:cubicBezTo>
                    <a:pt x="65631" y="179917"/>
                    <a:pt x="55048" y="196850"/>
                    <a:pt x="61398" y="215900"/>
                  </a:cubicBezTo>
                  <a:cubicBezTo>
                    <a:pt x="67748" y="234950"/>
                    <a:pt x="87504" y="263172"/>
                    <a:pt x="99498" y="279400"/>
                  </a:cubicBezTo>
                  <a:cubicBezTo>
                    <a:pt x="111493" y="295628"/>
                    <a:pt x="123487" y="311150"/>
                    <a:pt x="133365" y="313267"/>
                  </a:cubicBezTo>
                  <a:cubicBezTo>
                    <a:pt x="143243" y="315384"/>
                    <a:pt x="146065" y="307622"/>
                    <a:pt x="158765" y="292100"/>
                  </a:cubicBezTo>
                  <a:cubicBezTo>
                    <a:pt x="171465" y="276578"/>
                    <a:pt x="190515" y="238478"/>
                    <a:pt x="209565" y="220134"/>
                  </a:cubicBezTo>
                  <a:cubicBezTo>
                    <a:pt x="228615" y="201790"/>
                    <a:pt x="237082" y="186973"/>
                    <a:pt x="273065" y="182034"/>
                  </a:cubicBezTo>
                  <a:cubicBezTo>
                    <a:pt x="309048" y="177095"/>
                    <a:pt x="380310" y="188383"/>
                    <a:pt x="425465" y="190500"/>
                  </a:cubicBezTo>
                  <a:cubicBezTo>
                    <a:pt x="470620" y="192617"/>
                    <a:pt x="509426" y="196145"/>
                    <a:pt x="543998" y="194734"/>
                  </a:cubicBezTo>
                  <a:cubicBezTo>
                    <a:pt x="578570" y="193323"/>
                    <a:pt x="600443" y="189090"/>
                    <a:pt x="632898" y="182034"/>
                  </a:cubicBezTo>
                  <a:cubicBezTo>
                    <a:pt x="665353" y="174978"/>
                    <a:pt x="709803" y="148167"/>
                    <a:pt x="738731" y="152400"/>
                  </a:cubicBezTo>
                  <a:cubicBezTo>
                    <a:pt x="767659" y="156633"/>
                    <a:pt x="795882" y="179212"/>
                    <a:pt x="806465" y="207434"/>
                  </a:cubicBezTo>
                  <a:cubicBezTo>
                    <a:pt x="817048" y="235656"/>
                    <a:pt x="803642" y="287867"/>
                    <a:pt x="802231" y="321734"/>
                  </a:cubicBezTo>
                  <a:cubicBezTo>
                    <a:pt x="800820" y="355601"/>
                    <a:pt x="793059" y="366184"/>
                    <a:pt x="797998" y="410634"/>
                  </a:cubicBezTo>
                  <a:cubicBezTo>
                    <a:pt x="802937" y="455084"/>
                    <a:pt x="822693" y="524229"/>
                    <a:pt x="831865" y="588434"/>
                  </a:cubicBezTo>
                  <a:cubicBezTo>
                    <a:pt x="841037" y="652639"/>
                    <a:pt x="848092" y="685095"/>
                    <a:pt x="853031" y="795867"/>
                  </a:cubicBezTo>
                  <a:cubicBezTo>
                    <a:pt x="857970" y="906639"/>
                    <a:pt x="854442" y="1150762"/>
                    <a:pt x="861498" y="1253067"/>
                  </a:cubicBezTo>
                  <a:cubicBezTo>
                    <a:pt x="868554" y="1355372"/>
                    <a:pt x="889015" y="1352550"/>
                    <a:pt x="895365" y="1409700"/>
                  </a:cubicBezTo>
                  <a:cubicBezTo>
                    <a:pt x="901715" y="1466850"/>
                    <a:pt x="895365" y="1553634"/>
                    <a:pt x="899598" y="1595967"/>
                  </a:cubicBezTo>
                  <a:cubicBezTo>
                    <a:pt x="903831" y="1638300"/>
                    <a:pt x="917237" y="1617839"/>
                    <a:pt x="920765" y="1663700"/>
                  </a:cubicBezTo>
                  <a:cubicBezTo>
                    <a:pt x="924293" y="1709561"/>
                    <a:pt x="932759" y="1828095"/>
                    <a:pt x="920765" y="1871134"/>
                  </a:cubicBezTo>
                  <a:cubicBezTo>
                    <a:pt x="908771" y="1914173"/>
                    <a:pt x="865731" y="1913467"/>
                    <a:pt x="848798" y="1921934"/>
                  </a:cubicBezTo>
                  <a:cubicBezTo>
                    <a:pt x="831865" y="1930401"/>
                    <a:pt x="824810" y="1916290"/>
                    <a:pt x="819165" y="1921934"/>
                  </a:cubicBezTo>
                  <a:cubicBezTo>
                    <a:pt x="813521" y="1927578"/>
                    <a:pt x="812109" y="1943100"/>
                    <a:pt x="814931" y="1955800"/>
                  </a:cubicBezTo>
                  <a:cubicBezTo>
                    <a:pt x="817753" y="1968500"/>
                    <a:pt x="831159" y="1988962"/>
                    <a:pt x="836098" y="1998134"/>
                  </a:cubicBezTo>
                  <a:cubicBezTo>
                    <a:pt x="841037" y="2007306"/>
                    <a:pt x="842801" y="2009070"/>
                    <a:pt x="844565" y="2010834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: 図形 213">
              <a:extLst>
                <a:ext uri="{FF2B5EF4-FFF2-40B4-BE49-F238E27FC236}">
                  <a16:creationId xmlns:a16="http://schemas.microsoft.com/office/drawing/2014/main" id="{836F2F0C-42C2-4B9A-93CA-6221002DC8C3}"/>
                </a:ext>
              </a:extLst>
            </p:cNvPr>
            <p:cNvSpPr/>
            <p:nvPr/>
          </p:nvSpPr>
          <p:spPr>
            <a:xfrm>
              <a:off x="7968465" y="2218267"/>
              <a:ext cx="668324" cy="2459582"/>
            </a:xfrm>
            <a:custGeom>
              <a:avLst/>
              <a:gdLst>
                <a:gd name="connsiteX0" fmla="*/ 15602 w 668324"/>
                <a:gd name="connsiteY0" fmla="*/ 2357966 h 2459582"/>
                <a:gd name="connsiteX1" fmla="*/ 184935 w 668324"/>
                <a:gd name="connsiteY1" fmla="*/ 2417233 h 2459582"/>
                <a:gd name="connsiteX2" fmla="*/ 354268 w 668324"/>
                <a:gd name="connsiteY2" fmla="*/ 2459566 h 2459582"/>
                <a:gd name="connsiteX3" fmla="*/ 400835 w 668324"/>
                <a:gd name="connsiteY3" fmla="*/ 2421466 h 2459582"/>
                <a:gd name="connsiteX4" fmla="*/ 375435 w 668324"/>
                <a:gd name="connsiteY4" fmla="*/ 2357966 h 2459582"/>
                <a:gd name="connsiteX5" fmla="*/ 311935 w 668324"/>
                <a:gd name="connsiteY5" fmla="*/ 2252133 h 2459582"/>
                <a:gd name="connsiteX6" fmla="*/ 273835 w 668324"/>
                <a:gd name="connsiteY6" fmla="*/ 2027766 h 2459582"/>
                <a:gd name="connsiteX7" fmla="*/ 218802 w 668324"/>
                <a:gd name="connsiteY7" fmla="*/ 1765300 h 2459582"/>
                <a:gd name="connsiteX8" fmla="*/ 223035 w 668324"/>
                <a:gd name="connsiteY8" fmla="*/ 1507066 h 2459582"/>
                <a:gd name="connsiteX9" fmla="*/ 197635 w 668324"/>
                <a:gd name="connsiteY9" fmla="*/ 1358900 h 2459582"/>
                <a:gd name="connsiteX10" fmla="*/ 176468 w 668324"/>
                <a:gd name="connsiteY10" fmla="*/ 1312333 h 2459582"/>
                <a:gd name="connsiteX11" fmla="*/ 176468 w 668324"/>
                <a:gd name="connsiteY11" fmla="*/ 1126066 h 2459582"/>
                <a:gd name="connsiteX12" fmla="*/ 134135 w 668324"/>
                <a:gd name="connsiteY12" fmla="*/ 990600 h 2459582"/>
                <a:gd name="connsiteX13" fmla="*/ 121435 w 668324"/>
                <a:gd name="connsiteY13" fmla="*/ 889000 h 2459582"/>
                <a:gd name="connsiteX14" fmla="*/ 83335 w 668324"/>
                <a:gd name="connsiteY14" fmla="*/ 664633 h 2459582"/>
                <a:gd name="connsiteX15" fmla="*/ 74868 w 668324"/>
                <a:gd name="connsiteY15" fmla="*/ 499533 h 2459582"/>
                <a:gd name="connsiteX16" fmla="*/ 269602 w 668324"/>
                <a:gd name="connsiteY16" fmla="*/ 478366 h 2459582"/>
                <a:gd name="connsiteX17" fmla="*/ 451635 w 668324"/>
                <a:gd name="connsiteY17" fmla="*/ 457200 h 2459582"/>
                <a:gd name="connsiteX18" fmla="*/ 510902 w 668324"/>
                <a:gd name="connsiteY18" fmla="*/ 516466 h 2459582"/>
                <a:gd name="connsiteX19" fmla="*/ 663302 w 668324"/>
                <a:gd name="connsiteY19" fmla="*/ 520700 h 2459582"/>
                <a:gd name="connsiteX20" fmla="*/ 620968 w 668324"/>
                <a:gd name="connsiteY20" fmla="*/ 444500 h 2459582"/>
                <a:gd name="connsiteX21" fmla="*/ 515135 w 668324"/>
                <a:gd name="connsiteY21" fmla="*/ 309033 h 2459582"/>
                <a:gd name="connsiteX22" fmla="*/ 464335 w 668324"/>
                <a:gd name="connsiteY22" fmla="*/ 241300 h 2459582"/>
                <a:gd name="connsiteX23" fmla="*/ 324635 w 668324"/>
                <a:gd name="connsiteY23" fmla="*/ 177800 h 2459582"/>
                <a:gd name="connsiteX24" fmla="*/ 366968 w 668324"/>
                <a:gd name="connsiteY24" fmla="*/ 258233 h 2459582"/>
                <a:gd name="connsiteX25" fmla="*/ 218802 w 668324"/>
                <a:gd name="connsiteY25" fmla="*/ 296333 h 2459582"/>
                <a:gd name="connsiteX26" fmla="*/ 168002 w 668324"/>
                <a:gd name="connsiteY26" fmla="*/ 296333 h 2459582"/>
                <a:gd name="connsiteX27" fmla="*/ 45235 w 668324"/>
                <a:gd name="connsiteY27" fmla="*/ 266700 h 2459582"/>
                <a:gd name="connsiteX28" fmla="*/ 2902 w 668324"/>
                <a:gd name="connsiteY28" fmla="*/ 88900 h 2459582"/>
                <a:gd name="connsiteX29" fmla="*/ 7135 w 668324"/>
                <a:gd name="connsiteY29" fmla="*/ 0 h 2459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68324" h="2459582">
                  <a:moveTo>
                    <a:pt x="15602" y="2357966"/>
                  </a:moveTo>
                  <a:cubicBezTo>
                    <a:pt x="72046" y="2379133"/>
                    <a:pt x="128491" y="2400300"/>
                    <a:pt x="184935" y="2417233"/>
                  </a:cubicBezTo>
                  <a:cubicBezTo>
                    <a:pt x="241379" y="2434166"/>
                    <a:pt x="318285" y="2458861"/>
                    <a:pt x="354268" y="2459566"/>
                  </a:cubicBezTo>
                  <a:cubicBezTo>
                    <a:pt x="390251" y="2460271"/>
                    <a:pt x="397307" y="2438399"/>
                    <a:pt x="400835" y="2421466"/>
                  </a:cubicBezTo>
                  <a:cubicBezTo>
                    <a:pt x="404363" y="2404533"/>
                    <a:pt x="390252" y="2386188"/>
                    <a:pt x="375435" y="2357966"/>
                  </a:cubicBezTo>
                  <a:cubicBezTo>
                    <a:pt x="360618" y="2329744"/>
                    <a:pt x="328868" y="2307166"/>
                    <a:pt x="311935" y="2252133"/>
                  </a:cubicBezTo>
                  <a:cubicBezTo>
                    <a:pt x="295002" y="2197100"/>
                    <a:pt x="289357" y="2108905"/>
                    <a:pt x="273835" y="2027766"/>
                  </a:cubicBezTo>
                  <a:cubicBezTo>
                    <a:pt x="258313" y="1946627"/>
                    <a:pt x="227269" y="1852083"/>
                    <a:pt x="218802" y="1765300"/>
                  </a:cubicBezTo>
                  <a:cubicBezTo>
                    <a:pt x="210335" y="1678517"/>
                    <a:pt x="226563" y="1574799"/>
                    <a:pt x="223035" y="1507066"/>
                  </a:cubicBezTo>
                  <a:cubicBezTo>
                    <a:pt x="219507" y="1439333"/>
                    <a:pt x="205396" y="1391355"/>
                    <a:pt x="197635" y="1358900"/>
                  </a:cubicBezTo>
                  <a:cubicBezTo>
                    <a:pt x="189874" y="1326444"/>
                    <a:pt x="179996" y="1351139"/>
                    <a:pt x="176468" y="1312333"/>
                  </a:cubicBezTo>
                  <a:cubicBezTo>
                    <a:pt x="172940" y="1273527"/>
                    <a:pt x="183523" y="1179688"/>
                    <a:pt x="176468" y="1126066"/>
                  </a:cubicBezTo>
                  <a:cubicBezTo>
                    <a:pt x="169413" y="1072444"/>
                    <a:pt x="143307" y="1030111"/>
                    <a:pt x="134135" y="990600"/>
                  </a:cubicBezTo>
                  <a:cubicBezTo>
                    <a:pt x="124963" y="951089"/>
                    <a:pt x="129902" y="943328"/>
                    <a:pt x="121435" y="889000"/>
                  </a:cubicBezTo>
                  <a:cubicBezTo>
                    <a:pt x="112968" y="834672"/>
                    <a:pt x="91096" y="729544"/>
                    <a:pt x="83335" y="664633"/>
                  </a:cubicBezTo>
                  <a:cubicBezTo>
                    <a:pt x="75574" y="599722"/>
                    <a:pt x="43824" y="530577"/>
                    <a:pt x="74868" y="499533"/>
                  </a:cubicBezTo>
                  <a:cubicBezTo>
                    <a:pt x="105912" y="468489"/>
                    <a:pt x="269602" y="478366"/>
                    <a:pt x="269602" y="478366"/>
                  </a:cubicBezTo>
                  <a:cubicBezTo>
                    <a:pt x="332396" y="471311"/>
                    <a:pt x="411418" y="450850"/>
                    <a:pt x="451635" y="457200"/>
                  </a:cubicBezTo>
                  <a:cubicBezTo>
                    <a:pt x="491852" y="463550"/>
                    <a:pt x="475624" y="505883"/>
                    <a:pt x="510902" y="516466"/>
                  </a:cubicBezTo>
                  <a:cubicBezTo>
                    <a:pt x="546180" y="527049"/>
                    <a:pt x="644958" y="532694"/>
                    <a:pt x="663302" y="520700"/>
                  </a:cubicBezTo>
                  <a:cubicBezTo>
                    <a:pt x="681646" y="508706"/>
                    <a:pt x="645662" y="479778"/>
                    <a:pt x="620968" y="444500"/>
                  </a:cubicBezTo>
                  <a:cubicBezTo>
                    <a:pt x="596274" y="409222"/>
                    <a:pt x="541240" y="342900"/>
                    <a:pt x="515135" y="309033"/>
                  </a:cubicBezTo>
                  <a:cubicBezTo>
                    <a:pt x="489030" y="275166"/>
                    <a:pt x="496085" y="263172"/>
                    <a:pt x="464335" y="241300"/>
                  </a:cubicBezTo>
                  <a:cubicBezTo>
                    <a:pt x="432585" y="219428"/>
                    <a:pt x="340863" y="174978"/>
                    <a:pt x="324635" y="177800"/>
                  </a:cubicBezTo>
                  <a:cubicBezTo>
                    <a:pt x="308407" y="180622"/>
                    <a:pt x="384607" y="238477"/>
                    <a:pt x="366968" y="258233"/>
                  </a:cubicBezTo>
                  <a:cubicBezTo>
                    <a:pt x="349329" y="277989"/>
                    <a:pt x="251963" y="289983"/>
                    <a:pt x="218802" y="296333"/>
                  </a:cubicBezTo>
                  <a:cubicBezTo>
                    <a:pt x="185641" y="302683"/>
                    <a:pt x="196930" y="301272"/>
                    <a:pt x="168002" y="296333"/>
                  </a:cubicBezTo>
                  <a:cubicBezTo>
                    <a:pt x="139074" y="291394"/>
                    <a:pt x="72752" y="301272"/>
                    <a:pt x="45235" y="266700"/>
                  </a:cubicBezTo>
                  <a:cubicBezTo>
                    <a:pt x="17718" y="232128"/>
                    <a:pt x="9252" y="133350"/>
                    <a:pt x="2902" y="88900"/>
                  </a:cubicBezTo>
                  <a:cubicBezTo>
                    <a:pt x="-3448" y="44450"/>
                    <a:pt x="1843" y="22225"/>
                    <a:pt x="7135" y="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: 図形 214">
              <a:extLst>
                <a:ext uri="{FF2B5EF4-FFF2-40B4-BE49-F238E27FC236}">
                  <a16:creationId xmlns:a16="http://schemas.microsoft.com/office/drawing/2014/main" id="{5BFD26E6-4916-48B5-B1F8-B724AB596CD3}"/>
                </a:ext>
              </a:extLst>
            </p:cNvPr>
            <p:cNvSpPr/>
            <p:nvPr/>
          </p:nvSpPr>
          <p:spPr>
            <a:xfrm>
              <a:off x="7167033" y="1939176"/>
              <a:ext cx="942899" cy="673118"/>
            </a:xfrm>
            <a:custGeom>
              <a:avLst/>
              <a:gdLst>
                <a:gd name="connsiteX0" fmla="*/ 0 w 942899"/>
                <a:gd name="connsiteY0" fmla="*/ 626224 h 673118"/>
                <a:gd name="connsiteX1" fmla="*/ 50800 w 942899"/>
                <a:gd name="connsiteY1" fmla="*/ 638924 h 673118"/>
                <a:gd name="connsiteX2" fmla="*/ 182034 w 942899"/>
                <a:gd name="connsiteY2" fmla="*/ 651624 h 673118"/>
                <a:gd name="connsiteX3" fmla="*/ 262467 w 942899"/>
                <a:gd name="connsiteY3" fmla="*/ 655857 h 673118"/>
                <a:gd name="connsiteX4" fmla="*/ 461434 w 942899"/>
                <a:gd name="connsiteY4" fmla="*/ 672791 h 673118"/>
                <a:gd name="connsiteX5" fmla="*/ 546100 w 942899"/>
                <a:gd name="connsiteY5" fmla="*/ 638924 h 673118"/>
                <a:gd name="connsiteX6" fmla="*/ 664634 w 942899"/>
                <a:gd name="connsiteY6" fmla="*/ 630457 h 673118"/>
                <a:gd name="connsiteX7" fmla="*/ 732367 w 942899"/>
                <a:gd name="connsiteY7" fmla="*/ 554257 h 673118"/>
                <a:gd name="connsiteX8" fmla="*/ 715434 w 942899"/>
                <a:gd name="connsiteY8" fmla="*/ 406091 h 673118"/>
                <a:gd name="connsiteX9" fmla="*/ 651934 w 942899"/>
                <a:gd name="connsiteY9" fmla="*/ 245224 h 673118"/>
                <a:gd name="connsiteX10" fmla="*/ 588434 w 942899"/>
                <a:gd name="connsiteY10" fmla="*/ 190191 h 673118"/>
                <a:gd name="connsiteX11" fmla="*/ 503767 w 942899"/>
                <a:gd name="connsiteY11" fmla="*/ 147857 h 673118"/>
                <a:gd name="connsiteX12" fmla="*/ 452967 w 942899"/>
                <a:gd name="connsiteY12" fmla="*/ 118224 h 673118"/>
                <a:gd name="connsiteX13" fmla="*/ 452967 w 942899"/>
                <a:gd name="connsiteY13" fmla="*/ 63191 h 673118"/>
                <a:gd name="connsiteX14" fmla="*/ 512234 w 942899"/>
                <a:gd name="connsiteY14" fmla="*/ 42024 h 673118"/>
                <a:gd name="connsiteX15" fmla="*/ 596900 w 942899"/>
                <a:gd name="connsiteY15" fmla="*/ 46257 h 673118"/>
                <a:gd name="connsiteX16" fmla="*/ 677334 w 942899"/>
                <a:gd name="connsiteY16" fmla="*/ 33557 h 673118"/>
                <a:gd name="connsiteX17" fmla="*/ 736600 w 942899"/>
                <a:gd name="connsiteY17" fmla="*/ 33557 h 673118"/>
                <a:gd name="connsiteX18" fmla="*/ 762000 w 942899"/>
                <a:gd name="connsiteY18" fmla="*/ 8157 h 673118"/>
                <a:gd name="connsiteX19" fmla="*/ 859367 w 942899"/>
                <a:gd name="connsiteY19" fmla="*/ 3924 h 673118"/>
                <a:gd name="connsiteX20" fmla="*/ 935567 w 942899"/>
                <a:gd name="connsiteY20" fmla="*/ 3924 h 673118"/>
                <a:gd name="connsiteX21" fmla="*/ 935567 w 942899"/>
                <a:gd name="connsiteY21" fmla="*/ 54724 h 673118"/>
                <a:gd name="connsiteX22" fmla="*/ 897467 w 942899"/>
                <a:gd name="connsiteY22" fmla="*/ 109757 h 673118"/>
                <a:gd name="connsiteX23" fmla="*/ 884767 w 942899"/>
                <a:gd name="connsiteY23" fmla="*/ 185957 h 673118"/>
                <a:gd name="connsiteX24" fmla="*/ 884767 w 942899"/>
                <a:gd name="connsiteY24" fmla="*/ 211357 h 673118"/>
                <a:gd name="connsiteX25" fmla="*/ 859367 w 942899"/>
                <a:gd name="connsiteY25" fmla="*/ 240991 h 673118"/>
                <a:gd name="connsiteX26" fmla="*/ 833967 w 942899"/>
                <a:gd name="connsiteY26" fmla="*/ 283324 h 673118"/>
                <a:gd name="connsiteX27" fmla="*/ 817034 w 942899"/>
                <a:gd name="connsiteY27" fmla="*/ 317191 h 67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42899" h="673118">
                  <a:moveTo>
                    <a:pt x="0" y="626224"/>
                  </a:moveTo>
                  <a:cubicBezTo>
                    <a:pt x="10230" y="630457"/>
                    <a:pt x="20461" y="634691"/>
                    <a:pt x="50800" y="638924"/>
                  </a:cubicBezTo>
                  <a:cubicBezTo>
                    <a:pt x="81139" y="643157"/>
                    <a:pt x="146756" y="648802"/>
                    <a:pt x="182034" y="651624"/>
                  </a:cubicBezTo>
                  <a:cubicBezTo>
                    <a:pt x="217312" y="654446"/>
                    <a:pt x="262467" y="655857"/>
                    <a:pt x="262467" y="655857"/>
                  </a:cubicBezTo>
                  <a:cubicBezTo>
                    <a:pt x="309034" y="659385"/>
                    <a:pt x="414162" y="675613"/>
                    <a:pt x="461434" y="672791"/>
                  </a:cubicBezTo>
                  <a:cubicBezTo>
                    <a:pt x="508706" y="669969"/>
                    <a:pt x="512233" y="645980"/>
                    <a:pt x="546100" y="638924"/>
                  </a:cubicBezTo>
                  <a:cubicBezTo>
                    <a:pt x="579967" y="631868"/>
                    <a:pt x="633590" y="644568"/>
                    <a:pt x="664634" y="630457"/>
                  </a:cubicBezTo>
                  <a:cubicBezTo>
                    <a:pt x="695679" y="616346"/>
                    <a:pt x="723900" y="591651"/>
                    <a:pt x="732367" y="554257"/>
                  </a:cubicBezTo>
                  <a:cubicBezTo>
                    <a:pt x="740834" y="516863"/>
                    <a:pt x="728839" y="457596"/>
                    <a:pt x="715434" y="406091"/>
                  </a:cubicBezTo>
                  <a:cubicBezTo>
                    <a:pt x="702029" y="354586"/>
                    <a:pt x="673101" y="281207"/>
                    <a:pt x="651934" y="245224"/>
                  </a:cubicBezTo>
                  <a:cubicBezTo>
                    <a:pt x="630767" y="209241"/>
                    <a:pt x="613128" y="206419"/>
                    <a:pt x="588434" y="190191"/>
                  </a:cubicBezTo>
                  <a:cubicBezTo>
                    <a:pt x="563740" y="173963"/>
                    <a:pt x="526345" y="159851"/>
                    <a:pt x="503767" y="147857"/>
                  </a:cubicBezTo>
                  <a:cubicBezTo>
                    <a:pt x="481189" y="135862"/>
                    <a:pt x="461434" y="132335"/>
                    <a:pt x="452967" y="118224"/>
                  </a:cubicBezTo>
                  <a:cubicBezTo>
                    <a:pt x="444500" y="104113"/>
                    <a:pt x="443089" y="75891"/>
                    <a:pt x="452967" y="63191"/>
                  </a:cubicBezTo>
                  <a:cubicBezTo>
                    <a:pt x="462845" y="50491"/>
                    <a:pt x="488245" y="44846"/>
                    <a:pt x="512234" y="42024"/>
                  </a:cubicBezTo>
                  <a:cubicBezTo>
                    <a:pt x="536223" y="39202"/>
                    <a:pt x="569383" y="47668"/>
                    <a:pt x="596900" y="46257"/>
                  </a:cubicBezTo>
                  <a:cubicBezTo>
                    <a:pt x="624417" y="44846"/>
                    <a:pt x="654051" y="35674"/>
                    <a:pt x="677334" y="33557"/>
                  </a:cubicBezTo>
                  <a:cubicBezTo>
                    <a:pt x="700617" y="31440"/>
                    <a:pt x="722489" y="37790"/>
                    <a:pt x="736600" y="33557"/>
                  </a:cubicBezTo>
                  <a:cubicBezTo>
                    <a:pt x="750711" y="29324"/>
                    <a:pt x="741539" y="13096"/>
                    <a:pt x="762000" y="8157"/>
                  </a:cubicBezTo>
                  <a:cubicBezTo>
                    <a:pt x="782461" y="3218"/>
                    <a:pt x="830439" y="4629"/>
                    <a:pt x="859367" y="3924"/>
                  </a:cubicBezTo>
                  <a:cubicBezTo>
                    <a:pt x="888295" y="3219"/>
                    <a:pt x="922867" y="-4543"/>
                    <a:pt x="935567" y="3924"/>
                  </a:cubicBezTo>
                  <a:cubicBezTo>
                    <a:pt x="948267" y="12391"/>
                    <a:pt x="941917" y="37085"/>
                    <a:pt x="935567" y="54724"/>
                  </a:cubicBezTo>
                  <a:cubicBezTo>
                    <a:pt x="929217" y="72363"/>
                    <a:pt x="905934" y="87885"/>
                    <a:pt x="897467" y="109757"/>
                  </a:cubicBezTo>
                  <a:cubicBezTo>
                    <a:pt x="889000" y="131629"/>
                    <a:pt x="886884" y="169024"/>
                    <a:pt x="884767" y="185957"/>
                  </a:cubicBezTo>
                  <a:cubicBezTo>
                    <a:pt x="882650" y="202890"/>
                    <a:pt x="889000" y="202185"/>
                    <a:pt x="884767" y="211357"/>
                  </a:cubicBezTo>
                  <a:cubicBezTo>
                    <a:pt x="880534" y="220529"/>
                    <a:pt x="867834" y="228997"/>
                    <a:pt x="859367" y="240991"/>
                  </a:cubicBezTo>
                  <a:cubicBezTo>
                    <a:pt x="850900" y="252985"/>
                    <a:pt x="841022" y="270624"/>
                    <a:pt x="833967" y="283324"/>
                  </a:cubicBezTo>
                  <a:cubicBezTo>
                    <a:pt x="826912" y="296024"/>
                    <a:pt x="821973" y="306607"/>
                    <a:pt x="817034" y="317191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: 図形 215">
              <a:extLst>
                <a:ext uri="{FF2B5EF4-FFF2-40B4-BE49-F238E27FC236}">
                  <a16:creationId xmlns:a16="http://schemas.microsoft.com/office/drawing/2014/main" id="{1532F273-CE79-45EC-B2D9-D07E853B5C4D}"/>
                </a:ext>
              </a:extLst>
            </p:cNvPr>
            <p:cNvSpPr/>
            <p:nvPr/>
          </p:nvSpPr>
          <p:spPr>
            <a:xfrm>
              <a:off x="8627533" y="2294467"/>
              <a:ext cx="541867" cy="2402448"/>
            </a:xfrm>
            <a:custGeom>
              <a:avLst/>
              <a:gdLst>
                <a:gd name="connsiteX0" fmla="*/ 0 w 541867"/>
                <a:gd name="connsiteY0" fmla="*/ 0 h 2402448"/>
                <a:gd name="connsiteX1" fmla="*/ 63500 w 541867"/>
                <a:gd name="connsiteY1" fmla="*/ 135466 h 2402448"/>
                <a:gd name="connsiteX2" fmla="*/ 143934 w 541867"/>
                <a:gd name="connsiteY2" fmla="*/ 228600 h 2402448"/>
                <a:gd name="connsiteX3" fmla="*/ 177800 w 541867"/>
                <a:gd name="connsiteY3" fmla="*/ 325966 h 2402448"/>
                <a:gd name="connsiteX4" fmla="*/ 194734 w 541867"/>
                <a:gd name="connsiteY4" fmla="*/ 465666 h 2402448"/>
                <a:gd name="connsiteX5" fmla="*/ 245534 w 541867"/>
                <a:gd name="connsiteY5" fmla="*/ 626533 h 2402448"/>
                <a:gd name="connsiteX6" fmla="*/ 262467 w 541867"/>
                <a:gd name="connsiteY6" fmla="*/ 762000 h 2402448"/>
                <a:gd name="connsiteX7" fmla="*/ 283634 w 541867"/>
                <a:gd name="connsiteY7" fmla="*/ 914400 h 2402448"/>
                <a:gd name="connsiteX8" fmla="*/ 292100 w 541867"/>
                <a:gd name="connsiteY8" fmla="*/ 1028700 h 2402448"/>
                <a:gd name="connsiteX9" fmla="*/ 292100 w 541867"/>
                <a:gd name="connsiteY9" fmla="*/ 1075266 h 2402448"/>
                <a:gd name="connsiteX10" fmla="*/ 203200 w 541867"/>
                <a:gd name="connsiteY10" fmla="*/ 1100666 h 2402448"/>
                <a:gd name="connsiteX11" fmla="*/ 139700 w 541867"/>
                <a:gd name="connsiteY11" fmla="*/ 1117600 h 2402448"/>
                <a:gd name="connsiteX12" fmla="*/ 38100 w 541867"/>
                <a:gd name="connsiteY12" fmla="*/ 1164166 h 2402448"/>
                <a:gd name="connsiteX13" fmla="*/ 33867 w 541867"/>
                <a:gd name="connsiteY13" fmla="*/ 1176866 h 2402448"/>
                <a:gd name="connsiteX14" fmla="*/ 110067 w 541867"/>
                <a:gd name="connsiteY14" fmla="*/ 1223433 h 2402448"/>
                <a:gd name="connsiteX15" fmla="*/ 118534 w 541867"/>
                <a:gd name="connsiteY15" fmla="*/ 1223433 h 2402448"/>
                <a:gd name="connsiteX16" fmla="*/ 283634 w 541867"/>
                <a:gd name="connsiteY16" fmla="*/ 1223433 h 2402448"/>
                <a:gd name="connsiteX17" fmla="*/ 287867 w 541867"/>
                <a:gd name="connsiteY17" fmla="*/ 1308100 h 2402448"/>
                <a:gd name="connsiteX18" fmla="*/ 300567 w 541867"/>
                <a:gd name="connsiteY18" fmla="*/ 1528233 h 2402448"/>
                <a:gd name="connsiteX19" fmla="*/ 309034 w 541867"/>
                <a:gd name="connsiteY19" fmla="*/ 1714500 h 2402448"/>
                <a:gd name="connsiteX20" fmla="*/ 334434 w 541867"/>
                <a:gd name="connsiteY20" fmla="*/ 1934633 h 2402448"/>
                <a:gd name="connsiteX21" fmla="*/ 330200 w 541867"/>
                <a:gd name="connsiteY21" fmla="*/ 2142066 h 2402448"/>
                <a:gd name="connsiteX22" fmla="*/ 376767 w 541867"/>
                <a:gd name="connsiteY22" fmla="*/ 2175933 h 2402448"/>
                <a:gd name="connsiteX23" fmla="*/ 258234 w 541867"/>
                <a:gd name="connsiteY23" fmla="*/ 2230966 h 2402448"/>
                <a:gd name="connsiteX24" fmla="*/ 198967 w 541867"/>
                <a:gd name="connsiteY24" fmla="*/ 2341033 h 2402448"/>
                <a:gd name="connsiteX25" fmla="*/ 258234 w 541867"/>
                <a:gd name="connsiteY25" fmla="*/ 2387600 h 2402448"/>
                <a:gd name="connsiteX26" fmla="*/ 402167 w 541867"/>
                <a:gd name="connsiteY26" fmla="*/ 2400300 h 2402448"/>
                <a:gd name="connsiteX27" fmla="*/ 495300 w 541867"/>
                <a:gd name="connsiteY27" fmla="*/ 2400300 h 2402448"/>
                <a:gd name="connsiteX28" fmla="*/ 541867 w 541867"/>
                <a:gd name="connsiteY28" fmla="*/ 2379133 h 2402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41867" h="2402448">
                  <a:moveTo>
                    <a:pt x="0" y="0"/>
                  </a:moveTo>
                  <a:cubicBezTo>
                    <a:pt x="19755" y="48683"/>
                    <a:pt x="39511" y="97366"/>
                    <a:pt x="63500" y="135466"/>
                  </a:cubicBezTo>
                  <a:cubicBezTo>
                    <a:pt x="87489" y="173566"/>
                    <a:pt x="124884" y="196850"/>
                    <a:pt x="143934" y="228600"/>
                  </a:cubicBezTo>
                  <a:cubicBezTo>
                    <a:pt x="162984" y="260350"/>
                    <a:pt x="169333" y="286455"/>
                    <a:pt x="177800" y="325966"/>
                  </a:cubicBezTo>
                  <a:cubicBezTo>
                    <a:pt x="186267" y="365477"/>
                    <a:pt x="183445" y="415572"/>
                    <a:pt x="194734" y="465666"/>
                  </a:cubicBezTo>
                  <a:cubicBezTo>
                    <a:pt x="206023" y="515760"/>
                    <a:pt x="234245" y="577144"/>
                    <a:pt x="245534" y="626533"/>
                  </a:cubicBezTo>
                  <a:cubicBezTo>
                    <a:pt x="256823" y="675922"/>
                    <a:pt x="256117" y="714022"/>
                    <a:pt x="262467" y="762000"/>
                  </a:cubicBezTo>
                  <a:cubicBezTo>
                    <a:pt x="268817" y="809978"/>
                    <a:pt x="278695" y="869950"/>
                    <a:pt x="283634" y="914400"/>
                  </a:cubicBezTo>
                  <a:cubicBezTo>
                    <a:pt x="288573" y="958850"/>
                    <a:pt x="290689" y="1001889"/>
                    <a:pt x="292100" y="1028700"/>
                  </a:cubicBezTo>
                  <a:cubicBezTo>
                    <a:pt x="293511" y="1055511"/>
                    <a:pt x="306917" y="1063272"/>
                    <a:pt x="292100" y="1075266"/>
                  </a:cubicBezTo>
                  <a:cubicBezTo>
                    <a:pt x="277283" y="1087260"/>
                    <a:pt x="228600" y="1093610"/>
                    <a:pt x="203200" y="1100666"/>
                  </a:cubicBezTo>
                  <a:cubicBezTo>
                    <a:pt x="177800" y="1107722"/>
                    <a:pt x="167217" y="1107017"/>
                    <a:pt x="139700" y="1117600"/>
                  </a:cubicBezTo>
                  <a:cubicBezTo>
                    <a:pt x="112183" y="1128183"/>
                    <a:pt x="38100" y="1164166"/>
                    <a:pt x="38100" y="1164166"/>
                  </a:cubicBezTo>
                  <a:cubicBezTo>
                    <a:pt x="20461" y="1174044"/>
                    <a:pt x="21873" y="1166988"/>
                    <a:pt x="33867" y="1176866"/>
                  </a:cubicBezTo>
                  <a:cubicBezTo>
                    <a:pt x="45861" y="1186744"/>
                    <a:pt x="95956" y="1215672"/>
                    <a:pt x="110067" y="1223433"/>
                  </a:cubicBezTo>
                  <a:cubicBezTo>
                    <a:pt x="124178" y="1231194"/>
                    <a:pt x="118534" y="1223433"/>
                    <a:pt x="118534" y="1223433"/>
                  </a:cubicBezTo>
                  <a:cubicBezTo>
                    <a:pt x="147462" y="1223433"/>
                    <a:pt x="255412" y="1209322"/>
                    <a:pt x="283634" y="1223433"/>
                  </a:cubicBezTo>
                  <a:cubicBezTo>
                    <a:pt x="311856" y="1237544"/>
                    <a:pt x="285045" y="1257300"/>
                    <a:pt x="287867" y="1308100"/>
                  </a:cubicBezTo>
                  <a:cubicBezTo>
                    <a:pt x="290689" y="1358900"/>
                    <a:pt x="297039" y="1460500"/>
                    <a:pt x="300567" y="1528233"/>
                  </a:cubicBezTo>
                  <a:cubicBezTo>
                    <a:pt x="304095" y="1595966"/>
                    <a:pt x="303390" y="1646767"/>
                    <a:pt x="309034" y="1714500"/>
                  </a:cubicBezTo>
                  <a:cubicBezTo>
                    <a:pt x="314678" y="1782233"/>
                    <a:pt x="330906" y="1863372"/>
                    <a:pt x="334434" y="1934633"/>
                  </a:cubicBezTo>
                  <a:cubicBezTo>
                    <a:pt x="337962" y="2005894"/>
                    <a:pt x="323145" y="2101849"/>
                    <a:pt x="330200" y="2142066"/>
                  </a:cubicBezTo>
                  <a:cubicBezTo>
                    <a:pt x="337255" y="2182283"/>
                    <a:pt x="388761" y="2161116"/>
                    <a:pt x="376767" y="2175933"/>
                  </a:cubicBezTo>
                  <a:cubicBezTo>
                    <a:pt x="364773" y="2190750"/>
                    <a:pt x="287867" y="2203449"/>
                    <a:pt x="258234" y="2230966"/>
                  </a:cubicBezTo>
                  <a:cubicBezTo>
                    <a:pt x="228601" y="2258483"/>
                    <a:pt x="198967" y="2314927"/>
                    <a:pt x="198967" y="2341033"/>
                  </a:cubicBezTo>
                  <a:cubicBezTo>
                    <a:pt x="198967" y="2367139"/>
                    <a:pt x="224367" y="2377722"/>
                    <a:pt x="258234" y="2387600"/>
                  </a:cubicBezTo>
                  <a:cubicBezTo>
                    <a:pt x="292101" y="2397478"/>
                    <a:pt x="362656" y="2398183"/>
                    <a:pt x="402167" y="2400300"/>
                  </a:cubicBezTo>
                  <a:cubicBezTo>
                    <a:pt x="441678" y="2402417"/>
                    <a:pt x="472017" y="2403828"/>
                    <a:pt x="495300" y="2400300"/>
                  </a:cubicBezTo>
                  <a:cubicBezTo>
                    <a:pt x="518583" y="2396772"/>
                    <a:pt x="541867" y="2379133"/>
                    <a:pt x="541867" y="2379133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: 図形 216">
              <a:extLst>
                <a:ext uri="{FF2B5EF4-FFF2-40B4-BE49-F238E27FC236}">
                  <a16:creationId xmlns:a16="http://schemas.microsoft.com/office/drawing/2014/main" id="{40926694-D612-4DB8-AE1C-4C2B59FA6BB7}"/>
                </a:ext>
              </a:extLst>
            </p:cNvPr>
            <p:cNvSpPr/>
            <p:nvPr/>
          </p:nvSpPr>
          <p:spPr>
            <a:xfrm>
              <a:off x="8636000" y="2294467"/>
              <a:ext cx="1431097" cy="2404533"/>
            </a:xfrm>
            <a:custGeom>
              <a:avLst/>
              <a:gdLst>
                <a:gd name="connsiteX0" fmla="*/ 491067 w 1431097"/>
                <a:gd name="connsiteY0" fmla="*/ 2404533 h 2404533"/>
                <a:gd name="connsiteX1" fmla="*/ 533400 w 1431097"/>
                <a:gd name="connsiteY1" fmla="*/ 2353733 h 2404533"/>
                <a:gd name="connsiteX2" fmla="*/ 567267 w 1431097"/>
                <a:gd name="connsiteY2" fmla="*/ 2315633 h 2404533"/>
                <a:gd name="connsiteX3" fmla="*/ 512233 w 1431097"/>
                <a:gd name="connsiteY3" fmla="*/ 2260600 h 2404533"/>
                <a:gd name="connsiteX4" fmla="*/ 503767 w 1431097"/>
                <a:gd name="connsiteY4" fmla="*/ 2175933 h 2404533"/>
                <a:gd name="connsiteX5" fmla="*/ 482600 w 1431097"/>
                <a:gd name="connsiteY5" fmla="*/ 2065866 h 2404533"/>
                <a:gd name="connsiteX6" fmla="*/ 482600 w 1431097"/>
                <a:gd name="connsiteY6" fmla="*/ 1960033 h 2404533"/>
                <a:gd name="connsiteX7" fmla="*/ 465667 w 1431097"/>
                <a:gd name="connsiteY7" fmla="*/ 1934633 h 2404533"/>
                <a:gd name="connsiteX8" fmla="*/ 482600 w 1431097"/>
                <a:gd name="connsiteY8" fmla="*/ 1896533 h 2404533"/>
                <a:gd name="connsiteX9" fmla="*/ 469900 w 1431097"/>
                <a:gd name="connsiteY9" fmla="*/ 1862666 h 2404533"/>
                <a:gd name="connsiteX10" fmla="*/ 461433 w 1431097"/>
                <a:gd name="connsiteY10" fmla="*/ 1706033 h 2404533"/>
                <a:gd name="connsiteX11" fmla="*/ 448733 w 1431097"/>
                <a:gd name="connsiteY11" fmla="*/ 1553633 h 2404533"/>
                <a:gd name="connsiteX12" fmla="*/ 423333 w 1431097"/>
                <a:gd name="connsiteY12" fmla="*/ 1481666 h 2404533"/>
                <a:gd name="connsiteX13" fmla="*/ 402167 w 1431097"/>
                <a:gd name="connsiteY13" fmla="*/ 1358900 h 2404533"/>
                <a:gd name="connsiteX14" fmla="*/ 436033 w 1431097"/>
                <a:gd name="connsiteY14" fmla="*/ 1198033 h 2404533"/>
                <a:gd name="connsiteX15" fmla="*/ 508000 w 1431097"/>
                <a:gd name="connsiteY15" fmla="*/ 1168400 h 2404533"/>
                <a:gd name="connsiteX16" fmla="*/ 613833 w 1431097"/>
                <a:gd name="connsiteY16" fmla="*/ 1206500 h 2404533"/>
                <a:gd name="connsiteX17" fmla="*/ 791633 w 1431097"/>
                <a:gd name="connsiteY17" fmla="*/ 1210733 h 2404533"/>
                <a:gd name="connsiteX18" fmla="*/ 1071033 w 1431097"/>
                <a:gd name="connsiteY18" fmla="*/ 1248833 h 2404533"/>
                <a:gd name="connsiteX19" fmla="*/ 1104900 w 1431097"/>
                <a:gd name="connsiteY19" fmla="*/ 1291166 h 2404533"/>
                <a:gd name="connsiteX20" fmla="*/ 1121833 w 1431097"/>
                <a:gd name="connsiteY20" fmla="*/ 1600200 h 2404533"/>
                <a:gd name="connsiteX21" fmla="*/ 1117600 w 1431097"/>
                <a:gd name="connsiteY21" fmla="*/ 1930400 h 2404533"/>
                <a:gd name="connsiteX22" fmla="*/ 1096433 w 1431097"/>
                <a:gd name="connsiteY22" fmla="*/ 1930400 h 2404533"/>
                <a:gd name="connsiteX23" fmla="*/ 1113367 w 1431097"/>
                <a:gd name="connsiteY23" fmla="*/ 2065866 h 2404533"/>
                <a:gd name="connsiteX24" fmla="*/ 1130300 w 1431097"/>
                <a:gd name="connsiteY24" fmla="*/ 2286000 h 2404533"/>
                <a:gd name="connsiteX25" fmla="*/ 1164167 w 1431097"/>
                <a:gd name="connsiteY25" fmla="*/ 2366433 h 2404533"/>
                <a:gd name="connsiteX26" fmla="*/ 1325033 w 1431097"/>
                <a:gd name="connsiteY26" fmla="*/ 2353733 h 2404533"/>
                <a:gd name="connsiteX27" fmla="*/ 1430867 w 1431097"/>
                <a:gd name="connsiteY27" fmla="*/ 2302933 h 2404533"/>
                <a:gd name="connsiteX28" fmla="*/ 1350433 w 1431097"/>
                <a:gd name="connsiteY28" fmla="*/ 2146300 h 2404533"/>
                <a:gd name="connsiteX29" fmla="*/ 1253067 w 1431097"/>
                <a:gd name="connsiteY29" fmla="*/ 1917700 h 2404533"/>
                <a:gd name="connsiteX30" fmla="*/ 1244600 w 1431097"/>
                <a:gd name="connsiteY30" fmla="*/ 1629833 h 2404533"/>
                <a:gd name="connsiteX31" fmla="*/ 1270000 w 1431097"/>
                <a:gd name="connsiteY31" fmla="*/ 1265766 h 2404533"/>
                <a:gd name="connsiteX32" fmla="*/ 1329267 w 1431097"/>
                <a:gd name="connsiteY32" fmla="*/ 1185333 h 2404533"/>
                <a:gd name="connsiteX33" fmla="*/ 1320800 w 1431097"/>
                <a:gd name="connsiteY33" fmla="*/ 1075266 h 2404533"/>
                <a:gd name="connsiteX34" fmla="*/ 1325033 w 1431097"/>
                <a:gd name="connsiteY34" fmla="*/ 736600 h 2404533"/>
                <a:gd name="connsiteX35" fmla="*/ 1278467 w 1431097"/>
                <a:gd name="connsiteY35" fmla="*/ 626533 h 2404533"/>
                <a:gd name="connsiteX36" fmla="*/ 1278467 w 1431097"/>
                <a:gd name="connsiteY36" fmla="*/ 491066 h 2404533"/>
                <a:gd name="connsiteX37" fmla="*/ 1329267 w 1431097"/>
                <a:gd name="connsiteY37" fmla="*/ 287866 h 2404533"/>
                <a:gd name="connsiteX38" fmla="*/ 1363133 w 1431097"/>
                <a:gd name="connsiteY38" fmla="*/ 228600 h 2404533"/>
                <a:gd name="connsiteX39" fmla="*/ 1282700 w 1431097"/>
                <a:gd name="connsiteY39" fmla="*/ 127000 h 2404533"/>
                <a:gd name="connsiteX40" fmla="*/ 1240367 w 1431097"/>
                <a:gd name="connsiteY40" fmla="*/ 84666 h 2404533"/>
                <a:gd name="connsiteX41" fmla="*/ 1083733 w 1431097"/>
                <a:gd name="connsiteY41" fmla="*/ 156633 h 2404533"/>
                <a:gd name="connsiteX42" fmla="*/ 1126067 w 1431097"/>
                <a:gd name="connsiteY42" fmla="*/ 262466 h 2404533"/>
                <a:gd name="connsiteX43" fmla="*/ 1104900 w 1431097"/>
                <a:gd name="connsiteY43" fmla="*/ 630766 h 2404533"/>
                <a:gd name="connsiteX44" fmla="*/ 1104900 w 1431097"/>
                <a:gd name="connsiteY44" fmla="*/ 901700 h 2404533"/>
                <a:gd name="connsiteX45" fmla="*/ 1092200 w 1431097"/>
                <a:gd name="connsiteY45" fmla="*/ 990600 h 2404533"/>
                <a:gd name="connsiteX46" fmla="*/ 1100667 w 1431097"/>
                <a:gd name="connsiteY46" fmla="*/ 1075266 h 2404533"/>
                <a:gd name="connsiteX47" fmla="*/ 1003300 w 1431097"/>
                <a:gd name="connsiteY47" fmla="*/ 1096433 h 2404533"/>
                <a:gd name="connsiteX48" fmla="*/ 867833 w 1431097"/>
                <a:gd name="connsiteY48" fmla="*/ 1096433 h 2404533"/>
                <a:gd name="connsiteX49" fmla="*/ 791633 w 1431097"/>
                <a:gd name="connsiteY49" fmla="*/ 1054100 h 2404533"/>
                <a:gd name="connsiteX50" fmla="*/ 690033 w 1431097"/>
                <a:gd name="connsiteY50" fmla="*/ 1066800 h 2404533"/>
                <a:gd name="connsiteX51" fmla="*/ 448733 w 1431097"/>
                <a:gd name="connsiteY51" fmla="*/ 1087966 h 2404533"/>
                <a:gd name="connsiteX52" fmla="*/ 414867 w 1431097"/>
                <a:gd name="connsiteY52" fmla="*/ 880533 h 2404533"/>
                <a:gd name="connsiteX53" fmla="*/ 402167 w 1431097"/>
                <a:gd name="connsiteY53" fmla="*/ 732366 h 2404533"/>
                <a:gd name="connsiteX54" fmla="*/ 368300 w 1431097"/>
                <a:gd name="connsiteY54" fmla="*/ 558800 h 2404533"/>
                <a:gd name="connsiteX55" fmla="*/ 338667 w 1431097"/>
                <a:gd name="connsiteY55" fmla="*/ 397933 h 2404533"/>
                <a:gd name="connsiteX56" fmla="*/ 330200 w 1431097"/>
                <a:gd name="connsiteY56" fmla="*/ 88900 h 2404533"/>
                <a:gd name="connsiteX57" fmla="*/ 287867 w 1431097"/>
                <a:gd name="connsiteY57" fmla="*/ 42333 h 2404533"/>
                <a:gd name="connsiteX58" fmla="*/ 55033 w 1431097"/>
                <a:gd name="connsiteY58" fmla="*/ 12700 h 2404533"/>
                <a:gd name="connsiteX59" fmla="*/ 0 w 1431097"/>
                <a:gd name="connsiteY59" fmla="*/ 0 h 2404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431097" h="2404533">
                  <a:moveTo>
                    <a:pt x="491067" y="2404533"/>
                  </a:moveTo>
                  <a:cubicBezTo>
                    <a:pt x="505883" y="2386541"/>
                    <a:pt x="520700" y="2368550"/>
                    <a:pt x="533400" y="2353733"/>
                  </a:cubicBezTo>
                  <a:cubicBezTo>
                    <a:pt x="546100" y="2338916"/>
                    <a:pt x="570795" y="2331155"/>
                    <a:pt x="567267" y="2315633"/>
                  </a:cubicBezTo>
                  <a:cubicBezTo>
                    <a:pt x="563739" y="2300111"/>
                    <a:pt x="522816" y="2283883"/>
                    <a:pt x="512233" y="2260600"/>
                  </a:cubicBezTo>
                  <a:cubicBezTo>
                    <a:pt x="501650" y="2237317"/>
                    <a:pt x="508706" y="2208389"/>
                    <a:pt x="503767" y="2175933"/>
                  </a:cubicBezTo>
                  <a:cubicBezTo>
                    <a:pt x="498828" y="2143477"/>
                    <a:pt x="486128" y="2101849"/>
                    <a:pt x="482600" y="2065866"/>
                  </a:cubicBezTo>
                  <a:cubicBezTo>
                    <a:pt x="479072" y="2029883"/>
                    <a:pt x="485422" y="1981905"/>
                    <a:pt x="482600" y="1960033"/>
                  </a:cubicBezTo>
                  <a:cubicBezTo>
                    <a:pt x="479778" y="1938161"/>
                    <a:pt x="465667" y="1945216"/>
                    <a:pt x="465667" y="1934633"/>
                  </a:cubicBezTo>
                  <a:cubicBezTo>
                    <a:pt x="465667" y="1924050"/>
                    <a:pt x="481895" y="1908527"/>
                    <a:pt x="482600" y="1896533"/>
                  </a:cubicBezTo>
                  <a:cubicBezTo>
                    <a:pt x="483305" y="1884539"/>
                    <a:pt x="473428" y="1894416"/>
                    <a:pt x="469900" y="1862666"/>
                  </a:cubicBezTo>
                  <a:cubicBezTo>
                    <a:pt x="466372" y="1830916"/>
                    <a:pt x="464961" y="1757538"/>
                    <a:pt x="461433" y="1706033"/>
                  </a:cubicBezTo>
                  <a:cubicBezTo>
                    <a:pt x="457905" y="1654528"/>
                    <a:pt x="455083" y="1591027"/>
                    <a:pt x="448733" y="1553633"/>
                  </a:cubicBezTo>
                  <a:cubicBezTo>
                    <a:pt x="442383" y="1516239"/>
                    <a:pt x="431094" y="1514122"/>
                    <a:pt x="423333" y="1481666"/>
                  </a:cubicBezTo>
                  <a:cubicBezTo>
                    <a:pt x="415572" y="1449210"/>
                    <a:pt x="400050" y="1406172"/>
                    <a:pt x="402167" y="1358900"/>
                  </a:cubicBezTo>
                  <a:cubicBezTo>
                    <a:pt x="404284" y="1311628"/>
                    <a:pt x="418394" y="1229783"/>
                    <a:pt x="436033" y="1198033"/>
                  </a:cubicBezTo>
                  <a:cubicBezTo>
                    <a:pt x="453672" y="1166283"/>
                    <a:pt x="478367" y="1166989"/>
                    <a:pt x="508000" y="1168400"/>
                  </a:cubicBezTo>
                  <a:cubicBezTo>
                    <a:pt x="537633" y="1169811"/>
                    <a:pt x="566561" y="1199445"/>
                    <a:pt x="613833" y="1206500"/>
                  </a:cubicBezTo>
                  <a:cubicBezTo>
                    <a:pt x="661105" y="1213555"/>
                    <a:pt x="715433" y="1203678"/>
                    <a:pt x="791633" y="1210733"/>
                  </a:cubicBezTo>
                  <a:cubicBezTo>
                    <a:pt x="867833" y="1217788"/>
                    <a:pt x="1018822" y="1235428"/>
                    <a:pt x="1071033" y="1248833"/>
                  </a:cubicBezTo>
                  <a:cubicBezTo>
                    <a:pt x="1123244" y="1262238"/>
                    <a:pt x="1096433" y="1232605"/>
                    <a:pt x="1104900" y="1291166"/>
                  </a:cubicBezTo>
                  <a:cubicBezTo>
                    <a:pt x="1113367" y="1349727"/>
                    <a:pt x="1119716" y="1493661"/>
                    <a:pt x="1121833" y="1600200"/>
                  </a:cubicBezTo>
                  <a:cubicBezTo>
                    <a:pt x="1123950" y="1706739"/>
                    <a:pt x="1121833" y="1875367"/>
                    <a:pt x="1117600" y="1930400"/>
                  </a:cubicBezTo>
                  <a:cubicBezTo>
                    <a:pt x="1113367" y="1985433"/>
                    <a:pt x="1097139" y="1907822"/>
                    <a:pt x="1096433" y="1930400"/>
                  </a:cubicBezTo>
                  <a:cubicBezTo>
                    <a:pt x="1095728" y="1952978"/>
                    <a:pt x="1107723" y="2006599"/>
                    <a:pt x="1113367" y="2065866"/>
                  </a:cubicBezTo>
                  <a:cubicBezTo>
                    <a:pt x="1119011" y="2125133"/>
                    <a:pt x="1121833" y="2235906"/>
                    <a:pt x="1130300" y="2286000"/>
                  </a:cubicBezTo>
                  <a:cubicBezTo>
                    <a:pt x="1138767" y="2336094"/>
                    <a:pt x="1131712" y="2355144"/>
                    <a:pt x="1164167" y="2366433"/>
                  </a:cubicBezTo>
                  <a:cubicBezTo>
                    <a:pt x="1196623" y="2377722"/>
                    <a:pt x="1280583" y="2364316"/>
                    <a:pt x="1325033" y="2353733"/>
                  </a:cubicBezTo>
                  <a:cubicBezTo>
                    <a:pt x="1369483" y="2343150"/>
                    <a:pt x="1426634" y="2337505"/>
                    <a:pt x="1430867" y="2302933"/>
                  </a:cubicBezTo>
                  <a:cubicBezTo>
                    <a:pt x="1435100" y="2268361"/>
                    <a:pt x="1380066" y="2210505"/>
                    <a:pt x="1350433" y="2146300"/>
                  </a:cubicBezTo>
                  <a:cubicBezTo>
                    <a:pt x="1320800" y="2082095"/>
                    <a:pt x="1270706" y="2003778"/>
                    <a:pt x="1253067" y="1917700"/>
                  </a:cubicBezTo>
                  <a:cubicBezTo>
                    <a:pt x="1235428" y="1831622"/>
                    <a:pt x="1241778" y="1738489"/>
                    <a:pt x="1244600" y="1629833"/>
                  </a:cubicBezTo>
                  <a:cubicBezTo>
                    <a:pt x="1247422" y="1521177"/>
                    <a:pt x="1255889" y="1339849"/>
                    <a:pt x="1270000" y="1265766"/>
                  </a:cubicBezTo>
                  <a:cubicBezTo>
                    <a:pt x="1284111" y="1191683"/>
                    <a:pt x="1320800" y="1217083"/>
                    <a:pt x="1329267" y="1185333"/>
                  </a:cubicBezTo>
                  <a:cubicBezTo>
                    <a:pt x="1337734" y="1153583"/>
                    <a:pt x="1321506" y="1150055"/>
                    <a:pt x="1320800" y="1075266"/>
                  </a:cubicBezTo>
                  <a:cubicBezTo>
                    <a:pt x="1320094" y="1000477"/>
                    <a:pt x="1332089" y="811389"/>
                    <a:pt x="1325033" y="736600"/>
                  </a:cubicBezTo>
                  <a:cubicBezTo>
                    <a:pt x="1317978" y="661811"/>
                    <a:pt x="1286228" y="667455"/>
                    <a:pt x="1278467" y="626533"/>
                  </a:cubicBezTo>
                  <a:cubicBezTo>
                    <a:pt x="1270706" y="585611"/>
                    <a:pt x="1270000" y="547510"/>
                    <a:pt x="1278467" y="491066"/>
                  </a:cubicBezTo>
                  <a:cubicBezTo>
                    <a:pt x="1286934" y="434622"/>
                    <a:pt x="1315156" y="331610"/>
                    <a:pt x="1329267" y="287866"/>
                  </a:cubicBezTo>
                  <a:cubicBezTo>
                    <a:pt x="1343378" y="244122"/>
                    <a:pt x="1370894" y="255411"/>
                    <a:pt x="1363133" y="228600"/>
                  </a:cubicBezTo>
                  <a:cubicBezTo>
                    <a:pt x="1355372" y="201789"/>
                    <a:pt x="1303161" y="150989"/>
                    <a:pt x="1282700" y="127000"/>
                  </a:cubicBezTo>
                  <a:cubicBezTo>
                    <a:pt x="1262239" y="103011"/>
                    <a:pt x="1273528" y="79727"/>
                    <a:pt x="1240367" y="84666"/>
                  </a:cubicBezTo>
                  <a:cubicBezTo>
                    <a:pt x="1207206" y="89605"/>
                    <a:pt x="1102783" y="127000"/>
                    <a:pt x="1083733" y="156633"/>
                  </a:cubicBezTo>
                  <a:cubicBezTo>
                    <a:pt x="1064683" y="186266"/>
                    <a:pt x="1122539" y="183444"/>
                    <a:pt x="1126067" y="262466"/>
                  </a:cubicBezTo>
                  <a:cubicBezTo>
                    <a:pt x="1129595" y="341488"/>
                    <a:pt x="1108428" y="524227"/>
                    <a:pt x="1104900" y="630766"/>
                  </a:cubicBezTo>
                  <a:cubicBezTo>
                    <a:pt x="1101372" y="737305"/>
                    <a:pt x="1107017" y="841728"/>
                    <a:pt x="1104900" y="901700"/>
                  </a:cubicBezTo>
                  <a:cubicBezTo>
                    <a:pt x="1102783" y="961672"/>
                    <a:pt x="1092905" y="961672"/>
                    <a:pt x="1092200" y="990600"/>
                  </a:cubicBezTo>
                  <a:cubicBezTo>
                    <a:pt x="1091495" y="1019528"/>
                    <a:pt x="1115484" y="1057627"/>
                    <a:pt x="1100667" y="1075266"/>
                  </a:cubicBezTo>
                  <a:cubicBezTo>
                    <a:pt x="1085850" y="1092905"/>
                    <a:pt x="1042106" y="1092905"/>
                    <a:pt x="1003300" y="1096433"/>
                  </a:cubicBezTo>
                  <a:cubicBezTo>
                    <a:pt x="964494" y="1099961"/>
                    <a:pt x="903111" y="1103488"/>
                    <a:pt x="867833" y="1096433"/>
                  </a:cubicBezTo>
                  <a:cubicBezTo>
                    <a:pt x="832555" y="1089378"/>
                    <a:pt x="821266" y="1059039"/>
                    <a:pt x="791633" y="1054100"/>
                  </a:cubicBezTo>
                  <a:cubicBezTo>
                    <a:pt x="762000" y="1049161"/>
                    <a:pt x="747183" y="1061156"/>
                    <a:pt x="690033" y="1066800"/>
                  </a:cubicBezTo>
                  <a:cubicBezTo>
                    <a:pt x="632883" y="1072444"/>
                    <a:pt x="494594" y="1119010"/>
                    <a:pt x="448733" y="1087966"/>
                  </a:cubicBezTo>
                  <a:cubicBezTo>
                    <a:pt x="402872" y="1056921"/>
                    <a:pt x="422628" y="939800"/>
                    <a:pt x="414867" y="880533"/>
                  </a:cubicBezTo>
                  <a:cubicBezTo>
                    <a:pt x="407106" y="821266"/>
                    <a:pt x="409928" y="785988"/>
                    <a:pt x="402167" y="732366"/>
                  </a:cubicBezTo>
                  <a:cubicBezTo>
                    <a:pt x="394406" y="678744"/>
                    <a:pt x="378883" y="614539"/>
                    <a:pt x="368300" y="558800"/>
                  </a:cubicBezTo>
                  <a:cubicBezTo>
                    <a:pt x="357717" y="503061"/>
                    <a:pt x="345017" y="476250"/>
                    <a:pt x="338667" y="397933"/>
                  </a:cubicBezTo>
                  <a:cubicBezTo>
                    <a:pt x="332317" y="319616"/>
                    <a:pt x="338667" y="148167"/>
                    <a:pt x="330200" y="88900"/>
                  </a:cubicBezTo>
                  <a:cubicBezTo>
                    <a:pt x="321733" y="29633"/>
                    <a:pt x="333728" y="55033"/>
                    <a:pt x="287867" y="42333"/>
                  </a:cubicBezTo>
                  <a:cubicBezTo>
                    <a:pt x="242006" y="29633"/>
                    <a:pt x="103011" y="19755"/>
                    <a:pt x="55033" y="12700"/>
                  </a:cubicBezTo>
                  <a:cubicBezTo>
                    <a:pt x="7055" y="5645"/>
                    <a:pt x="0" y="0"/>
                    <a:pt x="0" y="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37" name="グループ化 1036">
            <a:extLst>
              <a:ext uri="{FF2B5EF4-FFF2-40B4-BE49-F238E27FC236}">
                <a16:creationId xmlns:a16="http://schemas.microsoft.com/office/drawing/2014/main" id="{CE73110E-3282-46A7-B7EC-922363D5D54B}"/>
              </a:ext>
            </a:extLst>
          </p:cNvPr>
          <p:cNvGrpSpPr/>
          <p:nvPr/>
        </p:nvGrpSpPr>
        <p:grpSpPr>
          <a:xfrm>
            <a:off x="6172998" y="29897"/>
            <a:ext cx="6012580" cy="6919253"/>
            <a:chOff x="6172998" y="29897"/>
            <a:chExt cx="6012580" cy="6919253"/>
          </a:xfrm>
        </p:grpSpPr>
        <p:grpSp>
          <p:nvGrpSpPr>
            <p:cNvPr id="134" name="グループ化 133">
              <a:extLst>
                <a:ext uri="{FF2B5EF4-FFF2-40B4-BE49-F238E27FC236}">
                  <a16:creationId xmlns:a16="http://schemas.microsoft.com/office/drawing/2014/main" id="{D4225275-F0FC-4A72-8C31-5F44C1C70A20}"/>
                </a:ext>
              </a:extLst>
            </p:cNvPr>
            <p:cNvGrpSpPr/>
            <p:nvPr/>
          </p:nvGrpSpPr>
          <p:grpSpPr>
            <a:xfrm>
              <a:off x="6172998" y="29897"/>
              <a:ext cx="6012580" cy="6919253"/>
              <a:chOff x="3089710" y="29897"/>
              <a:chExt cx="6012580" cy="6919253"/>
            </a:xfrm>
          </p:grpSpPr>
          <p:sp>
            <p:nvSpPr>
              <p:cNvPr id="4" name="フリーフォーム: 図形 3">
                <a:extLst>
                  <a:ext uri="{FF2B5EF4-FFF2-40B4-BE49-F238E27FC236}">
                    <a16:creationId xmlns:a16="http://schemas.microsoft.com/office/drawing/2014/main" id="{F8973BBE-E7DA-4EAB-B9EE-0786FF1E4494}"/>
                  </a:ext>
                </a:extLst>
              </p:cNvPr>
              <p:cNvSpPr/>
              <p:nvPr/>
            </p:nvSpPr>
            <p:spPr>
              <a:xfrm>
                <a:off x="7358854" y="1727324"/>
                <a:ext cx="560864" cy="277505"/>
              </a:xfrm>
              <a:custGeom>
                <a:avLst/>
                <a:gdLst>
                  <a:gd name="connsiteX0" fmla="*/ 444 w 560864"/>
                  <a:gd name="connsiteY0" fmla="*/ 55439 h 277505"/>
                  <a:gd name="connsiteX1" fmla="*/ 81407 w 560864"/>
                  <a:gd name="connsiteY1" fmla="*/ 25276 h 277505"/>
                  <a:gd name="connsiteX2" fmla="*/ 233807 w 560864"/>
                  <a:gd name="connsiteY2" fmla="*/ 36389 h 277505"/>
                  <a:gd name="connsiteX3" fmla="*/ 351282 w 560864"/>
                  <a:gd name="connsiteY3" fmla="*/ 82426 h 277505"/>
                  <a:gd name="connsiteX4" fmla="*/ 456057 w 560864"/>
                  <a:gd name="connsiteY4" fmla="*/ 164976 h 277505"/>
                  <a:gd name="connsiteX5" fmla="*/ 486219 w 560864"/>
                  <a:gd name="connsiteY5" fmla="*/ 193551 h 277505"/>
                  <a:gd name="connsiteX6" fmla="*/ 554482 w 560864"/>
                  <a:gd name="connsiteY6" fmla="*/ 276101 h 277505"/>
                  <a:gd name="connsiteX7" fmla="*/ 543369 w 560864"/>
                  <a:gd name="connsiteY7" fmla="*/ 236414 h 277505"/>
                  <a:gd name="connsiteX8" fmla="*/ 425894 w 560864"/>
                  <a:gd name="connsiteY8" fmla="*/ 122114 h 277505"/>
                  <a:gd name="connsiteX9" fmla="*/ 298894 w 560864"/>
                  <a:gd name="connsiteY9" fmla="*/ 30039 h 277505"/>
                  <a:gd name="connsiteX10" fmla="*/ 198882 w 560864"/>
                  <a:gd name="connsiteY10" fmla="*/ 7814 h 277505"/>
                  <a:gd name="connsiteX11" fmla="*/ 114744 w 560864"/>
                  <a:gd name="connsiteY11" fmla="*/ 1464 h 277505"/>
                  <a:gd name="connsiteX12" fmla="*/ 444 w 560864"/>
                  <a:gd name="connsiteY12" fmla="*/ 55439 h 27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0864" h="277505">
                    <a:moveTo>
                      <a:pt x="444" y="55439"/>
                    </a:moveTo>
                    <a:cubicBezTo>
                      <a:pt x="-5112" y="59408"/>
                      <a:pt x="42513" y="28451"/>
                      <a:pt x="81407" y="25276"/>
                    </a:cubicBezTo>
                    <a:cubicBezTo>
                      <a:pt x="120301" y="22101"/>
                      <a:pt x="188828" y="26864"/>
                      <a:pt x="233807" y="36389"/>
                    </a:cubicBezTo>
                    <a:cubicBezTo>
                      <a:pt x="278786" y="45914"/>
                      <a:pt x="314240" y="60995"/>
                      <a:pt x="351282" y="82426"/>
                    </a:cubicBezTo>
                    <a:cubicBezTo>
                      <a:pt x="388324" y="103857"/>
                      <a:pt x="433568" y="146455"/>
                      <a:pt x="456057" y="164976"/>
                    </a:cubicBezTo>
                    <a:cubicBezTo>
                      <a:pt x="478547" y="183497"/>
                      <a:pt x="469815" y="175030"/>
                      <a:pt x="486219" y="193551"/>
                    </a:cubicBezTo>
                    <a:cubicBezTo>
                      <a:pt x="502623" y="212072"/>
                      <a:pt x="544957" y="268957"/>
                      <a:pt x="554482" y="276101"/>
                    </a:cubicBezTo>
                    <a:cubicBezTo>
                      <a:pt x="564007" y="283245"/>
                      <a:pt x="564800" y="262078"/>
                      <a:pt x="543369" y="236414"/>
                    </a:cubicBezTo>
                    <a:cubicBezTo>
                      <a:pt x="521938" y="210750"/>
                      <a:pt x="466640" y="156510"/>
                      <a:pt x="425894" y="122114"/>
                    </a:cubicBezTo>
                    <a:cubicBezTo>
                      <a:pt x="385148" y="87718"/>
                      <a:pt x="336729" y="49089"/>
                      <a:pt x="298894" y="30039"/>
                    </a:cubicBezTo>
                    <a:cubicBezTo>
                      <a:pt x="261059" y="10989"/>
                      <a:pt x="229573" y="12576"/>
                      <a:pt x="198882" y="7814"/>
                    </a:cubicBezTo>
                    <a:cubicBezTo>
                      <a:pt x="168191" y="3052"/>
                      <a:pt x="145965" y="-2769"/>
                      <a:pt x="114744" y="1464"/>
                    </a:cubicBezTo>
                    <a:cubicBezTo>
                      <a:pt x="83523" y="5697"/>
                      <a:pt x="6000" y="51470"/>
                      <a:pt x="444" y="554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フリーフォーム: 図形 4">
                <a:extLst>
                  <a:ext uri="{FF2B5EF4-FFF2-40B4-BE49-F238E27FC236}">
                    <a16:creationId xmlns:a16="http://schemas.microsoft.com/office/drawing/2014/main" id="{623EB9BA-AC17-46B7-B655-88DDC950A171}"/>
                  </a:ext>
                </a:extLst>
              </p:cNvPr>
              <p:cNvSpPr/>
              <p:nvPr/>
            </p:nvSpPr>
            <p:spPr>
              <a:xfrm>
                <a:off x="7635122" y="1911343"/>
                <a:ext cx="222895" cy="67100"/>
              </a:xfrm>
              <a:custGeom>
                <a:avLst/>
                <a:gdLst>
                  <a:gd name="connsiteX0" fmla="*/ 401 w 222895"/>
                  <a:gd name="connsiteY0" fmla="*/ 60332 h 67100"/>
                  <a:gd name="connsiteX1" fmla="*/ 76601 w 222895"/>
                  <a:gd name="connsiteY1" fmla="*/ 38107 h 67100"/>
                  <a:gd name="connsiteX2" fmla="*/ 163914 w 222895"/>
                  <a:gd name="connsiteY2" fmla="*/ 53982 h 67100"/>
                  <a:gd name="connsiteX3" fmla="*/ 222651 w 222895"/>
                  <a:gd name="connsiteY3" fmla="*/ 66682 h 67100"/>
                  <a:gd name="connsiteX4" fmla="*/ 182964 w 222895"/>
                  <a:gd name="connsiteY4" fmla="*/ 38107 h 67100"/>
                  <a:gd name="connsiteX5" fmla="*/ 136926 w 222895"/>
                  <a:gd name="connsiteY5" fmla="*/ 14295 h 67100"/>
                  <a:gd name="connsiteX6" fmla="*/ 81364 w 222895"/>
                  <a:gd name="connsiteY6" fmla="*/ 7 h 67100"/>
                  <a:gd name="connsiteX7" fmla="*/ 48026 w 222895"/>
                  <a:gd name="connsiteY7" fmla="*/ 12707 h 67100"/>
                  <a:gd name="connsiteX8" fmla="*/ 401 w 222895"/>
                  <a:gd name="connsiteY8" fmla="*/ 60332 h 67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2895" h="67100">
                    <a:moveTo>
                      <a:pt x="401" y="60332"/>
                    </a:moveTo>
                    <a:cubicBezTo>
                      <a:pt x="5163" y="64565"/>
                      <a:pt x="49349" y="39165"/>
                      <a:pt x="76601" y="38107"/>
                    </a:cubicBezTo>
                    <a:cubicBezTo>
                      <a:pt x="103853" y="37049"/>
                      <a:pt x="139572" y="49220"/>
                      <a:pt x="163914" y="53982"/>
                    </a:cubicBezTo>
                    <a:cubicBezTo>
                      <a:pt x="188256" y="58744"/>
                      <a:pt x="219476" y="69328"/>
                      <a:pt x="222651" y="66682"/>
                    </a:cubicBezTo>
                    <a:cubicBezTo>
                      <a:pt x="225826" y="64036"/>
                      <a:pt x="197251" y="46838"/>
                      <a:pt x="182964" y="38107"/>
                    </a:cubicBezTo>
                    <a:cubicBezTo>
                      <a:pt x="168677" y="29376"/>
                      <a:pt x="153859" y="20645"/>
                      <a:pt x="136926" y="14295"/>
                    </a:cubicBezTo>
                    <a:cubicBezTo>
                      <a:pt x="119993" y="7945"/>
                      <a:pt x="96181" y="272"/>
                      <a:pt x="81364" y="7"/>
                    </a:cubicBezTo>
                    <a:cubicBezTo>
                      <a:pt x="66547" y="-258"/>
                      <a:pt x="61520" y="6622"/>
                      <a:pt x="48026" y="12707"/>
                    </a:cubicBezTo>
                    <a:cubicBezTo>
                      <a:pt x="34532" y="18792"/>
                      <a:pt x="-4361" y="56099"/>
                      <a:pt x="401" y="603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4247DF71-27DB-42AF-8783-5AC3B7EF8736}"/>
                  </a:ext>
                </a:extLst>
              </p:cNvPr>
              <p:cNvSpPr/>
              <p:nvPr/>
            </p:nvSpPr>
            <p:spPr>
              <a:xfrm>
                <a:off x="7209413" y="1857242"/>
                <a:ext cx="83604" cy="81213"/>
              </a:xfrm>
              <a:custGeom>
                <a:avLst/>
                <a:gdLst>
                  <a:gd name="connsiteX0" fmla="*/ 56223 w 83604"/>
                  <a:gd name="connsiteY0" fmla="*/ 133 h 81213"/>
                  <a:gd name="connsiteX1" fmla="*/ 72098 w 83604"/>
                  <a:gd name="connsiteY1" fmla="*/ 55696 h 81213"/>
                  <a:gd name="connsiteX2" fmla="*/ 83210 w 83604"/>
                  <a:gd name="connsiteY2" fmla="*/ 77921 h 81213"/>
                  <a:gd name="connsiteX3" fmla="*/ 57810 w 83604"/>
                  <a:gd name="connsiteY3" fmla="*/ 81096 h 81213"/>
                  <a:gd name="connsiteX4" fmla="*/ 18123 w 83604"/>
                  <a:gd name="connsiteY4" fmla="*/ 77921 h 81213"/>
                  <a:gd name="connsiteX5" fmla="*/ 8598 w 83604"/>
                  <a:gd name="connsiteY5" fmla="*/ 69983 h 81213"/>
                  <a:gd name="connsiteX6" fmla="*/ 660 w 83604"/>
                  <a:gd name="connsiteY6" fmla="*/ 55696 h 81213"/>
                  <a:gd name="connsiteX7" fmla="*/ 2248 w 83604"/>
                  <a:gd name="connsiteY7" fmla="*/ 39821 h 81213"/>
                  <a:gd name="connsiteX8" fmla="*/ 56223 w 83604"/>
                  <a:gd name="connsiteY8" fmla="*/ 133 h 81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604" h="81213">
                    <a:moveTo>
                      <a:pt x="56223" y="133"/>
                    </a:moveTo>
                    <a:cubicBezTo>
                      <a:pt x="67865" y="2779"/>
                      <a:pt x="67600" y="42731"/>
                      <a:pt x="72098" y="55696"/>
                    </a:cubicBezTo>
                    <a:cubicBezTo>
                      <a:pt x="76596" y="68661"/>
                      <a:pt x="85591" y="73688"/>
                      <a:pt x="83210" y="77921"/>
                    </a:cubicBezTo>
                    <a:cubicBezTo>
                      <a:pt x="80829" y="82154"/>
                      <a:pt x="68658" y="81096"/>
                      <a:pt x="57810" y="81096"/>
                    </a:cubicBezTo>
                    <a:cubicBezTo>
                      <a:pt x="46962" y="81096"/>
                      <a:pt x="26325" y="79773"/>
                      <a:pt x="18123" y="77921"/>
                    </a:cubicBezTo>
                    <a:cubicBezTo>
                      <a:pt x="9921" y="76069"/>
                      <a:pt x="11508" y="73687"/>
                      <a:pt x="8598" y="69983"/>
                    </a:cubicBezTo>
                    <a:cubicBezTo>
                      <a:pt x="5687" y="66279"/>
                      <a:pt x="1718" y="60723"/>
                      <a:pt x="660" y="55696"/>
                    </a:cubicBezTo>
                    <a:cubicBezTo>
                      <a:pt x="-398" y="50669"/>
                      <a:pt x="-398" y="44583"/>
                      <a:pt x="2248" y="39821"/>
                    </a:cubicBezTo>
                    <a:cubicBezTo>
                      <a:pt x="4894" y="35059"/>
                      <a:pt x="44581" y="-2513"/>
                      <a:pt x="56223" y="13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6094EC48-CD14-447F-B5F3-1D8A91DD2517}"/>
                  </a:ext>
                </a:extLst>
              </p:cNvPr>
              <p:cNvSpPr/>
              <p:nvPr/>
            </p:nvSpPr>
            <p:spPr>
              <a:xfrm>
                <a:off x="7358885" y="1839847"/>
                <a:ext cx="272622" cy="119304"/>
              </a:xfrm>
              <a:custGeom>
                <a:avLst/>
                <a:gdLst>
                  <a:gd name="connsiteX0" fmla="*/ 271876 w 272622"/>
                  <a:gd name="connsiteY0" fmla="*/ 6416 h 119304"/>
                  <a:gd name="connsiteX1" fmla="*/ 232188 w 272622"/>
                  <a:gd name="connsiteY1" fmla="*/ 57216 h 119304"/>
                  <a:gd name="connsiteX2" fmla="*/ 211551 w 272622"/>
                  <a:gd name="connsiteY2" fmla="*/ 100078 h 119304"/>
                  <a:gd name="connsiteX3" fmla="*/ 190913 w 272622"/>
                  <a:gd name="connsiteY3" fmla="*/ 115953 h 119304"/>
                  <a:gd name="connsiteX4" fmla="*/ 148051 w 272622"/>
                  <a:gd name="connsiteY4" fmla="*/ 119128 h 119304"/>
                  <a:gd name="connsiteX5" fmla="*/ 94076 w 272622"/>
                  <a:gd name="connsiteY5" fmla="*/ 117541 h 119304"/>
                  <a:gd name="connsiteX6" fmla="*/ 60738 w 272622"/>
                  <a:gd name="connsiteY6" fmla="*/ 106428 h 119304"/>
                  <a:gd name="connsiteX7" fmla="*/ 413 w 272622"/>
                  <a:gd name="connsiteY7" fmla="*/ 98491 h 119304"/>
                  <a:gd name="connsiteX8" fmla="*/ 33751 w 272622"/>
                  <a:gd name="connsiteY8" fmla="*/ 92141 h 119304"/>
                  <a:gd name="connsiteX9" fmla="*/ 25813 w 272622"/>
                  <a:gd name="connsiteY9" fmla="*/ 69916 h 119304"/>
                  <a:gd name="connsiteX10" fmla="*/ 6763 w 272622"/>
                  <a:gd name="connsiteY10" fmla="*/ 42928 h 119304"/>
                  <a:gd name="connsiteX11" fmla="*/ 2001 w 272622"/>
                  <a:gd name="connsiteY11" fmla="*/ 30228 h 119304"/>
                  <a:gd name="connsiteX12" fmla="*/ 22638 w 272622"/>
                  <a:gd name="connsiteY12" fmla="*/ 14353 h 119304"/>
                  <a:gd name="connsiteX13" fmla="*/ 79788 w 272622"/>
                  <a:gd name="connsiteY13" fmla="*/ 3241 h 119304"/>
                  <a:gd name="connsiteX14" fmla="*/ 138526 w 272622"/>
                  <a:gd name="connsiteY14" fmla="*/ 66 h 119304"/>
                  <a:gd name="connsiteX15" fmla="*/ 194088 w 272622"/>
                  <a:gd name="connsiteY15" fmla="*/ 1653 h 119304"/>
                  <a:gd name="connsiteX16" fmla="*/ 271876 w 272622"/>
                  <a:gd name="connsiteY16" fmla="*/ 6416 h 119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2622" h="119304">
                    <a:moveTo>
                      <a:pt x="271876" y="6416"/>
                    </a:moveTo>
                    <a:cubicBezTo>
                      <a:pt x="278226" y="15677"/>
                      <a:pt x="242242" y="41606"/>
                      <a:pt x="232188" y="57216"/>
                    </a:cubicBezTo>
                    <a:cubicBezTo>
                      <a:pt x="222134" y="72826"/>
                      <a:pt x="218430" y="90289"/>
                      <a:pt x="211551" y="100078"/>
                    </a:cubicBezTo>
                    <a:cubicBezTo>
                      <a:pt x="204672" y="109867"/>
                      <a:pt x="201496" y="112778"/>
                      <a:pt x="190913" y="115953"/>
                    </a:cubicBezTo>
                    <a:cubicBezTo>
                      <a:pt x="180330" y="119128"/>
                      <a:pt x="164190" y="118863"/>
                      <a:pt x="148051" y="119128"/>
                    </a:cubicBezTo>
                    <a:cubicBezTo>
                      <a:pt x="131912" y="119393"/>
                      <a:pt x="108628" y="119658"/>
                      <a:pt x="94076" y="117541"/>
                    </a:cubicBezTo>
                    <a:cubicBezTo>
                      <a:pt x="79524" y="115424"/>
                      <a:pt x="76348" y="109603"/>
                      <a:pt x="60738" y="106428"/>
                    </a:cubicBezTo>
                    <a:cubicBezTo>
                      <a:pt x="45128" y="103253"/>
                      <a:pt x="4911" y="100872"/>
                      <a:pt x="413" y="98491"/>
                    </a:cubicBezTo>
                    <a:cubicBezTo>
                      <a:pt x="-4085" y="96110"/>
                      <a:pt x="29518" y="96903"/>
                      <a:pt x="33751" y="92141"/>
                    </a:cubicBezTo>
                    <a:cubicBezTo>
                      <a:pt x="37984" y="87379"/>
                      <a:pt x="30311" y="78118"/>
                      <a:pt x="25813" y="69916"/>
                    </a:cubicBezTo>
                    <a:cubicBezTo>
                      <a:pt x="21315" y="61714"/>
                      <a:pt x="10732" y="49543"/>
                      <a:pt x="6763" y="42928"/>
                    </a:cubicBezTo>
                    <a:cubicBezTo>
                      <a:pt x="2794" y="36313"/>
                      <a:pt x="-645" y="34990"/>
                      <a:pt x="2001" y="30228"/>
                    </a:cubicBezTo>
                    <a:cubicBezTo>
                      <a:pt x="4647" y="25466"/>
                      <a:pt x="9674" y="18851"/>
                      <a:pt x="22638" y="14353"/>
                    </a:cubicBezTo>
                    <a:cubicBezTo>
                      <a:pt x="35602" y="9855"/>
                      <a:pt x="60473" y="5622"/>
                      <a:pt x="79788" y="3241"/>
                    </a:cubicBezTo>
                    <a:cubicBezTo>
                      <a:pt x="99103" y="860"/>
                      <a:pt x="119476" y="331"/>
                      <a:pt x="138526" y="66"/>
                    </a:cubicBezTo>
                    <a:cubicBezTo>
                      <a:pt x="157576" y="-199"/>
                      <a:pt x="177949" y="330"/>
                      <a:pt x="194088" y="1653"/>
                    </a:cubicBezTo>
                    <a:cubicBezTo>
                      <a:pt x="210227" y="2976"/>
                      <a:pt x="265526" y="-2845"/>
                      <a:pt x="271876" y="64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楕円 7">
                <a:extLst>
                  <a:ext uri="{FF2B5EF4-FFF2-40B4-BE49-F238E27FC236}">
                    <a16:creationId xmlns:a16="http://schemas.microsoft.com/office/drawing/2014/main" id="{D351206B-CD1D-40E3-BA64-9831B1A4294F}"/>
                  </a:ext>
                </a:extLst>
              </p:cNvPr>
              <p:cNvSpPr/>
              <p:nvPr/>
            </p:nvSpPr>
            <p:spPr>
              <a:xfrm>
                <a:off x="7449477" y="1844029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EAAD57D0-87DB-4A20-A2AA-8EAED075F7EE}"/>
                  </a:ext>
                </a:extLst>
              </p:cNvPr>
              <p:cNvSpPr/>
              <p:nvPr/>
            </p:nvSpPr>
            <p:spPr>
              <a:xfrm>
                <a:off x="7302148" y="2020888"/>
                <a:ext cx="417685" cy="79336"/>
              </a:xfrm>
              <a:custGeom>
                <a:avLst/>
                <a:gdLst>
                  <a:gd name="connsiteX0" fmla="*/ 0 w 417685"/>
                  <a:gd name="connsiteY0" fmla="*/ 0 h 79336"/>
                  <a:gd name="connsiteX1" fmla="*/ 79375 w 417685"/>
                  <a:gd name="connsiteY1" fmla="*/ 4762 h 79336"/>
                  <a:gd name="connsiteX2" fmla="*/ 127000 w 417685"/>
                  <a:gd name="connsiteY2" fmla="*/ 14287 h 79336"/>
                  <a:gd name="connsiteX3" fmla="*/ 276225 w 417685"/>
                  <a:gd name="connsiteY3" fmla="*/ 33337 h 79336"/>
                  <a:gd name="connsiteX4" fmla="*/ 354013 w 417685"/>
                  <a:gd name="connsiteY4" fmla="*/ 38100 h 79336"/>
                  <a:gd name="connsiteX5" fmla="*/ 417513 w 417685"/>
                  <a:gd name="connsiteY5" fmla="*/ 77787 h 79336"/>
                  <a:gd name="connsiteX6" fmla="*/ 369888 w 417685"/>
                  <a:gd name="connsiteY6" fmla="*/ 71437 h 79336"/>
                  <a:gd name="connsiteX7" fmla="*/ 285750 w 417685"/>
                  <a:gd name="connsiteY7" fmla="*/ 73025 h 79336"/>
                  <a:gd name="connsiteX8" fmla="*/ 169863 w 417685"/>
                  <a:gd name="connsiteY8" fmla="*/ 46037 h 79336"/>
                  <a:gd name="connsiteX9" fmla="*/ 0 w 417685"/>
                  <a:gd name="connsiteY9" fmla="*/ 0 h 7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85" h="79336">
                    <a:moveTo>
                      <a:pt x="0" y="0"/>
                    </a:moveTo>
                    <a:cubicBezTo>
                      <a:pt x="29104" y="1190"/>
                      <a:pt x="58208" y="2381"/>
                      <a:pt x="79375" y="4762"/>
                    </a:cubicBezTo>
                    <a:cubicBezTo>
                      <a:pt x="100542" y="7143"/>
                      <a:pt x="94192" y="9524"/>
                      <a:pt x="127000" y="14287"/>
                    </a:cubicBezTo>
                    <a:cubicBezTo>
                      <a:pt x="159808" y="19050"/>
                      <a:pt x="238390" y="29368"/>
                      <a:pt x="276225" y="33337"/>
                    </a:cubicBezTo>
                    <a:cubicBezTo>
                      <a:pt x="314060" y="37306"/>
                      <a:pt x="330465" y="30692"/>
                      <a:pt x="354013" y="38100"/>
                    </a:cubicBezTo>
                    <a:cubicBezTo>
                      <a:pt x="377561" y="45508"/>
                      <a:pt x="414867" y="72231"/>
                      <a:pt x="417513" y="77787"/>
                    </a:cubicBezTo>
                    <a:cubicBezTo>
                      <a:pt x="420159" y="83343"/>
                      <a:pt x="391848" y="72231"/>
                      <a:pt x="369888" y="71437"/>
                    </a:cubicBezTo>
                    <a:cubicBezTo>
                      <a:pt x="347928" y="70643"/>
                      <a:pt x="319088" y="77258"/>
                      <a:pt x="285750" y="73025"/>
                    </a:cubicBezTo>
                    <a:cubicBezTo>
                      <a:pt x="252412" y="68792"/>
                      <a:pt x="169863" y="46037"/>
                      <a:pt x="169863" y="4603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3978CCE7-95C6-40FC-A247-2DB6D1716DD3}"/>
                  </a:ext>
                </a:extLst>
              </p:cNvPr>
              <p:cNvSpPr/>
              <p:nvPr/>
            </p:nvSpPr>
            <p:spPr>
              <a:xfrm>
                <a:off x="7352731" y="2129747"/>
                <a:ext cx="279618" cy="94049"/>
              </a:xfrm>
              <a:custGeom>
                <a:avLst/>
                <a:gdLst>
                  <a:gd name="connsiteX0" fmla="*/ 217 w 279618"/>
                  <a:gd name="connsiteY0" fmla="*/ 678 h 94049"/>
                  <a:gd name="connsiteX1" fmla="*/ 92292 w 279618"/>
                  <a:gd name="connsiteY1" fmla="*/ 43541 h 94049"/>
                  <a:gd name="connsiteX2" fmla="*/ 211355 w 279618"/>
                  <a:gd name="connsiteY2" fmla="*/ 89578 h 94049"/>
                  <a:gd name="connsiteX3" fmla="*/ 241517 w 279618"/>
                  <a:gd name="connsiteY3" fmla="*/ 89578 h 94049"/>
                  <a:gd name="connsiteX4" fmla="*/ 279617 w 279618"/>
                  <a:gd name="connsiteY4" fmla="*/ 65766 h 94049"/>
                  <a:gd name="connsiteX5" fmla="*/ 239930 w 279618"/>
                  <a:gd name="connsiteY5" fmla="*/ 46716 h 94049"/>
                  <a:gd name="connsiteX6" fmla="*/ 130392 w 279618"/>
                  <a:gd name="connsiteY6" fmla="*/ 21316 h 94049"/>
                  <a:gd name="connsiteX7" fmla="*/ 98642 w 279618"/>
                  <a:gd name="connsiteY7" fmla="*/ 16553 h 94049"/>
                  <a:gd name="connsiteX8" fmla="*/ 66892 w 279618"/>
                  <a:gd name="connsiteY8" fmla="*/ 16553 h 94049"/>
                  <a:gd name="connsiteX9" fmla="*/ 217 w 279618"/>
                  <a:gd name="connsiteY9" fmla="*/ 678 h 94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9618" h="94049">
                    <a:moveTo>
                      <a:pt x="217" y="678"/>
                    </a:moveTo>
                    <a:cubicBezTo>
                      <a:pt x="4450" y="5176"/>
                      <a:pt x="57102" y="28724"/>
                      <a:pt x="92292" y="43541"/>
                    </a:cubicBezTo>
                    <a:cubicBezTo>
                      <a:pt x="127482" y="58358"/>
                      <a:pt x="186484" y="81905"/>
                      <a:pt x="211355" y="89578"/>
                    </a:cubicBezTo>
                    <a:cubicBezTo>
                      <a:pt x="236226" y="97251"/>
                      <a:pt x="230140" y="93547"/>
                      <a:pt x="241517" y="89578"/>
                    </a:cubicBezTo>
                    <a:cubicBezTo>
                      <a:pt x="252894" y="85609"/>
                      <a:pt x="279881" y="72910"/>
                      <a:pt x="279617" y="65766"/>
                    </a:cubicBezTo>
                    <a:cubicBezTo>
                      <a:pt x="279353" y="58622"/>
                      <a:pt x="264801" y="54124"/>
                      <a:pt x="239930" y="46716"/>
                    </a:cubicBezTo>
                    <a:cubicBezTo>
                      <a:pt x="215059" y="39308"/>
                      <a:pt x="153940" y="26343"/>
                      <a:pt x="130392" y="21316"/>
                    </a:cubicBezTo>
                    <a:cubicBezTo>
                      <a:pt x="106844" y="16289"/>
                      <a:pt x="109225" y="17347"/>
                      <a:pt x="98642" y="16553"/>
                    </a:cubicBezTo>
                    <a:cubicBezTo>
                      <a:pt x="88059" y="15759"/>
                      <a:pt x="79063" y="17611"/>
                      <a:pt x="66892" y="16553"/>
                    </a:cubicBezTo>
                    <a:cubicBezTo>
                      <a:pt x="54721" y="15495"/>
                      <a:pt x="-4016" y="-3820"/>
                      <a:pt x="217" y="6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6E20DA78-4B4F-4457-A75D-12AD0BF300EA}"/>
                  </a:ext>
                </a:extLst>
              </p:cNvPr>
              <p:cNvSpPr/>
              <p:nvPr/>
            </p:nvSpPr>
            <p:spPr>
              <a:xfrm>
                <a:off x="5782908" y="1778970"/>
                <a:ext cx="617576" cy="224465"/>
              </a:xfrm>
              <a:custGeom>
                <a:avLst/>
                <a:gdLst>
                  <a:gd name="connsiteX0" fmla="*/ 3 w 617576"/>
                  <a:gd name="connsiteY0" fmla="*/ 224455 h 224465"/>
                  <a:gd name="connsiteX1" fmla="*/ 66678 w 617576"/>
                  <a:gd name="connsiteY1" fmla="*/ 164130 h 224465"/>
                  <a:gd name="connsiteX2" fmla="*/ 150815 w 617576"/>
                  <a:gd name="connsiteY2" fmla="*/ 118093 h 224465"/>
                  <a:gd name="connsiteX3" fmla="*/ 314328 w 617576"/>
                  <a:gd name="connsiteY3" fmla="*/ 30780 h 224465"/>
                  <a:gd name="connsiteX4" fmla="*/ 371478 w 617576"/>
                  <a:gd name="connsiteY4" fmla="*/ 27605 h 224465"/>
                  <a:gd name="connsiteX5" fmla="*/ 463553 w 617576"/>
                  <a:gd name="connsiteY5" fmla="*/ 37130 h 224465"/>
                  <a:gd name="connsiteX6" fmla="*/ 555628 w 617576"/>
                  <a:gd name="connsiteY6" fmla="*/ 51418 h 224465"/>
                  <a:gd name="connsiteX7" fmla="*/ 617540 w 617576"/>
                  <a:gd name="connsiteY7" fmla="*/ 57768 h 224465"/>
                  <a:gd name="connsiteX8" fmla="*/ 563565 w 617576"/>
                  <a:gd name="connsiteY8" fmla="*/ 35543 h 224465"/>
                  <a:gd name="connsiteX9" fmla="*/ 496890 w 617576"/>
                  <a:gd name="connsiteY9" fmla="*/ 10143 h 224465"/>
                  <a:gd name="connsiteX10" fmla="*/ 387353 w 617576"/>
                  <a:gd name="connsiteY10" fmla="*/ 618 h 224465"/>
                  <a:gd name="connsiteX11" fmla="*/ 301628 w 617576"/>
                  <a:gd name="connsiteY11" fmla="*/ 26018 h 224465"/>
                  <a:gd name="connsiteX12" fmla="*/ 185740 w 617576"/>
                  <a:gd name="connsiteY12" fmla="*/ 76818 h 224465"/>
                  <a:gd name="connsiteX13" fmla="*/ 141290 w 617576"/>
                  <a:gd name="connsiteY13" fmla="*/ 106980 h 224465"/>
                  <a:gd name="connsiteX14" fmla="*/ 87315 w 617576"/>
                  <a:gd name="connsiteY14" fmla="*/ 132380 h 224465"/>
                  <a:gd name="connsiteX15" fmla="*/ 63503 w 617576"/>
                  <a:gd name="connsiteY15" fmla="*/ 159368 h 224465"/>
                  <a:gd name="connsiteX16" fmla="*/ 3 w 617576"/>
                  <a:gd name="connsiteY16" fmla="*/ 224455 h 224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17576" h="224465">
                    <a:moveTo>
                      <a:pt x="3" y="224455"/>
                    </a:moveTo>
                    <a:cubicBezTo>
                      <a:pt x="532" y="225249"/>
                      <a:pt x="41543" y="181857"/>
                      <a:pt x="66678" y="164130"/>
                    </a:cubicBezTo>
                    <a:cubicBezTo>
                      <a:pt x="91813" y="146403"/>
                      <a:pt x="150815" y="118093"/>
                      <a:pt x="150815" y="118093"/>
                    </a:cubicBezTo>
                    <a:cubicBezTo>
                      <a:pt x="192090" y="95868"/>
                      <a:pt x="277551" y="45861"/>
                      <a:pt x="314328" y="30780"/>
                    </a:cubicBezTo>
                    <a:cubicBezTo>
                      <a:pt x="351105" y="15699"/>
                      <a:pt x="346607" y="26547"/>
                      <a:pt x="371478" y="27605"/>
                    </a:cubicBezTo>
                    <a:cubicBezTo>
                      <a:pt x="396349" y="28663"/>
                      <a:pt x="432861" y="33161"/>
                      <a:pt x="463553" y="37130"/>
                    </a:cubicBezTo>
                    <a:cubicBezTo>
                      <a:pt x="494245" y="41099"/>
                      <a:pt x="529964" y="47978"/>
                      <a:pt x="555628" y="51418"/>
                    </a:cubicBezTo>
                    <a:cubicBezTo>
                      <a:pt x="581292" y="54858"/>
                      <a:pt x="616217" y="60414"/>
                      <a:pt x="617540" y="57768"/>
                    </a:cubicBezTo>
                    <a:cubicBezTo>
                      <a:pt x="618863" y="55122"/>
                      <a:pt x="583673" y="43480"/>
                      <a:pt x="563565" y="35543"/>
                    </a:cubicBezTo>
                    <a:cubicBezTo>
                      <a:pt x="543457" y="27606"/>
                      <a:pt x="526259" y="15964"/>
                      <a:pt x="496890" y="10143"/>
                    </a:cubicBezTo>
                    <a:cubicBezTo>
                      <a:pt x="467521" y="4322"/>
                      <a:pt x="419897" y="-2028"/>
                      <a:pt x="387353" y="618"/>
                    </a:cubicBezTo>
                    <a:cubicBezTo>
                      <a:pt x="354809" y="3264"/>
                      <a:pt x="335230" y="13318"/>
                      <a:pt x="301628" y="26018"/>
                    </a:cubicBezTo>
                    <a:cubicBezTo>
                      <a:pt x="268026" y="38718"/>
                      <a:pt x="212463" y="63324"/>
                      <a:pt x="185740" y="76818"/>
                    </a:cubicBezTo>
                    <a:cubicBezTo>
                      <a:pt x="159017" y="90312"/>
                      <a:pt x="157694" y="97720"/>
                      <a:pt x="141290" y="106980"/>
                    </a:cubicBezTo>
                    <a:cubicBezTo>
                      <a:pt x="124886" y="116240"/>
                      <a:pt x="100279" y="123649"/>
                      <a:pt x="87315" y="132380"/>
                    </a:cubicBezTo>
                    <a:cubicBezTo>
                      <a:pt x="74351" y="141111"/>
                      <a:pt x="73028" y="148255"/>
                      <a:pt x="63503" y="159368"/>
                    </a:cubicBezTo>
                    <a:cubicBezTo>
                      <a:pt x="53978" y="170480"/>
                      <a:pt x="-526" y="223661"/>
                      <a:pt x="3" y="2244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4D1C35BC-91B5-448F-B173-24CDF58BECE8}"/>
                  </a:ext>
                </a:extLst>
              </p:cNvPr>
              <p:cNvSpPr/>
              <p:nvPr/>
            </p:nvSpPr>
            <p:spPr>
              <a:xfrm>
                <a:off x="6330340" y="1885950"/>
                <a:ext cx="161154" cy="77863"/>
              </a:xfrm>
              <a:custGeom>
                <a:avLst/>
                <a:gdLst>
                  <a:gd name="connsiteX0" fmla="*/ 9783 w 161154"/>
                  <a:gd name="connsiteY0" fmla="*/ 0 h 77863"/>
                  <a:gd name="connsiteX1" fmla="*/ 63758 w 161154"/>
                  <a:gd name="connsiteY1" fmla="*/ 30163 h 77863"/>
                  <a:gd name="connsiteX2" fmla="*/ 116146 w 161154"/>
                  <a:gd name="connsiteY2" fmla="*/ 19050 h 77863"/>
                  <a:gd name="connsiteX3" fmla="*/ 157421 w 161154"/>
                  <a:gd name="connsiteY3" fmla="*/ 14288 h 77863"/>
                  <a:gd name="connsiteX4" fmla="*/ 157421 w 161154"/>
                  <a:gd name="connsiteY4" fmla="*/ 36513 h 77863"/>
                  <a:gd name="connsiteX5" fmla="*/ 141546 w 161154"/>
                  <a:gd name="connsiteY5" fmla="*/ 52388 h 77863"/>
                  <a:gd name="connsiteX6" fmla="*/ 111383 w 161154"/>
                  <a:gd name="connsiteY6" fmla="*/ 65088 h 77863"/>
                  <a:gd name="connsiteX7" fmla="*/ 84396 w 161154"/>
                  <a:gd name="connsiteY7" fmla="*/ 71438 h 77863"/>
                  <a:gd name="connsiteX8" fmla="*/ 47883 w 161154"/>
                  <a:gd name="connsiteY8" fmla="*/ 77788 h 77863"/>
                  <a:gd name="connsiteX9" fmla="*/ 258 w 161154"/>
                  <a:gd name="connsiteY9" fmla="*/ 74613 h 77863"/>
                  <a:gd name="connsiteX10" fmla="*/ 28833 w 161154"/>
                  <a:gd name="connsiteY10" fmla="*/ 69850 h 77863"/>
                  <a:gd name="connsiteX11" fmla="*/ 28833 w 161154"/>
                  <a:gd name="connsiteY11" fmla="*/ 58738 h 77863"/>
                  <a:gd name="connsiteX12" fmla="*/ 9783 w 161154"/>
                  <a:gd name="connsiteY12" fmla="*/ 0 h 7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1154" h="77863">
                    <a:moveTo>
                      <a:pt x="9783" y="0"/>
                    </a:moveTo>
                    <a:cubicBezTo>
                      <a:pt x="27907" y="13494"/>
                      <a:pt x="46031" y="26988"/>
                      <a:pt x="63758" y="30163"/>
                    </a:cubicBezTo>
                    <a:cubicBezTo>
                      <a:pt x="81485" y="33338"/>
                      <a:pt x="100536" y="21696"/>
                      <a:pt x="116146" y="19050"/>
                    </a:cubicBezTo>
                    <a:cubicBezTo>
                      <a:pt x="131756" y="16404"/>
                      <a:pt x="150542" y="11378"/>
                      <a:pt x="157421" y="14288"/>
                    </a:cubicBezTo>
                    <a:cubicBezTo>
                      <a:pt x="164300" y="17199"/>
                      <a:pt x="160067" y="30163"/>
                      <a:pt x="157421" y="36513"/>
                    </a:cubicBezTo>
                    <a:cubicBezTo>
                      <a:pt x="154775" y="42863"/>
                      <a:pt x="149219" y="47626"/>
                      <a:pt x="141546" y="52388"/>
                    </a:cubicBezTo>
                    <a:cubicBezTo>
                      <a:pt x="133873" y="57150"/>
                      <a:pt x="120908" y="61913"/>
                      <a:pt x="111383" y="65088"/>
                    </a:cubicBezTo>
                    <a:cubicBezTo>
                      <a:pt x="101858" y="68263"/>
                      <a:pt x="94979" y="69321"/>
                      <a:pt x="84396" y="71438"/>
                    </a:cubicBezTo>
                    <a:cubicBezTo>
                      <a:pt x="73813" y="73555"/>
                      <a:pt x="61906" y="77259"/>
                      <a:pt x="47883" y="77788"/>
                    </a:cubicBezTo>
                    <a:cubicBezTo>
                      <a:pt x="33860" y="78317"/>
                      <a:pt x="3433" y="75936"/>
                      <a:pt x="258" y="74613"/>
                    </a:cubicBezTo>
                    <a:cubicBezTo>
                      <a:pt x="-2917" y="73290"/>
                      <a:pt x="24071" y="72496"/>
                      <a:pt x="28833" y="69850"/>
                    </a:cubicBezTo>
                    <a:cubicBezTo>
                      <a:pt x="33595" y="67204"/>
                      <a:pt x="28833" y="58738"/>
                      <a:pt x="28833" y="58738"/>
                    </a:cubicBezTo>
                    <a:lnTo>
                      <a:pt x="9783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7A3002F5-69E3-4820-A05E-4EB5109A74D0}"/>
                  </a:ext>
                </a:extLst>
              </p:cNvPr>
              <p:cNvSpPr/>
              <p:nvPr/>
            </p:nvSpPr>
            <p:spPr>
              <a:xfrm>
                <a:off x="5820043" y="1915908"/>
                <a:ext cx="207010" cy="69848"/>
              </a:xfrm>
              <a:custGeom>
                <a:avLst/>
                <a:gdLst>
                  <a:gd name="connsiteX0" fmla="*/ 968 w 207010"/>
                  <a:gd name="connsiteY0" fmla="*/ 68467 h 69848"/>
                  <a:gd name="connsiteX1" fmla="*/ 97805 w 207010"/>
                  <a:gd name="connsiteY1" fmla="*/ 57355 h 69848"/>
                  <a:gd name="connsiteX2" fmla="*/ 150193 w 207010"/>
                  <a:gd name="connsiteY2" fmla="*/ 52592 h 69848"/>
                  <a:gd name="connsiteX3" fmla="*/ 191468 w 207010"/>
                  <a:gd name="connsiteY3" fmla="*/ 66880 h 69848"/>
                  <a:gd name="connsiteX4" fmla="*/ 178768 w 207010"/>
                  <a:gd name="connsiteY4" fmla="*/ 44655 h 69848"/>
                  <a:gd name="connsiteX5" fmla="*/ 174005 w 207010"/>
                  <a:gd name="connsiteY5" fmla="*/ 30367 h 69848"/>
                  <a:gd name="connsiteX6" fmla="*/ 200993 w 207010"/>
                  <a:gd name="connsiteY6" fmla="*/ 8142 h 69848"/>
                  <a:gd name="connsiteX7" fmla="*/ 205755 w 207010"/>
                  <a:gd name="connsiteY7" fmla="*/ 1792 h 69848"/>
                  <a:gd name="connsiteX8" fmla="*/ 183530 w 207010"/>
                  <a:gd name="connsiteY8" fmla="*/ 1792 h 69848"/>
                  <a:gd name="connsiteX9" fmla="*/ 129555 w 207010"/>
                  <a:gd name="connsiteY9" fmla="*/ 22430 h 69848"/>
                  <a:gd name="connsiteX10" fmla="*/ 83518 w 207010"/>
                  <a:gd name="connsiteY10" fmla="*/ 33542 h 69848"/>
                  <a:gd name="connsiteX11" fmla="*/ 48593 w 207010"/>
                  <a:gd name="connsiteY11" fmla="*/ 22430 h 69848"/>
                  <a:gd name="connsiteX12" fmla="*/ 968 w 207010"/>
                  <a:gd name="connsiteY12" fmla="*/ 68467 h 69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010" h="69848">
                    <a:moveTo>
                      <a:pt x="968" y="68467"/>
                    </a:moveTo>
                    <a:cubicBezTo>
                      <a:pt x="9170" y="74288"/>
                      <a:pt x="72934" y="60001"/>
                      <a:pt x="97805" y="57355"/>
                    </a:cubicBezTo>
                    <a:cubicBezTo>
                      <a:pt x="122676" y="54709"/>
                      <a:pt x="134582" y="51004"/>
                      <a:pt x="150193" y="52592"/>
                    </a:cubicBezTo>
                    <a:cubicBezTo>
                      <a:pt x="165804" y="54180"/>
                      <a:pt x="186706" y="68203"/>
                      <a:pt x="191468" y="66880"/>
                    </a:cubicBezTo>
                    <a:cubicBezTo>
                      <a:pt x="196230" y="65557"/>
                      <a:pt x="181678" y="50740"/>
                      <a:pt x="178768" y="44655"/>
                    </a:cubicBezTo>
                    <a:cubicBezTo>
                      <a:pt x="175858" y="38570"/>
                      <a:pt x="170301" y="36452"/>
                      <a:pt x="174005" y="30367"/>
                    </a:cubicBezTo>
                    <a:cubicBezTo>
                      <a:pt x="177709" y="24281"/>
                      <a:pt x="195701" y="12904"/>
                      <a:pt x="200993" y="8142"/>
                    </a:cubicBezTo>
                    <a:cubicBezTo>
                      <a:pt x="206285" y="3379"/>
                      <a:pt x="208665" y="2850"/>
                      <a:pt x="205755" y="1792"/>
                    </a:cubicBezTo>
                    <a:cubicBezTo>
                      <a:pt x="202845" y="734"/>
                      <a:pt x="196230" y="-1648"/>
                      <a:pt x="183530" y="1792"/>
                    </a:cubicBezTo>
                    <a:cubicBezTo>
                      <a:pt x="170830" y="5232"/>
                      <a:pt x="146224" y="17138"/>
                      <a:pt x="129555" y="22430"/>
                    </a:cubicBezTo>
                    <a:cubicBezTo>
                      <a:pt x="112886" y="27722"/>
                      <a:pt x="97012" y="33542"/>
                      <a:pt x="83518" y="33542"/>
                    </a:cubicBezTo>
                    <a:cubicBezTo>
                      <a:pt x="70024" y="33542"/>
                      <a:pt x="58118" y="22165"/>
                      <a:pt x="48593" y="22430"/>
                    </a:cubicBezTo>
                    <a:cubicBezTo>
                      <a:pt x="39068" y="22695"/>
                      <a:pt x="-7234" y="62646"/>
                      <a:pt x="968" y="684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D55F95F9-2116-49C4-8EC9-C6BBFAD5C40C}"/>
                  </a:ext>
                </a:extLst>
              </p:cNvPr>
              <p:cNvSpPr/>
              <p:nvPr/>
            </p:nvSpPr>
            <p:spPr>
              <a:xfrm>
                <a:off x="6060709" y="1847685"/>
                <a:ext cx="223665" cy="131928"/>
              </a:xfrm>
              <a:custGeom>
                <a:avLst/>
                <a:gdLst>
                  <a:gd name="connsiteX0" fmla="*/ 222264 w 223665"/>
                  <a:gd name="connsiteY0" fmla="*/ 25565 h 131928"/>
                  <a:gd name="connsiteX1" fmla="*/ 211152 w 223665"/>
                  <a:gd name="connsiteY1" fmla="*/ 95415 h 131928"/>
                  <a:gd name="connsiteX2" fmla="*/ 212739 w 223665"/>
                  <a:gd name="connsiteY2" fmla="*/ 117640 h 131928"/>
                  <a:gd name="connsiteX3" fmla="*/ 187339 w 223665"/>
                  <a:gd name="connsiteY3" fmla="*/ 128753 h 131928"/>
                  <a:gd name="connsiteX4" fmla="*/ 123839 w 223665"/>
                  <a:gd name="connsiteY4" fmla="*/ 128753 h 131928"/>
                  <a:gd name="connsiteX5" fmla="*/ 69864 w 223665"/>
                  <a:gd name="connsiteY5" fmla="*/ 131928 h 131928"/>
                  <a:gd name="connsiteX6" fmla="*/ 17477 w 223665"/>
                  <a:gd name="connsiteY6" fmla="*/ 128753 h 131928"/>
                  <a:gd name="connsiteX7" fmla="*/ 7952 w 223665"/>
                  <a:gd name="connsiteY7" fmla="*/ 112878 h 131928"/>
                  <a:gd name="connsiteX8" fmla="*/ 14 w 223665"/>
                  <a:gd name="connsiteY8" fmla="*/ 84303 h 131928"/>
                  <a:gd name="connsiteX9" fmla="*/ 6364 w 223665"/>
                  <a:gd name="connsiteY9" fmla="*/ 58903 h 131928"/>
                  <a:gd name="connsiteX10" fmla="*/ 19064 w 223665"/>
                  <a:gd name="connsiteY10" fmla="*/ 36678 h 131928"/>
                  <a:gd name="connsiteX11" fmla="*/ 27002 w 223665"/>
                  <a:gd name="connsiteY11" fmla="*/ 28740 h 131928"/>
                  <a:gd name="connsiteX12" fmla="*/ 47639 w 223665"/>
                  <a:gd name="connsiteY12" fmla="*/ 20803 h 131928"/>
                  <a:gd name="connsiteX13" fmla="*/ 68277 w 223665"/>
                  <a:gd name="connsiteY13" fmla="*/ 4928 h 131928"/>
                  <a:gd name="connsiteX14" fmla="*/ 107964 w 223665"/>
                  <a:gd name="connsiteY14" fmla="*/ 165 h 131928"/>
                  <a:gd name="connsiteX15" fmla="*/ 144477 w 223665"/>
                  <a:gd name="connsiteY15" fmla="*/ 1753 h 131928"/>
                  <a:gd name="connsiteX16" fmla="*/ 174639 w 223665"/>
                  <a:gd name="connsiteY16" fmla="*/ 8103 h 131928"/>
                  <a:gd name="connsiteX17" fmla="*/ 222264 w 223665"/>
                  <a:gd name="connsiteY17" fmla="*/ 25565 h 131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3665" h="131928">
                    <a:moveTo>
                      <a:pt x="222264" y="25565"/>
                    </a:moveTo>
                    <a:cubicBezTo>
                      <a:pt x="228350" y="40117"/>
                      <a:pt x="212739" y="80069"/>
                      <a:pt x="211152" y="95415"/>
                    </a:cubicBezTo>
                    <a:cubicBezTo>
                      <a:pt x="209564" y="110761"/>
                      <a:pt x="216708" y="112084"/>
                      <a:pt x="212739" y="117640"/>
                    </a:cubicBezTo>
                    <a:cubicBezTo>
                      <a:pt x="208770" y="123196"/>
                      <a:pt x="202156" y="126901"/>
                      <a:pt x="187339" y="128753"/>
                    </a:cubicBezTo>
                    <a:cubicBezTo>
                      <a:pt x="172522" y="130605"/>
                      <a:pt x="143418" y="128224"/>
                      <a:pt x="123839" y="128753"/>
                    </a:cubicBezTo>
                    <a:cubicBezTo>
                      <a:pt x="104260" y="129282"/>
                      <a:pt x="87591" y="131928"/>
                      <a:pt x="69864" y="131928"/>
                    </a:cubicBezTo>
                    <a:cubicBezTo>
                      <a:pt x="52137" y="131928"/>
                      <a:pt x="27796" y="131928"/>
                      <a:pt x="17477" y="128753"/>
                    </a:cubicBezTo>
                    <a:cubicBezTo>
                      <a:pt x="7158" y="125578"/>
                      <a:pt x="10862" y="120286"/>
                      <a:pt x="7952" y="112878"/>
                    </a:cubicBezTo>
                    <a:cubicBezTo>
                      <a:pt x="5041" y="105470"/>
                      <a:pt x="279" y="93299"/>
                      <a:pt x="14" y="84303"/>
                    </a:cubicBezTo>
                    <a:cubicBezTo>
                      <a:pt x="-251" y="75307"/>
                      <a:pt x="3189" y="66841"/>
                      <a:pt x="6364" y="58903"/>
                    </a:cubicBezTo>
                    <a:cubicBezTo>
                      <a:pt x="9539" y="50965"/>
                      <a:pt x="15624" y="41705"/>
                      <a:pt x="19064" y="36678"/>
                    </a:cubicBezTo>
                    <a:cubicBezTo>
                      <a:pt x="22504" y="31651"/>
                      <a:pt x="22240" y="31386"/>
                      <a:pt x="27002" y="28740"/>
                    </a:cubicBezTo>
                    <a:cubicBezTo>
                      <a:pt x="31764" y="26094"/>
                      <a:pt x="40760" y="24772"/>
                      <a:pt x="47639" y="20803"/>
                    </a:cubicBezTo>
                    <a:cubicBezTo>
                      <a:pt x="54518" y="16834"/>
                      <a:pt x="58223" y="8368"/>
                      <a:pt x="68277" y="4928"/>
                    </a:cubicBezTo>
                    <a:cubicBezTo>
                      <a:pt x="78331" y="1488"/>
                      <a:pt x="95264" y="694"/>
                      <a:pt x="107964" y="165"/>
                    </a:cubicBezTo>
                    <a:cubicBezTo>
                      <a:pt x="120664" y="-364"/>
                      <a:pt x="133365" y="430"/>
                      <a:pt x="144477" y="1753"/>
                    </a:cubicBezTo>
                    <a:cubicBezTo>
                      <a:pt x="155589" y="3076"/>
                      <a:pt x="167231" y="6780"/>
                      <a:pt x="174639" y="8103"/>
                    </a:cubicBezTo>
                    <a:cubicBezTo>
                      <a:pt x="182047" y="9426"/>
                      <a:pt x="216178" y="11013"/>
                      <a:pt x="222264" y="255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楕円 15">
                <a:extLst>
                  <a:ext uri="{FF2B5EF4-FFF2-40B4-BE49-F238E27FC236}">
                    <a16:creationId xmlns:a16="http://schemas.microsoft.com/office/drawing/2014/main" id="{05A310F2-47C5-4570-9881-18FAB5EAB556}"/>
                  </a:ext>
                </a:extLst>
              </p:cNvPr>
              <p:cNvSpPr/>
              <p:nvPr/>
            </p:nvSpPr>
            <p:spPr>
              <a:xfrm>
                <a:off x="6165961" y="1861843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8BD6CC74-9AB1-4414-BD9E-600EF9C5F3DA}"/>
                  </a:ext>
                </a:extLst>
              </p:cNvPr>
              <p:cNvSpPr/>
              <p:nvPr/>
            </p:nvSpPr>
            <p:spPr>
              <a:xfrm>
                <a:off x="5997214" y="1983613"/>
                <a:ext cx="255905" cy="20661"/>
              </a:xfrm>
              <a:custGeom>
                <a:avLst/>
                <a:gdLst>
                  <a:gd name="connsiteX0" fmla="*/ 9 w 255905"/>
                  <a:gd name="connsiteY0" fmla="*/ 10287 h 20661"/>
                  <a:gd name="connsiteX1" fmla="*/ 71447 w 255905"/>
                  <a:gd name="connsiteY1" fmla="*/ 16637 h 20661"/>
                  <a:gd name="connsiteX2" fmla="*/ 147647 w 255905"/>
                  <a:gd name="connsiteY2" fmla="*/ 19812 h 20661"/>
                  <a:gd name="connsiteX3" fmla="*/ 254009 w 255905"/>
                  <a:gd name="connsiteY3" fmla="*/ 762 h 20661"/>
                  <a:gd name="connsiteX4" fmla="*/ 212734 w 255905"/>
                  <a:gd name="connsiteY4" fmla="*/ 3937 h 20661"/>
                  <a:gd name="connsiteX5" fmla="*/ 173047 w 255905"/>
                  <a:gd name="connsiteY5" fmla="*/ 5525 h 20661"/>
                  <a:gd name="connsiteX6" fmla="*/ 76209 w 255905"/>
                  <a:gd name="connsiteY6" fmla="*/ 7112 h 20661"/>
                  <a:gd name="connsiteX7" fmla="*/ 9 w 255905"/>
                  <a:gd name="connsiteY7" fmla="*/ 10287 h 20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5905" h="20661">
                    <a:moveTo>
                      <a:pt x="9" y="10287"/>
                    </a:moveTo>
                    <a:cubicBezTo>
                      <a:pt x="-785" y="11875"/>
                      <a:pt x="46841" y="15050"/>
                      <a:pt x="71447" y="16637"/>
                    </a:cubicBezTo>
                    <a:cubicBezTo>
                      <a:pt x="96053" y="18224"/>
                      <a:pt x="117220" y="22458"/>
                      <a:pt x="147647" y="19812"/>
                    </a:cubicBezTo>
                    <a:cubicBezTo>
                      <a:pt x="178074" y="17166"/>
                      <a:pt x="243161" y="3408"/>
                      <a:pt x="254009" y="762"/>
                    </a:cubicBezTo>
                    <a:cubicBezTo>
                      <a:pt x="264857" y="-1884"/>
                      <a:pt x="226228" y="3143"/>
                      <a:pt x="212734" y="3937"/>
                    </a:cubicBezTo>
                    <a:cubicBezTo>
                      <a:pt x="199240" y="4731"/>
                      <a:pt x="173047" y="5525"/>
                      <a:pt x="173047" y="5525"/>
                    </a:cubicBezTo>
                    <a:lnTo>
                      <a:pt x="76209" y="7112"/>
                    </a:lnTo>
                    <a:cubicBezTo>
                      <a:pt x="52397" y="7112"/>
                      <a:pt x="803" y="8699"/>
                      <a:pt x="9" y="1028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B44ABC8F-1A81-498E-B1BA-117B42B22130}"/>
                  </a:ext>
                </a:extLst>
              </p:cNvPr>
              <p:cNvSpPr/>
              <p:nvPr/>
            </p:nvSpPr>
            <p:spPr>
              <a:xfrm>
                <a:off x="5968642" y="1775289"/>
                <a:ext cx="420491" cy="78916"/>
              </a:xfrm>
              <a:custGeom>
                <a:avLst/>
                <a:gdLst>
                  <a:gd name="connsiteX0" fmla="*/ 6 w 420491"/>
                  <a:gd name="connsiteY0" fmla="*/ 78911 h 78916"/>
                  <a:gd name="connsiteX1" fmla="*/ 95256 w 420491"/>
                  <a:gd name="connsiteY1" fmla="*/ 29699 h 78916"/>
                  <a:gd name="connsiteX2" fmla="*/ 163519 w 420491"/>
                  <a:gd name="connsiteY2" fmla="*/ 10649 h 78916"/>
                  <a:gd name="connsiteX3" fmla="*/ 295281 w 420491"/>
                  <a:gd name="connsiteY3" fmla="*/ 13824 h 78916"/>
                  <a:gd name="connsiteX4" fmla="*/ 374656 w 420491"/>
                  <a:gd name="connsiteY4" fmla="*/ 34461 h 78916"/>
                  <a:gd name="connsiteX5" fmla="*/ 419106 w 420491"/>
                  <a:gd name="connsiteY5" fmla="*/ 53511 h 78916"/>
                  <a:gd name="connsiteX6" fmla="*/ 323856 w 420491"/>
                  <a:gd name="connsiteY6" fmla="*/ 18586 h 78916"/>
                  <a:gd name="connsiteX7" fmla="*/ 250831 w 420491"/>
                  <a:gd name="connsiteY7" fmla="*/ 1124 h 78916"/>
                  <a:gd name="connsiteX8" fmla="*/ 201619 w 420491"/>
                  <a:gd name="connsiteY8" fmla="*/ 2711 h 78916"/>
                  <a:gd name="connsiteX9" fmla="*/ 158756 w 420491"/>
                  <a:gd name="connsiteY9" fmla="*/ 10649 h 78916"/>
                  <a:gd name="connsiteX10" fmla="*/ 100019 w 420491"/>
                  <a:gd name="connsiteY10" fmla="*/ 26524 h 78916"/>
                  <a:gd name="connsiteX11" fmla="*/ 6 w 420491"/>
                  <a:gd name="connsiteY11" fmla="*/ 78911 h 7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0491" h="78916">
                    <a:moveTo>
                      <a:pt x="6" y="78911"/>
                    </a:moveTo>
                    <a:cubicBezTo>
                      <a:pt x="-788" y="79440"/>
                      <a:pt x="68004" y="41076"/>
                      <a:pt x="95256" y="29699"/>
                    </a:cubicBezTo>
                    <a:cubicBezTo>
                      <a:pt x="122508" y="18322"/>
                      <a:pt x="130182" y="13295"/>
                      <a:pt x="163519" y="10649"/>
                    </a:cubicBezTo>
                    <a:cubicBezTo>
                      <a:pt x="196857" y="8003"/>
                      <a:pt x="260092" y="9855"/>
                      <a:pt x="295281" y="13824"/>
                    </a:cubicBezTo>
                    <a:cubicBezTo>
                      <a:pt x="330470" y="17793"/>
                      <a:pt x="354019" y="27846"/>
                      <a:pt x="374656" y="34461"/>
                    </a:cubicBezTo>
                    <a:cubicBezTo>
                      <a:pt x="395294" y="41075"/>
                      <a:pt x="427573" y="56157"/>
                      <a:pt x="419106" y="53511"/>
                    </a:cubicBezTo>
                    <a:cubicBezTo>
                      <a:pt x="410639" y="50865"/>
                      <a:pt x="351902" y="27317"/>
                      <a:pt x="323856" y="18586"/>
                    </a:cubicBezTo>
                    <a:cubicBezTo>
                      <a:pt x="295810" y="9855"/>
                      <a:pt x="271204" y="3770"/>
                      <a:pt x="250831" y="1124"/>
                    </a:cubicBezTo>
                    <a:cubicBezTo>
                      <a:pt x="230458" y="-1522"/>
                      <a:pt x="216965" y="1123"/>
                      <a:pt x="201619" y="2711"/>
                    </a:cubicBezTo>
                    <a:cubicBezTo>
                      <a:pt x="186273" y="4298"/>
                      <a:pt x="175689" y="6680"/>
                      <a:pt x="158756" y="10649"/>
                    </a:cubicBezTo>
                    <a:cubicBezTo>
                      <a:pt x="141823" y="14618"/>
                      <a:pt x="122773" y="18057"/>
                      <a:pt x="100019" y="26524"/>
                    </a:cubicBezTo>
                    <a:cubicBezTo>
                      <a:pt x="77265" y="34991"/>
                      <a:pt x="800" y="78382"/>
                      <a:pt x="6" y="789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A8F0C079-D522-43D0-9AAF-6A5F2FDD2769}"/>
                  </a:ext>
                </a:extLst>
              </p:cNvPr>
              <p:cNvSpPr/>
              <p:nvPr/>
            </p:nvSpPr>
            <p:spPr>
              <a:xfrm>
                <a:off x="6082610" y="2137626"/>
                <a:ext cx="216527" cy="118412"/>
              </a:xfrm>
              <a:custGeom>
                <a:avLst/>
                <a:gdLst>
                  <a:gd name="connsiteX0" fmla="*/ 216238 w 216527"/>
                  <a:gd name="connsiteY0" fmla="*/ 737 h 118412"/>
                  <a:gd name="connsiteX1" fmla="*/ 82888 w 216527"/>
                  <a:gd name="connsiteY1" fmla="*/ 86462 h 118412"/>
                  <a:gd name="connsiteX2" fmla="*/ 51138 w 216527"/>
                  <a:gd name="connsiteY2" fmla="*/ 111862 h 118412"/>
                  <a:gd name="connsiteX3" fmla="*/ 338 w 216527"/>
                  <a:gd name="connsiteY3" fmla="*/ 116624 h 118412"/>
                  <a:gd name="connsiteX4" fmla="*/ 78126 w 216527"/>
                  <a:gd name="connsiteY4" fmla="*/ 86462 h 118412"/>
                  <a:gd name="connsiteX5" fmla="*/ 117813 w 216527"/>
                  <a:gd name="connsiteY5" fmla="*/ 46774 h 118412"/>
                  <a:gd name="connsiteX6" fmla="*/ 216238 w 216527"/>
                  <a:gd name="connsiteY6" fmla="*/ 737 h 11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527" h="118412">
                    <a:moveTo>
                      <a:pt x="216238" y="737"/>
                    </a:moveTo>
                    <a:cubicBezTo>
                      <a:pt x="210417" y="7352"/>
                      <a:pt x="110405" y="67941"/>
                      <a:pt x="82888" y="86462"/>
                    </a:cubicBezTo>
                    <a:cubicBezTo>
                      <a:pt x="55371" y="104983"/>
                      <a:pt x="64896" y="106835"/>
                      <a:pt x="51138" y="111862"/>
                    </a:cubicBezTo>
                    <a:cubicBezTo>
                      <a:pt x="37380" y="116889"/>
                      <a:pt x="-4160" y="120857"/>
                      <a:pt x="338" y="116624"/>
                    </a:cubicBezTo>
                    <a:cubicBezTo>
                      <a:pt x="4836" y="112391"/>
                      <a:pt x="58547" y="98104"/>
                      <a:pt x="78126" y="86462"/>
                    </a:cubicBezTo>
                    <a:cubicBezTo>
                      <a:pt x="97705" y="74820"/>
                      <a:pt x="97176" y="59739"/>
                      <a:pt x="117813" y="46774"/>
                    </a:cubicBezTo>
                    <a:cubicBezTo>
                      <a:pt x="138450" y="33809"/>
                      <a:pt x="222059" y="-5878"/>
                      <a:pt x="216238" y="7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楕円 21">
                <a:extLst>
                  <a:ext uri="{FF2B5EF4-FFF2-40B4-BE49-F238E27FC236}">
                    <a16:creationId xmlns:a16="http://schemas.microsoft.com/office/drawing/2014/main" id="{62A4BDAE-02B0-4338-915E-953F068E199A}"/>
                  </a:ext>
                </a:extLst>
              </p:cNvPr>
              <p:cNvSpPr/>
              <p:nvPr/>
            </p:nvSpPr>
            <p:spPr>
              <a:xfrm>
                <a:off x="6448837" y="1910572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C33EF596-9504-4B5C-A6AB-357D95CDC01E}"/>
                  </a:ext>
                </a:extLst>
              </p:cNvPr>
              <p:cNvSpPr/>
              <p:nvPr/>
            </p:nvSpPr>
            <p:spPr>
              <a:xfrm>
                <a:off x="7164275" y="2203163"/>
                <a:ext cx="156198" cy="347584"/>
              </a:xfrm>
              <a:custGeom>
                <a:avLst/>
                <a:gdLst>
                  <a:gd name="connsiteX0" fmla="*/ 1348 w 156198"/>
                  <a:gd name="connsiteY0" fmla="*/ 287 h 347584"/>
                  <a:gd name="connsiteX1" fmla="*/ 73315 w 156198"/>
                  <a:gd name="connsiteY1" fmla="*/ 55320 h 347584"/>
                  <a:gd name="connsiteX2" fmla="*/ 128348 w 156198"/>
                  <a:gd name="connsiteY2" fmla="*/ 135754 h 347584"/>
                  <a:gd name="connsiteX3" fmla="*/ 147398 w 156198"/>
                  <a:gd name="connsiteY3" fmla="*/ 226770 h 347584"/>
                  <a:gd name="connsiteX4" fmla="*/ 155865 w 156198"/>
                  <a:gd name="connsiteY4" fmla="*/ 256404 h 347584"/>
                  <a:gd name="connsiteX5" fmla="*/ 151631 w 156198"/>
                  <a:gd name="connsiteY5" fmla="*/ 315670 h 347584"/>
                  <a:gd name="connsiteX6" fmla="*/ 126231 w 156198"/>
                  <a:gd name="connsiteY6" fmla="*/ 347420 h 347584"/>
                  <a:gd name="connsiteX7" fmla="*/ 130465 w 156198"/>
                  <a:gd name="connsiteY7" fmla="*/ 302970 h 347584"/>
                  <a:gd name="connsiteX8" fmla="*/ 130465 w 156198"/>
                  <a:gd name="connsiteY8" fmla="*/ 228887 h 347584"/>
                  <a:gd name="connsiteX9" fmla="*/ 94481 w 156198"/>
                  <a:gd name="connsiteY9" fmla="*/ 139987 h 347584"/>
                  <a:gd name="connsiteX10" fmla="*/ 30981 w 156198"/>
                  <a:gd name="connsiteY10" fmla="*/ 78604 h 347584"/>
                  <a:gd name="connsiteX11" fmla="*/ 1348 w 156198"/>
                  <a:gd name="connsiteY11" fmla="*/ 287 h 347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98" h="347584">
                    <a:moveTo>
                      <a:pt x="1348" y="287"/>
                    </a:moveTo>
                    <a:cubicBezTo>
                      <a:pt x="8404" y="-3594"/>
                      <a:pt x="52148" y="32742"/>
                      <a:pt x="73315" y="55320"/>
                    </a:cubicBezTo>
                    <a:cubicBezTo>
                      <a:pt x="94482" y="77898"/>
                      <a:pt x="116001" y="107179"/>
                      <a:pt x="128348" y="135754"/>
                    </a:cubicBezTo>
                    <a:cubicBezTo>
                      <a:pt x="140695" y="164329"/>
                      <a:pt x="142812" y="206662"/>
                      <a:pt x="147398" y="226770"/>
                    </a:cubicBezTo>
                    <a:cubicBezTo>
                      <a:pt x="151984" y="246878"/>
                      <a:pt x="155160" y="241587"/>
                      <a:pt x="155865" y="256404"/>
                    </a:cubicBezTo>
                    <a:cubicBezTo>
                      <a:pt x="156570" y="271221"/>
                      <a:pt x="156570" y="300501"/>
                      <a:pt x="151631" y="315670"/>
                    </a:cubicBezTo>
                    <a:cubicBezTo>
                      <a:pt x="146692" y="330839"/>
                      <a:pt x="129759" y="349537"/>
                      <a:pt x="126231" y="347420"/>
                    </a:cubicBezTo>
                    <a:cubicBezTo>
                      <a:pt x="122703" y="345303"/>
                      <a:pt x="129759" y="322725"/>
                      <a:pt x="130465" y="302970"/>
                    </a:cubicBezTo>
                    <a:cubicBezTo>
                      <a:pt x="131171" y="283215"/>
                      <a:pt x="136462" y="256051"/>
                      <a:pt x="130465" y="228887"/>
                    </a:cubicBezTo>
                    <a:cubicBezTo>
                      <a:pt x="124468" y="201723"/>
                      <a:pt x="111062" y="165034"/>
                      <a:pt x="94481" y="139987"/>
                    </a:cubicBezTo>
                    <a:cubicBezTo>
                      <a:pt x="77900" y="114940"/>
                      <a:pt x="45445" y="98007"/>
                      <a:pt x="30981" y="78604"/>
                    </a:cubicBezTo>
                    <a:cubicBezTo>
                      <a:pt x="16517" y="59201"/>
                      <a:pt x="-5708" y="4168"/>
                      <a:pt x="1348" y="28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4D8E58CD-5C9D-4CAD-847C-3909395BB24E}"/>
                  </a:ext>
                </a:extLst>
              </p:cNvPr>
              <p:cNvSpPr/>
              <p:nvPr/>
            </p:nvSpPr>
            <p:spPr>
              <a:xfrm>
                <a:off x="6472415" y="2299093"/>
                <a:ext cx="87937" cy="59568"/>
              </a:xfrm>
              <a:custGeom>
                <a:avLst/>
                <a:gdLst>
                  <a:gd name="connsiteX0" fmla="*/ 87841 w 87937"/>
                  <a:gd name="connsiteY0" fmla="*/ 1724 h 59568"/>
                  <a:gd name="connsiteX1" fmla="*/ 30691 w 87937"/>
                  <a:gd name="connsiteY1" fmla="*/ 27124 h 59568"/>
                  <a:gd name="connsiteX2" fmla="*/ 3175 w 87937"/>
                  <a:gd name="connsiteY2" fmla="*/ 54640 h 59568"/>
                  <a:gd name="connsiteX3" fmla="*/ 1058 w 87937"/>
                  <a:gd name="connsiteY3" fmla="*/ 56757 h 59568"/>
                  <a:gd name="connsiteX4" fmla="*/ 7408 w 87937"/>
                  <a:gd name="connsiteY4" fmla="*/ 25007 h 59568"/>
                  <a:gd name="connsiteX5" fmla="*/ 15875 w 87937"/>
                  <a:gd name="connsiteY5" fmla="*/ 5957 h 59568"/>
                  <a:gd name="connsiteX6" fmla="*/ 87841 w 87937"/>
                  <a:gd name="connsiteY6" fmla="*/ 1724 h 59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937" h="59568">
                    <a:moveTo>
                      <a:pt x="87841" y="1724"/>
                    </a:moveTo>
                    <a:cubicBezTo>
                      <a:pt x="90310" y="5252"/>
                      <a:pt x="44802" y="18305"/>
                      <a:pt x="30691" y="27124"/>
                    </a:cubicBezTo>
                    <a:cubicBezTo>
                      <a:pt x="16580" y="35943"/>
                      <a:pt x="3175" y="54640"/>
                      <a:pt x="3175" y="54640"/>
                    </a:cubicBezTo>
                    <a:cubicBezTo>
                      <a:pt x="-1764" y="59579"/>
                      <a:pt x="353" y="61696"/>
                      <a:pt x="1058" y="56757"/>
                    </a:cubicBezTo>
                    <a:cubicBezTo>
                      <a:pt x="1763" y="51818"/>
                      <a:pt x="4939" y="33474"/>
                      <a:pt x="7408" y="25007"/>
                    </a:cubicBezTo>
                    <a:cubicBezTo>
                      <a:pt x="9877" y="16540"/>
                      <a:pt x="10231" y="11601"/>
                      <a:pt x="15875" y="5957"/>
                    </a:cubicBezTo>
                    <a:cubicBezTo>
                      <a:pt x="21519" y="313"/>
                      <a:pt x="85372" y="-1804"/>
                      <a:pt x="87841" y="17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FA1871E6-6432-462D-BF71-A0980FA1EC5A}"/>
                  </a:ext>
                </a:extLst>
              </p:cNvPr>
              <p:cNvSpPr/>
              <p:nvPr/>
            </p:nvSpPr>
            <p:spPr>
              <a:xfrm>
                <a:off x="7053084" y="2586561"/>
                <a:ext cx="209962" cy="67986"/>
              </a:xfrm>
              <a:custGeom>
                <a:avLst/>
                <a:gdLst>
                  <a:gd name="connsiteX0" fmla="*/ 356 w 209962"/>
                  <a:gd name="connsiteY0" fmla="*/ 57156 h 67986"/>
                  <a:gd name="connsiteX1" fmla="*/ 68089 w 209962"/>
                  <a:gd name="connsiteY1" fmla="*/ 42339 h 67986"/>
                  <a:gd name="connsiteX2" fmla="*/ 150639 w 209962"/>
                  <a:gd name="connsiteY2" fmla="*/ 21172 h 67986"/>
                  <a:gd name="connsiteX3" fmla="*/ 209906 w 209962"/>
                  <a:gd name="connsiteY3" fmla="*/ 6 h 67986"/>
                  <a:gd name="connsiteX4" fmla="*/ 161222 w 209962"/>
                  <a:gd name="connsiteY4" fmla="*/ 23289 h 67986"/>
                  <a:gd name="connsiteX5" fmla="*/ 148522 w 209962"/>
                  <a:gd name="connsiteY5" fmla="*/ 42339 h 67986"/>
                  <a:gd name="connsiteX6" fmla="*/ 125239 w 209962"/>
                  <a:gd name="connsiteY6" fmla="*/ 61389 h 67986"/>
                  <a:gd name="connsiteX7" fmla="*/ 97722 w 209962"/>
                  <a:gd name="connsiteY7" fmla="*/ 67739 h 67986"/>
                  <a:gd name="connsiteX8" fmla="*/ 356 w 209962"/>
                  <a:gd name="connsiteY8" fmla="*/ 57156 h 67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9962" h="67986">
                    <a:moveTo>
                      <a:pt x="356" y="57156"/>
                    </a:moveTo>
                    <a:cubicBezTo>
                      <a:pt x="-4583" y="52923"/>
                      <a:pt x="43042" y="48336"/>
                      <a:pt x="68089" y="42339"/>
                    </a:cubicBezTo>
                    <a:cubicBezTo>
                      <a:pt x="93136" y="36342"/>
                      <a:pt x="127003" y="28227"/>
                      <a:pt x="150639" y="21172"/>
                    </a:cubicBezTo>
                    <a:cubicBezTo>
                      <a:pt x="174275" y="14116"/>
                      <a:pt x="208142" y="-347"/>
                      <a:pt x="209906" y="6"/>
                    </a:cubicBezTo>
                    <a:cubicBezTo>
                      <a:pt x="211670" y="359"/>
                      <a:pt x="171453" y="16234"/>
                      <a:pt x="161222" y="23289"/>
                    </a:cubicBezTo>
                    <a:cubicBezTo>
                      <a:pt x="150991" y="30344"/>
                      <a:pt x="154519" y="35989"/>
                      <a:pt x="148522" y="42339"/>
                    </a:cubicBezTo>
                    <a:cubicBezTo>
                      <a:pt x="142525" y="48689"/>
                      <a:pt x="133706" y="57156"/>
                      <a:pt x="125239" y="61389"/>
                    </a:cubicBezTo>
                    <a:cubicBezTo>
                      <a:pt x="116772" y="65622"/>
                      <a:pt x="112539" y="65975"/>
                      <a:pt x="97722" y="67739"/>
                    </a:cubicBezTo>
                    <a:cubicBezTo>
                      <a:pt x="82905" y="69503"/>
                      <a:pt x="5295" y="61389"/>
                      <a:pt x="356" y="5715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FB277865-E0E5-4D03-B473-78382A1AA536}"/>
                  </a:ext>
                </a:extLst>
              </p:cNvPr>
              <p:cNvSpPr/>
              <p:nvPr/>
            </p:nvSpPr>
            <p:spPr>
              <a:xfrm>
                <a:off x="6585656" y="2522249"/>
                <a:ext cx="133500" cy="51846"/>
              </a:xfrm>
              <a:custGeom>
                <a:avLst/>
                <a:gdLst>
                  <a:gd name="connsiteX0" fmla="*/ 0 w 133500"/>
                  <a:gd name="connsiteY0" fmla="*/ 41034 h 51846"/>
                  <a:gd name="connsiteX1" fmla="*/ 59267 w 133500"/>
                  <a:gd name="connsiteY1" fmla="*/ 51618 h 51846"/>
                  <a:gd name="connsiteX2" fmla="*/ 101600 w 133500"/>
                  <a:gd name="connsiteY2" fmla="*/ 47384 h 51846"/>
                  <a:gd name="connsiteX3" fmla="*/ 133350 w 133500"/>
                  <a:gd name="connsiteY3" fmla="*/ 36801 h 51846"/>
                  <a:gd name="connsiteX4" fmla="*/ 112184 w 133500"/>
                  <a:gd name="connsiteY4" fmla="*/ 19868 h 51846"/>
                  <a:gd name="connsiteX5" fmla="*/ 80434 w 133500"/>
                  <a:gd name="connsiteY5" fmla="*/ 9284 h 51846"/>
                  <a:gd name="connsiteX6" fmla="*/ 59267 w 133500"/>
                  <a:gd name="connsiteY6" fmla="*/ 818 h 51846"/>
                  <a:gd name="connsiteX7" fmla="*/ 0 w 133500"/>
                  <a:gd name="connsiteY7" fmla="*/ 41034 h 5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500" h="51846">
                    <a:moveTo>
                      <a:pt x="0" y="41034"/>
                    </a:moveTo>
                    <a:cubicBezTo>
                      <a:pt x="0" y="49501"/>
                      <a:pt x="42334" y="50560"/>
                      <a:pt x="59267" y="51618"/>
                    </a:cubicBezTo>
                    <a:cubicBezTo>
                      <a:pt x="76200" y="52676"/>
                      <a:pt x="89253" y="49853"/>
                      <a:pt x="101600" y="47384"/>
                    </a:cubicBezTo>
                    <a:cubicBezTo>
                      <a:pt x="113947" y="44915"/>
                      <a:pt x="131586" y="41387"/>
                      <a:pt x="133350" y="36801"/>
                    </a:cubicBezTo>
                    <a:cubicBezTo>
                      <a:pt x="135114" y="32215"/>
                      <a:pt x="121003" y="24454"/>
                      <a:pt x="112184" y="19868"/>
                    </a:cubicBezTo>
                    <a:cubicBezTo>
                      <a:pt x="103365" y="15282"/>
                      <a:pt x="89254" y="12459"/>
                      <a:pt x="80434" y="9284"/>
                    </a:cubicBezTo>
                    <a:cubicBezTo>
                      <a:pt x="71615" y="6109"/>
                      <a:pt x="73025" y="-2710"/>
                      <a:pt x="59267" y="818"/>
                    </a:cubicBezTo>
                    <a:cubicBezTo>
                      <a:pt x="45509" y="4346"/>
                      <a:pt x="0" y="32567"/>
                      <a:pt x="0" y="4103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102B70D8-3CFA-40CB-A758-C41C49998590}"/>
                  </a:ext>
                </a:extLst>
              </p:cNvPr>
              <p:cNvSpPr/>
              <p:nvPr/>
            </p:nvSpPr>
            <p:spPr>
              <a:xfrm>
                <a:off x="7008382" y="2491304"/>
                <a:ext cx="192828" cy="82102"/>
              </a:xfrm>
              <a:custGeom>
                <a:avLst/>
                <a:gdLst>
                  <a:gd name="connsiteX0" fmla="*/ 2724 w 192828"/>
                  <a:gd name="connsiteY0" fmla="*/ 80446 h 82102"/>
                  <a:gd name="connsiteX1" fmla="*/ 68341 w 192828"/>
                  <a:gd name="connsiteY1" fmla="*/ 67746 h 82102"/>
                  <a:gd name="connsiteX2" fmla="*/ 117024 w 192828"/>
                  <a:gd name="connsiteY2" fmla="*/ 67746 h 82102"/>
                  <a:gd name="connsiteX3" fmla="*/ 184758 w 192828"/>
                  <a:gd name="connsiteY3" fmla="*/ 63513 h 82102"/>
                  <a:gd name="connsiteX4" fmla="*/ 188991 w 192828"/>
                  <a:gd name="connsiteY4" fmla="*/ 48696 h 82102"/>
                  <a:gd name="connsiteX5" fmla="*/ 161474 w 192828"/>
                  <a:gd name="connsiteY5" fmla="*/ 27529 h 82102"/>
                  <a:gd name="connsiteX6" fmla="*/ 133958 w 192828"/>
                  <a:gd name="connsiteY6" fmla="*/ 12713 h 82102"/>
                  <a:gd name="connsiteX7" fmla="*/ 106441 w 192828"/>
                  <a:gd name="connsiteY7" fmla="*/ 13 h 82102"/>
                  <a:gd name="connsiteX8" fmla="*/ 64108 w 192828"/>
                  <a:gd name="connsiteY8" fmla="*/ 10596 h 82102"/>
                  <a:gd name="connsiteX9" fmla="*/ 17541 w 192828"/>
                  <a:gd name="connsiteY9" fmla="*/ 25413 h 82102"/>
                  <a:gd name="connsiteX10" fmla="*/ 2724 w 192828"/>
                  <a:gd name="connsiteY10" fmla="*/ 80446 h 82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2828" h="82102">
                    <a:moveTo>
                      <a:pt x="2724" y="80446"/>
                    </a:moveTo>
                    <a:cubicBezTo>
                      <a:pt x="11191" y="87502"/>
                      <a:pt x="49291" y="69863"/>
                      <a:pt x="68341" y="67746"/>
                    </a:cubicBezTo>
                    <a:cubicBezTo>
                      <a:pt x="87391" y="65629"/>
                      <a:pt x="97621" y="68451"/>
                      <a:pt x="117024" y="67746"/>
                    </a:cubicBezTo>
                    <a:cubicBezTo>
                      <a:pt x="136427" y="67041"/>
                      <a:pt x="172764" y="66688"/>
                      <a:pt x="184758" y="63513"/>
                    </a:cubicBezTo>
                    <a:cubicBezTo>
                      <a:pt x="196752" y="60338"/>
                      <a:pt x="192872" y="54693"/>
                      <a:pt x="188991" y="48696"/>
                    </a:cubicBezTo>
                    <a:cubicBezTo>
                      <a:pt x="185110" y="42699"/>
                      <a:pt x="170646" y="33526"/>
                      <a:pt x="161474" y="27529"/>
                    </a:cubicBezTo>
                    <a:cubicBezTo>
                      <a:pt x="152302" y="21532"/>
                      <a:pt x="143130" y="17299"/>
                      <a:pt x="133958" y="12713"/>
                    </a:cubicBezTo>
                    <a:cubicBezTo>
                      <a:pt x="124786" y="8127"/>
                      <a:pt x="118083" y="366"/>
                      <a:pt x="106441" y="13"/>
                    </a:cubicBezTo>
                    <a:cubicBezTo>
                      <a:pt x="94799" y="-340"/>
                      <a:pt x="78925" y="6363"/>
                      <a:pt x="64108" y="10596"/>
                    </a:cubicBezTo>
                    <a:cubicBezTo>
                      <a:pt x="49291" y="14829"/>
                      <a:pt x="27772" y="20827"/>
                      <a:pt x="17541" y="25413"/>
                    </a:cubicBezTo>
                    <a:cubicBezTo>
                      <a:pt x="7310" y="29999"/>
                      <a:pt x="-5743" y="73390"/>
                      <a:pt x="2724" y="8044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92B9FC16-65AC-4FFE-A578-7CFC5E5A6B56}"/>
                  </a:ext>
                </a:extLst>
              </p:cNvPr>
              <p:cNvSpPr/>
              <p:nvPr/>
            </p:nvSpPr>
            <p:spPr>
              <a:xfrm>
                <a:off x="7465442" y="1263344"/>
                <a:ext cx="457950" cy="230091"/>
              </a:xfrm>
              <a:custGeom>
                <a:avLst/>
                <a:gdLst>
                  <a:gd name="connsiteX0" fmla="*/ 2864 w 457950"/>
                  <a:gd name="connsiteY0" fmla="*/ 135773 h 230091"/>
                  <a:gd name="connsiteX1" fmla="*/ 155264 w 457950"/>
                  <a:gd name="connsiteY1" fmla="*/ 131539 h 230091"/>
                  <a:gd name="connsiteX2" fmla="*/ 239931 w 457950"/>
                  <a:gd name="connsiteY2" fmla="*/ 142123 h 230091"/>
                  <a:gd name="connsiteX3" fmla="*/ 294964 w 457950"/>
                  <a:gd name="connsiteY3" fmla="*/ 161173 h 230091"/>
                  <a:gd name="connsiteX4" fmla="*/ 362698 w 457950"/>
                  <a:gd name="connsiteY4" fmla="*/ 211973 h 230091"/>
                  <a:gd name="connsiteX5" fmla="*/ 407148 w 457950"/>
                  <a:gd name="connsiteY5" fmla="*/ 226789 h 230091"/>
                  <a:gd name="connsiteX6" fmla="*/ 457948 w 457950"/>
                  <a:gd name="connsiteY6" fmla="*/ 226789 h 230091"/>
                  <a:gd name="connsiteX7" fmla="*/ 409264 w 457950"/>
                  <a:gd name="connsiteY7" fmla="*/ 190806 h 230091"/>
                  <a:gd name="connsiteX8" fmla="*/ 354231 w 457950"/>
                  <a:gd name="connsiteY8" fmla="*/ 163289 h 230091"/>
                  <a:gd name="connsiteX9" fmla="*/ 328831 w 457950"/>
                  <a:gd name="connsiteY9" fmla="*/ 152706 h 230091"/>
                  <a:gd name="connsiteX10" fmla="*/ 356348 w 457950"/>
                  <a:gd name="connsiteY10" fmla="*/ 150589 h 230091"/>
                  <a:gd name="connsiteX11" fmla="*/ 396564 w 457950"/>
                  <a:gd name="connsiteY11" fmla="*/ 140006 h 230091"/>
                  <a:gd name="connsiteX12" fmla="*/ 352114 w 457950"/>
                  <a:gd name="connsiteY12" fmla="*/ 104023 h 230091"/>
                  <a:gd name="connsiteX13" fmla="*/ 275914 w 457950"/>
                  <a:gd name="connsiteY13" fmla="*/ 53223 h 230091"/>
                  <a:gd name="connsiteX14" fmla="*/ 178548 w 457950"/>
                  <a:gd name="connsiteY14" fmla="*/ 306 h 230091"/>
                  <a:gd name="connsiteX15" fmla="*/ 64248 w 457950"/>
                  <a:gd name="connsiteY15" fmla="*/ 34173 h 230091"/>
                  <a:gd name="connsiteX16" fmla="*/ 2864 w 457950"/>
                  <a:gd name="connsiteY16" fmla="*/ 135773 h 230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57950" h="230091">
                    <a:moveTo>
                      <a:pt x="2864" y="135773"/>
                    </a:moveTo>
                    <a:cubicBezTo>
                      <a:pt x="18033" y="152001"/>
                      <a:pt x="115753" y="130481"/>
                      <a:pt x="155264" y="131539"/>
                    </a:cubicBezTo>
                    <a:cubicBezTo>
                      <a:pt x="194775" y="132597"/>
                      <a:pt x="216648" y="137184"/>
                      <a:pt x="239931" y="142123"/>
                    </a:cubicBezTo>
                    <a:cubicBezTo>
                      <a:pt x="263214" y="147062"/>
                      <a:pt x="274503" y="149531"/>
                      <a:pt x="294964" y="161173"/>
                    </a:cubicBezTo>
                    <a:cubicBezTo>
                      <a:pt x="315425" y="172815"/>
                      <a:pt x="344001" y="201037"/>
                      <a:pt x="362698" y="211973"/>
                    </a:cubicBezTo>
                    <a:cubicBezTo>
                      <a:pt x="381395" y="222909"/>
                      <a:pt x="391273" y="224320"/>
                      <a:pt x="407148" y="226789"/>
                    </a:cubicBezTo>
                    <a:cubicBezTo>
                      <a:pt x="423023" y="229258"/>
                      <a:pt x="457595" y="232786"/>
                      <a:pt x="457948" y="226789"/>
                    </a:cubicBezTo>
                    <a:cubicBezTo>
                      <a:pt x="458301" y="220792"/>
                      <a:pt x="426550" y="201389"/>
                      <a:pt x="409264" y="190806"/>
                    </a:cubicBezTo>
                    <a:cubicBezTo>
                      <a:pt x="391978" y="180223"/>
                      <a:pt x="367636" y="169639"/>
                      <a:pt x="354231" y="163289"/>
                    </a:cubicBezTo>
                    <a:cubicBezTo>
                      <a:pt x="340826" y="156939"/>
                      <a:pt x="328478" y="154823"/>
                      <a:pt x="328831" y="152706"/>
                    </a:cubicBezTo>
                    <a:cubicBezTo>
                      <a:pt x="329184" y="150589"/>
                      <a:pt x="345059" y="152706"/>
                      <a:pt x="356348" y="150589"/>
                    </a:cubicBezTo>
                    <a:cubicBezTo>
                      <a:pt x="367637" y="148472"/>
                      <a:pt x="397270" y="147767"/>
                      <a:pt x="396564" y="140006"/>
                    </a:cubicBezTo>
                    <a:cubicBezTo>
                      <a:pt x="395858" y="132245"/>
                      <a:pt x="372222" y="118487"/>
                      <a:pt x="352114" y="104023"/>
                    </a:cubicBezTo>
                    <a:cubicBezTo>
                      <a:pt x="332006" y="89559"/>
                      <a:pt x="304842" y="70509"/>
                      <a:pt x="275914" y="53223"/>
                    </a:cubicBezTo>
                    <a:cubicBezTo>
                      <a:pt x="246986" y="35937"/>
                      <a:pt x="213826" y="3481"/>
                      <a:pt x="178548" y="306"/>
                    </a:cubicBezTo>
                    <a:cubicBezTo>
                      <a:pt x="143270" y="-2869"/>
                      <a:pt x="92117" y="19356"/>
                      <a:pt x="64248" y="34173"/>
                    </a:cubicBezTo>
                    <a:cubicBezTo>
                      <a:pt x="36379" y="48990"/>
                      <a:pt x="-12305" y="119545"/>
                      <a:pt x="2864" y="135773"/>
                    </a:cubicBezTo>
                    <a:close/>
                  </a:path>
                </a:pathLst>
              </a:custGeom>
              <a:solidFill>
                <a:srgbClr val="FF00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DC10DF33-F5EA-470E-A3FE-FEA0A0EEE345}"/>
                  </a:ext>
                </a:extLst>
              </p:cNvPr>
              <p:cNvSpPr/>
              <p:nvPr/>
            </p:nvSpPr>
            <p:spPr>
              <a:xfrm>
                <a:off x="7216075" y="1255070"/>
                <a:ext cx="318939" cy="218082"/>
              </a:xfrm>
              <a:custGeom>
                <a:avLst/>
                <a:gdLst>
                  <a:gd name="connsiteX0" fmla="*/ 267048 w 318939"/>
                  <a:gd name="connsiteY0" fmla="*/ 129230 h 218082"/>
                  <a:gd name="connsiteX1" fmla="*/ 173915 w 318939"/>
                  <a:gd name="connsiteY1" fmla="*/ 133463 h 218082"/>
                  <a:gd name="connsiteX2" fmla="*/ 118881 w 318939"/>
                  <a:gd name="connsiteY2" fmla="*/ 165213 h 218082"/>
                  <a:gd name="connsiteX3" fmla="*/ 51148 w 318939"/>
                  <a:gd name="connsiteY3" fmla="*/ 205430 h 218082"/>
                  <a:gd name="connsiteX4" fmla="*/ 13048 w 318939"/>
                  <a:gd name="connsiteY4" fmla="*/ 216013 h 218082"/>
                  <a:gd name="connsiteX5" fmla="*/ 348 w 318939"/>
                  <a:gd name="connsiteY5" fmla="*/ 169447 h 218082"/>
                  <a:gd name="connsiteX6" fmla="*/ 4581 w 318939"/>
                  <a:gd name="connsiteY6" fmla="*/ 99597 h 218082"/>
                  <a:gd name="connsiteX7" fmla="*/ 15165 w 318939"/>
                  <a:gd name="connsiteY7" fmla="*/ 61497 h 218082"/>
                  <a:gd name="connsiteX8" fmla="*/ 32098 w 318939"/>
                  <a:gd name="connsiteY8" fmla="*/ 27630 h 218082"/>
                  <a:gd name="connsiteX9" fmla="*/ 101948 w 318939"/>
                  <a:gd name="connsiteY9" fmla="*/ 6463 h 218082"/>
                  <a:gd name="connsiteX10" fmla="*/ 188731 w 318939"/>
                  <a:gd name="connsiteY10" fmla="*/ 113 h 218082"/>
                  <a:gd name="connsiteX11" fmla="*/ 228948 w 318939"/>
                  <a:gd name="connsiteY11" fmla="*/ 2230 h 218082"/>
                  <a:gd name="connsiteX12" fmla="*/ 226831 w 318939"/>
                  <a:gd name="connsiteY12" fmla="*/ 6463 h 218082"/>
                  <a:gd name="connsiteX13" fmla="*/ 188731 w 318939"/>
                  <a:gd name="connsiteY13" fmla="*/ 29747 h 218082"/>
                  <a:gd name="connsiteX14" fmla="*/ 176031 w 318939"/>
                  <a:gd name="connsiteY14" fmla="*/ 48797 h 218082"/>
                  <a:gd name="connsiteX15" fmla="*/ 222598 w 318939"/>
                  <a:gd name="connsiteY15" fmla="*/ 53030 h 218082"/>
                  <a:gd name="connsiteX16" fmla="*/ 311498 w 318939"/>
                  <a:gd name="connsiteY16" fmla="*/ 67847 h 218082"/>
                  <a:gd name="connsiteX17" fmla="*/ 311498 w 318939"/>
                  <a:gd name="connsiteY17" fmla="*/ 69963 h 218082"/>
                  <a:gd name="connsiteX18" fmla="*/ 267048 w 318939"/>
                  <a:gd name="connsiteY18" fmla="*/ 129230 h 218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8939" h="218082">
                    <a:moveTo>
                      <a:pt x="267048" y="129230"/>
                    </a:moveTo>
                    <a:cubicBezTo>
                      <a:pt x="244117" y="139813"/>
                      <a:pt x="198609" y="127466"/>
                      <a:pt x="173915" y="133463"/>
                    </a:cubicBezTo>
                    <a:cubicBezTo>
                      <a:pt x="149221" y="139460"/>
                      <a:pt x="118881" y="165213"/>
                      <a:pt x="118881" y="165213"/>
                    </a:cubicBezTo>
                    <a:cubicBezTo>
                      <a:pt x="98420" y="177208"/>
                      <a:pt x="68787" y="196963"/>
                      <a:pt x="51148" y="205430"/>
                    </a:cubicBezTo>
                    <a:cubicBezTo>
                      <a:pt x="33509" y="213897"/>
                      <a:pt x="21515" y="222010"/>
                      <a:pt x="13048" y="216013"/>
                    </a:cubicBezTo>
                    <a:cubicBezTo>
                      <a:pt x="4581" y="210016"/>
                      <a:pt x="1759" y="188850"/>
                      <a:pt x="348" y="169447"/>
                    </a:cubicBezTo>
                    <a:cubicBezTo>
                      <a:pt x="-1063" y="150044"/>
                      <a:pt x="2112" y="117589"/>
                      <a:pt x="4581" y="99597"/>
                    </a:cubicBezTo>
                    <a:cubicBezTo>
                      <a:pt x="7050" y="81605"/>
                      <a:pt x="10579" y="73491"/>
                      <a:pt x="15165" y="61497"/>
                    </a:cubicBezTo>
                    <a:cubicBezTo>
                      <a:pt x="19751" y="49502"/>
                      <a:pt x="17634" y="36802"/>
                      <a:pt x="32098" y="27630"/>
                    </a:cubicBezTo>
                    <a:cubicBezTo>
                      <a:pt x="46562" y="18458"/>
                      <a:pt x="75842" y="11049"/>
                      <a:pt x="101948" y="6463"/>
                    </a:cubicBezTo>
                    <a:cubicBezTo>
                      <a:pt x="128053" y="1877"/>
                      <a:pt x="167564" y="818"/>
                      <a:pt x="188731" y="113"/>
                    </a:cubicBezTo>
                    <a:cubicBezTo>
                      <a:pt x="209898" y="-593"/>
                      <a:pt x="228948" y="2230"/>
                      <a:pt x="228948" y="2230"/>
                    </a:cubicBezTo>
                    <a:cubicBezTo>
                      <a:pt x="235298" y="3288"/>
                      <a:pt x="233534" y="1877"/>
                      <a:pt x="226831" y="6463"/>
                    </a:cubicBezTo>
                    <a:cubicBezTo>
                      <a:pt x="220128" y="11049"/>
                      <a:pt x="197198" y="22691"/>
                      <a:pt x="188731" y="29747"/>
                    </a:cubicBezTo>
                    <a:cubicBezTo>
                      <a:pt x="180264" y="36803"/>
                      <a:pt x="170387" y="44917"/>
                      <a:pt x="176031" y="48797"/>
                    </a:cubicBezTo>
                    <a:cubicBezTo>
                      <a:pt x="181675" y="52677"/>
                      <a:pt x="200020" y="49855"/>
                      <a:pt x="222598" y="53030"/>
                    </a:cubicBezTo>
                    <a:cubicBezTo>
                      <a:pt x="245176" y="56205"/>
                      <a:pt x="311498" y="67847"/>
                      <a:pt x="311498" y="67847"/>
                    </a:cubicBezTo>
                    <a:cubicBezTo>
                      <a:pt x="326315" y="70669"/>
                      <a:pt x="315026" y="63966"/>
                      <a:pt x="311498" y="69963"/>
                    </a:cubicBezTo>
                    <a:cubicBezTo>
                      <a:pt x="307970" y="75960"/>
                      <a:pt x="289979" y="118647"/>
                      <a:pt x="267048" y="1292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EDAB3F25-330E-45F9-976B-E214FD5E0251}"/>
                  </a:ext>
                </a:extLst>
              </p:cNvPr>
              <p:cNvSpPr/>
              <p:nvPr/>
            </p:nvSpPr>
            <p:spPr>
              <a:xfrm>
                <a:off x="7151110" y="1254786"/>
                <a:ext cx="478441" cy="222684"/>
              </a:xfrm>
              <a:custGeom>
                <a:avLst/>
                <a:gdLst>
                  <a:gd name="connsiteX0" fmla="*/ 58963 w 478441"/>
                  <a:gd name="connsiteY0" fmla="*/ 222647 h 222684"/>
                  <a:gd name="connsiteX1" fmla="*/ 22980 w 478441"/>
                  <a:gd name="connsiteY1" fmla="*/ 169731 h 222684"/>
                  <a:gd name="connsiteX2" fmla="*/ 3930 w 478441"/>
                  <a:gd name="connsiteY2" fmla="*/ 129514 h 222684"/>
                  <a:gd name="connsiteX3" fmla="*/ 1813 w 478441"/>
                  <a:gd name="connsiteY3" fmla="*/ 87181 h 222684"/>
                  <a:gd name="connsiteX4" fmla="*/ 25096 w 478441"/>
                  <a:gd name="connsiteY4" fmla="*/ 36381 h 222684"/>
                  <a:gd name="connsiteX5" fmla="*/ 101296 w 478441"/>
                  <a:gd name="connsiteY5" fmla="*/ 4631 h 222684"/>
                  <a:gd name="connsiteX6" fmla="*/ 247346 w 478441"/>
                  <a:gd name="connsiteY6" fmla="*/ 397 h 222684"/>
                  <a:gd name="connsiteX7" fmla="*/ 365880 w 478441"/>
                  <a:gd name="connsiteY7" fmla="*/ 6747 h 222684"/>
                  <a:gd name="connsiteX8" fmla="*/ 478063 w 478441"/>
                  <a:gd name="connsiteY8" fmla="*/ 17331 h 222684"/>
                  <a:gd name="connsiteX9" fmla="*/ 399746 w 478441"/>
                  <a:gd name="connsiteY9" fmla="*/ 80831 h 222684"/>
                  <a:gd name="connsiteX10" fmla="*/ 327780 w 478441"/>
                  <a:gd name="connsiteY10" fmla="*/ 99881 h 222684"/>
                  <a:gd name="connsiteX11" fmla="*/ 230413 w 478441"/>
                  <a:gd name="connsiteY11" fmla="*/ 110464 h 222684"/>
                  <a:gd name="connsiteX12" fmla="*/ 126696 w 478441"/>
                  <a:gd name="connsiteY12" fmla="*/ 161264 h 222684"/>
                  <a:gd name="connsiteX13" fmla="*/ 58963 w 478441"/>
                  <a:gd name="connsiteY13" fmla="*/ 222647 h 222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8441" h="222684">
                    <a:moveTo>
                      <a:pt x="58963" y="222647"/>
                    </a:moveTo>
                    <a:cubicBezTo>
                      <a:pt x="41677" y="224058"/>
                      <a:pt x="32152" y="185253"/>
                      <a:pt x="22980" y="169731"/>
                    </a:cubicBezTo>
                    <a:cubicBezTo>
                      <a:pt x="13808" y="154209"/>
                      <a:pt x="7458" y="143272"/>
                      <a:pt x="3930" y="129514"/>
                    </a:cubicBezTo>
                    <a:cubicBezTo>
                      <a:pt x="402" y="115756"/>
                      <a:pt x="-1715" y="102703"/>
                      <a:pt x="1813" y="87181"/>
                    </a:cubicBezTo>
                    <a:cubicBezTo>
                      <a:pt x="5341" y="71659"/>
                      <a:pt x="8516" y="50139"/>
                      <a:pt x="25096" y="36381"/>
                    </a:cubicBezTo>
                    <a:cubicBezTo>
                      <a:pt x="41676" y="22623"/>
                      <a:pt x="64254" y="10628"/>
                      <a:pt x="101296" y="4631"/>
                    </a:cubicBezTo>
                    <a:cubicBezTo>
                      <a:pt x="138338" y="-1366"/>
                      <a:pt x="203249" y="44"/>
                      <a:pt x="247346" y="397"/>
                    </a:cubicBezTo>
                    <a:cubicBezTo>
                      <a:pt x="291443" y="750"/>
                      <a:pt x="327427" y="3925"/>
                      <a:pt x="365880" y="6747"/>
                    </a:cubicBezTo>
                    <a:cubicBezTo>
                      <a:pt x="404333" y="9569"/>
                      <a:pt x="472419" y="4984"/>
                      <a:pt x="478063" y="17331"/>
                    </a:cubicBezTo>
                    <a:cubicBezTo>
                      <a:pt x="483707" y="29678"/>
                      <a:pt x="424793" y="67073"/>
                      <a:pt x="399746" y="80831"/>
                    </a:cubicBezTo>
                    <a:cubicBezTo>
                      <a:pt x="374699" y="94589"/>
                      <a:pt x="356002" y="94942"/>
                      <a:pt x="327780" y="99881"/>
                    </a:cubicBezTo>
                    <a:cubicBezTo>
                      <a:pt x="299558" y="104820"/>
                      <a:pt x="263927" y="100233"/>
                      <a:pt x="230413" y="110464"/>
                    </a:cubicBezTo>
                    <a:cubicBezTo>
                      <a:pt x="196899" y="120694"/>
                      <a:pt x="151038" y="145036"/>
                      <a:pt x="126696" y="161264"/>
                    </a:cubicBezTo>
                    <a:cubicBezTo>
                      <a:pt x="102354" y="177492"/>
                      <a:pt x="76249" y="221236"/>
                      <a:pt x="58963" y="222647"/>
                    </a:cubicBezTo>
                    <a:close/>
                  </a:path>
                </a:pathLst>
              </a:custGeom>
              <a:solidFill>
                <a:srgbClr val="FF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6C31D9C4-2F54-4990-A748-7F7EE194551B}"/>
                  </a:ext>
                </a:extLst>
              </p:cNvPr>
              <p:cNvSpPr/>
              <p:nvPr/>
            </p:nvSpPr>
            <p:spPr>
              <a:xfrm>
                <a:off x="5814026" y="1252710"/>
                <a:ext cx="760285" cy="235581"/>
              </a:xfrm>
              <a:custGeom>
                <a:avLst/>
                <a:gdLst>
                  <a:gd name="connsiteX0" fmla="*/ 715010 w 760285"/>
                  <a:gd name="connsiteY0" fmla="*/ 7765 h 235581"/>
                  <a:gd name="connsiteX1" fmla="*/ 748347 w 760285"/>
                  <a:gd name="connsiteY1" fmla="*/ 49040 h 235581"/>
                  <a:gd name="connsiteX2" fmla="*/ 759460 w 760285"/>
                  <a:gd name="connsiteY2" fmla="*/ 64915 h 235581"/>
                  <a:gd name="connsiteX3" fmla="*/ 757872 w 760285"/>
                  <a:gd name="connsiteY3" fmla="*/ 106190 h 235581"/>
                  <a:gd name="connsiteX4" fmla="*/ 745172 w 760285"/>
                  <a:gd name="connsiteY4" fmla="*/ 125240 h 235581"/>
                  <a:gd name="connsiteX5" fmla="*/ 724535 w 760285"/>
                  <a:gd name="connsiteY5" fmla="*/ 137940 h 235581"/>
                  <a:gd name="connsiteX6" fmla="*/ 653097 w 760285"/>
                  <a:gd name="connsiteY6" fmla="*/ 145878 h 235581"/>
                  <a:gd name="connsiteX7" fmla="*/ 532447 w 760285"/>
                  <a:gd name="connsiteY7" fmla="*/ 150640 h 235581"/>
                  <a:gd name="connsiteX8" fmla="*/ 360997 w 760285"/>
                  <a:gd name="connsiteY8" fmla="*/ 144290 h 235581"/>
                  <a:gd name="connsiteX9" fmla="*/ 213360 w 760285"/>
                  <a:gd name="connsiteY9" fmla="*/ 163340 h 235581"/>
                  <a:gd name="connsiteX10" fmla="*/ 130810 w 760285"/>
                  <a:gd name="connsiteY10" fmla="*/ 204615 h 235581"/>
                  <a:gd name="connsiteX11" fmla="*/ 84772 w 760285"/>
                  <a:gd name="connsiteY11" fmla="*/ 233190 h 235581"/>
                  <a:gd name="connsiteX12" fmla="*/ 62547 w 760285"/>
                  <a:gd name="connsiteY12" fmla="*/ 230015 h 235581"/>
                  <a:gd name="connsiteX13" fmla="*/ 635 w 760285"/>
                  <a:gd name="connsiteY13" fmla="*/ 198265 h 235581"/>
                  <a:gd name="connsiteX14" fmla="*/ 37147 w 760285"/>
                  <a:gd name="connsiteY14" fmla="*/ 171278 h 235581"/>
                  <a:gd name="connsiteX15" fmla="*/ 140335 w 760285"/>
                  <a:gd name="connsiteY15" fmla="*/ 109365 h 235581"/>
                  <a:gd name="connsiteX16" fmla="*/ 262572 w 760285"/>
                  <a:gd name="connsiteY16" fmla="*/ 52215 h 235581"/>
                  <a:gd name="connsiteX17" fmla="*/ 462597 w 760285"/>
                  <a:gd name="connsiteY17" fmla="*/ 15703 h 235581"/>
                  <a:gd name="connsiteX18" fmla="*/ 619760 w 760285"/>
                  <a:gd name="connsiteY18" fmla="*/ 1415 h 235581"/>
                  <a:gd name="connsiteX19" fmla="*/ 715010 w 760285"/>
                  <a:gd name="connsiteY19" fmla="*/ 7765 h 235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60285" h="235581">
                    <a:moveTo>
                      <a:pt x="715010" y="7765"/>
                    </a:moveTo>
                    <a:cubicBezTo>
                      <a:pt x="736441" y="15702"/>
                      <a:pt x="740939" y="39515"/>
                      <a:pt x="748347" y="49040"/>
                    </a:cubicBezTo>
                    <a:cubicBezTo>
                      <a:pt x="755755" y="58565"/>
                      <a:pt x="757873" y="55390"/>
                      <a:pt x="759460" y="64915"/>
                    </a:cubicBezTo>
                    <a:cubicBezTo>
                      <a:pt x="761048" y="74440"/>
                      <a:pt x="760253" y="96136"/>
                      <a:pt x="757872" y="106190"/>
                    </a:cubicBezTo>
                    <a:cubicBezTo>
                      <a:pt x="755491" y="116244"/>
                      <a:pt x="750728" y="119948"/>
                      <a:pt x="745172" y="125240"/>
                    </a:cubicBezTo>
                    <a:cubicBezTo>
                      <a:pt x="739616" y="130532"/>
                      <a:pt x="739881" y="134500"/>
                      <a:pt x="724535" y="137940"/>
                    </a:cubicBezTo>
                    <a:cubicBezTo>
                      <a:pt x="709189" y="141380"/>
                      <a:pt x="685112" y="143761"/>
                      <a:pt x="653097" y="145878"/>
                    </a:cubicBezTo>
                    <a:cubicBezTo>
                      <a:pt x="621082" y="147995"/>
                      <a:pt x="581130" y="150905"/>
                      <a:pt x="532447" y="150640"/>
                    </a:cubicBezTo>
                    <a:cubicBezTo>
                      <a:pt x="483764" y="150375"/>
                      <a:pt x="414178" y="142173"/>
                      <a:pt x="360997" y="144290"/>
                    </a:cubicBezTo>
                    <a:cubicBezTo>
                      <a:pt x="307816" y="146407"/>
                      <a:pt x="251724" y="153286"/>
                      <a:pt x="213360" y="163340"/>
                    </a:cubicBezTo>
                    <a:cubicBezTo>
                      <a:pt x="174995" y="173394"/>
                      <a:pt x="152241" y="192973"/>
                      <a:pt x="130810" y="204615"/>
                    </a:cubicBezTo>
                    <a:cubicBezTo>
                      <a:pt x="109379" y="216257"/>
                      <a:pt x="96149" y="228957"/>
                      <a:pt x="84772" y="233190"/>
                    </a:cubicBezTo>
                    <a:cubicBezTo>
                      <a:pt x="73395" y="237423"/>
                      <a:pt x="76570" y="235836"/>
                      <a:pt x="62547" y="230015"/>
                    </a:cubicBezTo>
                    <a:cubicBezTo>
                      <a:pt x="48524" y="224194"/>
                      <a:pt x="4868" y="208054"/>
                      <a:pt x="635" y="198265"/>
                    </a:cubicBezTo>
                    <a:cubicBezTo>
                      <a:pt x="-3598" y="188476"/>
                      <a:pt x="13864" y="186095"/>
                      <a:pt x="37147" y="171278"/>
                    </a:cubicBezTo>
                    <a:cubicBezTo>
                      <a:pt x="60430" y="156461"/>
                      <a:pt x="102764" y="129209"/>
                      <a:pt x="140335" y="109365"/>
                    </a:cubicBezTo>
                    <a:cubicBezTo>
                      <a:pt x="177906" y="89521"/>
                      <a:pt x="208862" y="67825"/>
                      <a:pt x="262572" y="52215"/>
                    </a:cubicBezTo>
                    <a:cubicBezTo>
                      <a:pt x="316282" y="36605"/>
                      <a:pt x="403066" y="24170"/>
                      <a:pt x="462597" y="15703"/>
                    </a:cubicBezTo>
                    <a:cubicBezTo>
                      <a:pt x="522128" y="7236"/>
                      <a:pt x="580866" y="4325"/>
                      <a:pt x="619760" y="1415"/>
                    </a:cubicBezTo>
                    <a:cubicBezTo>
                      <a:pt x="658654" y="-1495"/>
                      <a:pt x="693579" y="-172"/>
                      <a:pt x="715010" y="7765"/>
                    </a:cubicBezTo>
                    <a:close/>
                  </a:path>
                </a:pathLst>
              </a:custGeom>
              <a:solidFill>
                <a:srgbClr val="FF00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D5CAA30A-9DBA-4A22-9386-8E7F469A60E9}"/>
                  </a:ext>
                </a:extLst>
              </p:cNvPr>
              <p:cNvSpPr/>
              <p:nvPr/>
            </p:nvSpPr>
            <p:spPr>
              <a:xfrm>
                <a:off x="6133708" y="2300589"/>
                <a:ext cx="446443" cy="579157"/>
              </a:xfrm>
              <a:custGeom>
                <a:avLst/>
                <a:gdLst>
                  <a:gd name="connsiteX0" fmla="*/ 446128 w 446443"/>
                  <a:gd name="connsiteY0" fmla="*/ 2874 h 579157"/>
                  <a:gd name="connsiteX1" fmla="*/ 308015 w 446443"/>
                  <a:gd name="connsiteY1" fmla="*/ 85424 h 579157"/>
                  <a:gd name="connsiteX2" fmla="*/ 271503 w 446443"/>
                  <a:gd name="connsiteY2" fmla="*/ 148924 h 579157"/>
                  <a:gd name="connsiteX3" fmla="*/ 203240 w 446443"/>
                  <a:gd name="connsiteY3" fmla="*/ 214011 h 579157"/>
                  <a:gd name="connsiteX4" fmla="*/ 134978 w 446443"/>
                  <a:gd name="connsiteY4" fmla="*/ 328311 h 579157"/>
                  <a:gd name="connsiteX5" fmla="*/ 55603 w 446443"/>
                  <a:gd name="connsiteY5" fmla="*/ 453724 h 579157"/>
                  <a:gd name="connsiteX6" fmla="*/ 40 w 446443"/>
                  <a:gd name="connsiteY6" fmla="*/ 579136 h 579157"/>
                  <a:gd name="connsiteX7" fmla="*/ 49253 w 446443"/>
                  <a:gd name="connsiteY7" fmla="*/ 444199 h 579157"/>
                  <a:gd name="connsiteX8" fmla="*/ 182603 w 446443"/>
                  <a:gd name="connsiteY8" fmla="*/ 187024 h 579157"/>
                  <a:gd name="connsiteX9" fmla="*/ 204828 w 446443"/>
                  <a:gd name="connsiteY9" fmla="*/ 99711 h 579157"/>
                  <a:gd name="connsiteX10" fmla="*/ 265153 w 446443"/>
                  <a:gd name="connsiteY10" fmla="*/ 28274 h 579157"/>
                  <a:gd name="connsiteX11" fmla="*/ 446128 w 446443"/>
                  <a:gd name="connsiteY11" fmla="*/ 2874 h 579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6443" h="579157">
                    <a:moveTo>
                      <a:pt x="446128" y="2874"/>
                    </a:moveTo>
                    <a:cubicBezTo>
                      <a:pt x="453272" y="12399"/>
                      <a:pt x="337119" y="61082"/>
                      <a:pt x="308015" y="85424"/>
                    </a:cubicBezTo>
                    <a:cubicBezTo>
                      <a:pt x="278911" y="109766"/>
                      <a:pt x="288966" y="127493"/>
                      <a:pt x="271503" y="148924"/>
                    </a:cubicBezTo>
                    <a:cubicBezTo>
                      <a:pt x="254040" y="170355"/>
                      <a:pt x="225994" y="184113"/>
                      <a:pt x="203240" y="214011"/>
                    </a:cubicBezTo>
                    <a:cubicBezTo>
                      <a:pt x="180486" y="243909"/>
                      <a:pt x="159584" y="288359"/>
                      <a:pt x="134978" y="328311"/>
                    </a:cubicBezTo>
                    <a:cubicBezTo>
                      <a:pt x="110372" y="368263"/>
                      <a:pt x="78093" y="411920"/>
                      <a:pt x="55603" y="453724"/>
                    </a:cubicBezTo>
                    <a:cubicBezTo>
                      <a:pt x="33113" y="495528"/>
                      <a:pt x="1098" y="580724"/>
                      <a:pt x="40" y="579136"/>
                    </a:cubicBezTo>
                    <a:cubicBezTo>
                      <a:pt x="-1018" y="577548"/>
                      <a:pt x="18826" y="509551"/>
                      <a:pt x="49253" y="444199"/>
                    </a:cubicBezTo>
                    <a:cubicBezTo>
                      <a:pt x="79680" y="378847"/>
                      <a:pt x="156674" y="244439"/>
                      <a:pt x="182603" y="187024"/>
                    </a:cubicBezTo>
                    <a:cubicBezTo>
                      <a:pt x="208532" y="129609"/>
                      <a:pt x="191070" y="126169"/>
                      <a:pt x="204828" y="99711"/>
                    </a:cubicBezTo>
                    <a:cubicBezTo>
                      <a:pt x="218586" y="73253"/>
                      <a:pt x="228641" y="47588"/>
                      <a:pt x="265153" y="28274"/>
                    </a:cubicBezTo>
                    <a:cubicBezTo>
                      <a:pt x="301665" y="8960"/>
                      <a:pt x="438984" y="-6651"/>
                      <a:pt x="446128" y="2874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EA36769B-EF92-43FF-AFE0-0447398CF819}"/>
                  </a:ext>
                </a:extLst>
              </p:cNvPr>
              <p:cNvSpPr/>
              <p:nvPr/>
            </p:nvSpPr>
            <p:spPr>
              <a:xfrm>
                <a:off x="7317512" y="2383896"/>
                <a:ext cx="327539" cy="546678"/>
              </a:xfrm>
              <a:custGeom>
                <a:avLst/>
                <a:gdLst>
                  <a:gd name="connsiteX0" fmla="*/ 511 w 327539"/>
                  <a:gd name="connsiteY0" fmla="*/ 529 h 546678"/>
                  <a:gd name="connsiteX1" fmla="*/ 102111 w 327539"/>
                  <a:gd name="connsiteY1" fmla="*/ 146579 h 546678"/>
                  <a:gd name="connsiteX2" fmla="*/ 159261 w 327539"/>
                  <a:gd name="connsiteY2" fmla="*/ 218017 h 546678"/>
                  <a:gd name="connsiteX3" fmla="*/ 232286 w 327539"/>
                  <a:gd name="connsiteY3" fmla="*/ 351367 h 546678"/>
                  <a:gd name="connsiteX4" fmla="*/ 279911 w 327539"/>
                  <a:gd name="connsiteY4" fmla="*/ 449792 h 546678"/>
                  <a:gd name="connsiteX5" fmla="*/ 327536 w 327539"/>
                  <a:gd name="connsiteY5" fmla="*/ 546629 h 546678"/>
                  <a:gd name="connsiteX6" fmla="*/ 281499 w 327539"/>
                  <a:gd name="connsiteY6" fmla="*/ 459317 h 546678"/>
                  <a:gd name="connsiteX7" fmla="*/ 146561 w 327539"/>
                  <a:gd name="connsiteY7" fmla="*/ 233892 h 546678"/>
                  <a:gd name="connsiteX8" fmla="*/ 65599 w 327539"/>
                  <a:gd name="connsiteY8" fmla="*/ 102129 h 546678"/>
                  <a:gd name="connsiteX9" fmla="*/ 511 w 327539"/>
                  <a:gd name="connsiteY9" fmla="*/ 529 h 546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7539" h="546678">
                    <a:moveTo>
                      <a:pt x="511" y="529"/>
                    </a:moveTo>
                    <a:cubicBezTo>
                      <a:pt x="6596" y="7937"/>
                      <a:pt x="75653" y="110331"/>
                      <a:pt x="102111" y="146579"/>
                    </a:cubicBezTo>
                    <a:cubicBezTo>
                      <a:pt x="128569" y="182827"/>
                      <a:pt x="137565" y="183886"/>
                      <a:pt x="159261" y="218017"/>
                    </a:cubicBezTo>
                    <a:cubicBezTo>
                      <a:pt x="180957" y="252148"/>
                      <a:pt x="212178" y="312738"/>
                      <a:pt x="232286" y="351367"/>
                    </a:cubicBezTo>
                    <a:cubicBezTo>
                      <a:pt x="252394" y="389996"/>
                      <a:pt x="264036" y="417248"/>
                      <a:pt x="279911" y="449792"/>
                    </a:cubicBezTo>
                    <a:cubicBezTo>
                      <a:pt x="295786" y="482336"/>
                      <a:pt x="327271" y="545042"/>
                      <a:pt x="327536" y="546629"/>
                    </a:cubicBezTo>
                    <a:cubicBezTo>
                      <a:pt x="327801" y="548217"/>
                      <a:pt x="311661" y="511440"/>
                      <a:pt x="281499" y="459317"/>
                    </a:cubicBezTo>
                    <a:cubicBezTo>
                      <a:pt x="251337" y="407194"/>
                      <a:pt x="182544" y="293423"/>
                      <a:pt x="146561" y="233892"/>
                    </a:cubicBezTo>
                    <a:cubicBezTo>
                      <a:pt x="110578" y="174361"/>
                      <a:pt x="87030" y="138906"/>
                      <a:pt x="65599" y="102129"/>
                    </a:cubicBezTo>
                    <a:cubicBezTo>
                      <a:pt x="44168" y="65352"/>
                      <a:pt x="-5574" y="-6879"/>
                      <a:pt x="511" y="5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8E13113D-15D9-4762-97DC-DE4DDE25A34D}"/>
                  </a:ext>
                </a:extLst>
              </p:cNvPr>
              <p:cNvSpPr/>
              <p:nvPr/>
            </p:nvSpPr>
            <p:spPr>
              <a:xfrm>
                <a:off x="6333475" y="3325122"/>
                <a:ext cx="962409" cy="140548"/>
              </a:xfrm>
              <a:custGeom>
                <a:avLst/>
                <a:gdLst>
                  <a:gd name="connsiteX0" fmla="*/ 962323 w 962409"/>
                  <a:gd name="connsiteY0" fmla="*/ 691 h 140548"/>
                  <a:gd name="connsiteX1" fmla="*/ 860723 w 962409"/>
                  <a:gd name="connsiteY1" fmla="*/ 73716 h 140548"/>
                  <a:gd name="connsiteX2" fmla="*/ 762298 w 962409"/>
                  <a:gd name="connsiteY2" fmla="*/ 118166 h 140548"/>
                  <a:gd name="connsiteX3" fmla="*/ 635298 w 962409"/>
                  <a:gd name="connsiteY3" fmla="*/ 137216 h 140548"/>
                  <a:gd name="connsiteX4" fmla="*/ 360661 w 962409"/>
                  <a:gd name="connsiteY4" fmla="*/ 137216 h 140548"/>
                  <a:gd name="connsiteX5" fmla="*/ 233661 w 962409"/>
                  <a:gd name="connsiteY5" fmla="*/ 103878 h 140548"/>
                  <a:gd name="connsiteX6" fmla="*/ 124123 w 962409"/>
                  <a:gd name="connsiteY6" fmla="*/ 64191 h 140548"/>
                  <a:gd name="connsiteX7" fmla="*/ 36811 w 962409"/>
                  <a:gd name="connsiteY7" fmla="*/ 30853 h 140548"/>
                  <a:gd name="connsiteX8" fmla="*/ 1886 w 962409"/>
                  <a:gd name="connsiteY8" fmla="*/ 22916 h 140548"/>
                  <a:gd name="connsiteX9" fmla="*/ 89198 w 962409"/>
                  <a:gd name="connsiteY9" fmla="*/ 19741 h 140548"/>
                  <a:gd name="connsiteX10" fmla="*/ 122536 w 962409"/>
                  <a:gd name="connsiteY10" fmla="*/ 21328 h 140548"/>
                  <a:gd name="connsiteX11" fmla="*/ 170161 w 962409"/>
                  <a:gd name="connsiteY11" fmla="*/ 37203 h 140548"/>
                  <a:gd name="connsiteX12" fmla="*/ 360661 w 962409"/>
                  <a:gd name="connsiteY12" fmla="*/ 61016 h 140548"/>
                  <a:gd name="connsiteX13" fmla="*/ 616248 w 962409"/>
                  <a:gd name="connsiteY13" fmla="*/ 68953 h 140548"/>
                  <a:gd name="connsiteX14" fmla="*/ 752773 w 962409"/>
                  <a:gd name="connsiteY14" fmla="*/ 67366 h 140548"/>
                  <a:gd name="connsiteX15" fmla="*/ 843261 w 962409"/>
                  <a:gd name="connsiteY15" fmla="*/ 38791 h 140548"/>
                  <a:gd name="connsiteX16" fmla="*/ 962323 w 962409"/>
                  <a:gd name="connsiteY16" fmla="*/ 691 h 140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2409" h="140548">
                    <a:moveTo>
                      <a:pt x="962323" y="691"/>
                    </a:moveTo>
                    <a:cubicBezTo>
                      <a:pt x="965233" y="6512"/>
                      <a:pt x="894060" y="54137"/>
                      <a:pt x="860723" y="73716"/>
                    </a:cubicBezTo>
                    <a:cubicBezTo>
                      <a:pt x="827385" y="93295"/>
                      <a:pt x="799869" y="107583"/>
                      <a:pt x="762298" y="118166"/>
                    </a:cubicBezTo>
                    <a:cubicBezTo>
                      <a:pt x="724727" y="128749"/>
                      <a:pt x="702237" y="134041"/>
                      <a:pt x="635298" y="137216"/>
                    </a:cubicBezTo>
                    <a:cubicBezTo>
                      <a:pt x="568358" y="140391"/>
                      <a:pt x="427601" y="142772"/>
                      <a:pt x="360661" y="137216"/>
                    </a:cubicBezTo>
                    <a:cubicBezTo>
                      <a:pt x="293721" y="131660"/>
                      <a:pt x="273084" y="116049"/>
                      <a:pt x="233661" y="103878"/>
                    </a:cubicBezTo>
                    <a:cubicBezTo>
                      <a:pt x="194238" y="91707"/>
                      <a:pt x="156931" y="76362"/>
                      <a:pt x="124123" y="64191"/>
                    </a:cubicBezTo>
                    <a:cubicBezTo>
                      <a:pt x="91315" y="52020"/>
                      <a:pt x="57184" y="37732"/>
                      <a:pt x="36811" y="30853"/>
                    </a:cubicBezTo>
                    <a:cubicBezTo>
                      <a:pt x="16438" y="23974"/>
                      <a:pt x="-6845" y="24768"/>
                      <a:pt x="1886" y="22916"/>
                    </a:cubicBezTo>
                    <a:cubicBezTo>
                      <a:pt x="10617" y="21064"/>
                      <a:pt x="69090" y="20006"/>
                      <a:pt x="89198" y="19741"/>
                    </a:cubicBezTo>
                    <a:cubicBezTo>
                      <a:pt x="109306" y="19476"/>
                      <a:pt x="109042" y="18418"/>
                      <a:pt x="122536" y="21328"/>
                    </a:cubicBezTo>
                    <a:cubicBezTo>
                      <a:pt x="136030" y="24238"/>
                      <a:pt x="130474" y="30588"/>
                      <a:pt x="170161" y="37203"/>
                    </a:cubicBezTo>
                    <a:cubicBezTo>
                      <a:pt x="209848" y="43818"/>
                      <a:pt x="286313" y="55724"/>
                      <a:pt x="360661" y="61016"/>
                    </a:cubicBezTo>
                    <a:cubicBezTo>
                      <a:pt x="435009" y="66308"/>
                      <a:pt x="616248" y="68953"/>
                      <a:pt x="616248" y="68953"/>
                    </a:cubicBezTo>
                    <a:cubicBezTo>
                      <a:pt x="681600" y="70011"/>
                      <a:pt x="714938" y="72393"/>
                      <a:pt x="752773" y="67366"/>
                    </a:cubicBezTo>
                    <a:cubicBezTo>
                      <a:pt x="790608" y="62339"/>
                      <a:pt x="812305" y="50168"/>
                      <a:pt x="843261" y="38791"/>
                    </a:cubicBezTo>
                    <a:cubicBezTo>
                      <a:pt x="874217" y="27414"/>
                      <a:pt x="959413" y="-5130"/>
                      <a:pt x="962323" y="6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A6A8FD72-2683-472B-8D35-9E6F5394A6CD}"/>
                  </a:ext>
                </a:extLst>
              </p:cNvPr>
              <p:cNvSpPr/>
              <p:nvPr/>
            </p:nvSpPr>
            <p:spPr>
              <a:xfrm>
                <a:off x="6543274" y="3153424"/>
                <a:ext cx="620397" cy="79272"/>
              </a:xfrm>
              <a:custGeom>
                <a:avLst/>
                <a:gdLst>
                  <a:gd name="connsiteX0" fmla="*/ 49 w 620397"/>
                  <a:gd name="connsiteY0" fmla="*/ 50151 h 79272"/>
                  <a:gd name="connsiteX1" fmla="*/ 50849 w 620397"/>
                  <a:gd name="connsiteY1" fmla="*/ 48564 h 79272"/>
                  <a:gd name="connsiteX2" fmla="*/ 92124 w 620397"/>
                  <a:gd name="connsiteY2" fmla="*/ 26339 h 79272"/>
                  <a:gd name="connsiteX3" fmla="*/ 117524 w 620397"/>
                  <a:gd name="connsiteY3" fmla="*/ 8876 h 79272"/>
                  <a:gd name="connsiteX4" fmla="*/ 128637 w 620397"/>
                  <a:gd name="connsiteY4" fmla="*/ 24751 h 79272"/>
                  <a:gd name="connsiteX5" fmla="*/ 154037 w 620397"/>
                  <a:gd name="connsiteY5" fmla="*/ 42214 h 79272"/>
                  <a:gd name="connsiteX6" fmla="*/ 211187 w 620397"/>
                  <a:gd name="connsiteY6" fmla="*/ 56501 h 79272"/>
                  <a:gd name="connsiteX7" fmla="*/ 269924 w 620397"/>
                  <a:gd name="connsiteY7" fmla="*/ 56501 h 79272"/>
                  <a:gd name="connsiteX8" fmla="*/ 290562 w 620397"/>
                  <a:gd name="connsiteY8" fmla="*/ 39039 h 79272"/>
                  <a:gd name="connsiteX9" fmla="*/ 295324 w 620397"/>
                  <a:gd name="connsiteY9" fmla="*/ 939 h 79272"/>
                  <a:gd name="connsiteX10" fmla="*/ 295324 w 620397"/>
                  <a:gd name="connsiteY10" fmla="*/ 13639 h 79272"/>
                  <a:gd name="connsiteX11" fmla="*/ 311199 w 620397"/>
                  <a:gd name="connsiteY11" fmla="*/ 35864 h 79272"/>
                  <a:gd name="connsiteX12" fmla="*/ 331837 w 620397"/>
                  <a:gd name="connsiteY12" fmla="*/ 46976 h 79272"/>
                  <a:gd name="connsiteX13" fmla="*/ 401687 w 620397"/>
                  <a:gd name="connsiteY13" fmla="*/ 53326 h 79272"/>
                  <a:gd name="connsiteX14" fmla="*/ 446137 w 620397"/>
                  <a:gd name="connsiteY14" fmla="*/ 53326 h 79272"/>
                  <a:gd name="connsiteX15" fmla="*/ 473124 w 620397"/>
                  <a:gd name="connsiteY15" fmla="*/ 32689 h 79272"/>
                  <a:gd name="connsiteX16" fmla="*/ 485824 w 620397"/>
                  <a:gd name="connsiteY16" fmla="*/ 21576 h 79272"/>
                  <a:gd name="connsiteX17" fmla="*/ 504874 w 620397"/>
                  <a:gd name="connsiteY17" fmla="*/ 37451 h 79272"/>
                  <a:gd name="connsiteX18" fmla="*/ 568374 w 620397"/>
                  <a:gd name="connsiteY18" fmla="*/ 40626 h 79272"/>
                  <a:gd name="connsiteX19" fmla="*/ 587424 w 620397"/>
                  <a:gd name="connsiteY19" fmla="*/ 39039 h 79272"/>
                  <a:gd name="connsiteX20" fmla="*/ 598537 w 620397"/>
                  <a:gd name="connsiteY20" fmla="*/ 21576 h 79272"/>
                  <a:gd name="connsiteX21" fmla="*/ 608062 w 620397"/>
                  <a:gd name="connsiteY21" fmla="*/ 5701 h 79272"/>
                  <a:gd name="connsiteX22" fmla="*/ 619174 w 620397"/>
                  <a:gd name="connsiteY22" fmla="*/ 29514 h 79272"/>
                  <a:gd name="connsiteX23" fmla="*/ 615999 w 620397"/>
                  <a:gd name="connsiteY23" fmla="*/ 40626 h 79272"/>
                  <a:gd name="connsiteX24" fmla="*/ 582662 w 620397"/>
                  <a:gd name="connsiteY24" fmla="*/ 50151 h 79272"/>
                  <a:gd name="connsiteX25" fmla="*/ 517574 w 620397"/>
                  <a:gd name="connsiteY25" fmla="*/ 53326 h 79272"/>
                  <a:gd name="connsiteX26" fmla="*/ 398512 w 620397"/>
                  <a:gd name="connsiteY26" fmla="*/ 61264 h 79272"/>
                  <a:gd name="connsiteX27" fmla="*/ 384224 w 620397"/>
                  <a:gd name="connsiteY27" fmla="*/ 62851 h 79272"/>
                  <a:gd name="connsiteX28" fmla="*/ 323899 w 620397"/>
                  <a:gd name="connsiteY28" fmla="*/ 77139 h 79272"/>
                  <a:gd name="connsiteX29" fmla="*/ 249287 w 620397"/>
                  <a:gd name="connsiteY29" fmla="*/ 78726 h 79272"/>
                  <a:gd name="connsiteX30" fmla="*/ 168324 w 620397"/>
                  <a:gd name="connsiteY30" fmla="*/ 72376 h 79272"/>
                  <a:gd name="connsiteX31" fmla="*/ 109587 w 620397"/>
                  <a:gd name="connsiteY31" fmla="*/ 66026 h 79272"/>
                  <a:gd name="connsiteX32" fmla="*/ 88949 w 620397"/>
                  <a:gd name="connsiteY32" fmla="*/ 59676 h 79272"/>
                  <a:gd name="connsiteX33" fmla="*/ 60374 w 620397"/>
                  <a:gd name="connsiteY33" fmla="*/ 54914 h 79272"/>
                  <a:gd name="connsiteX34" fmla="*/ 49 w 620397"/>
                  <a:gd name="connsiteY34" fmla="*/ 50151 h 7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20397" h="79272">
                    <a:moveTo>
                      <a:pt x="49" y="50151"/>
                    </a:moveTo>
                    <a:cubicBezTo>
                      <a:pt x="-1539" y="49093"/>
                      <a:pt x="35503" y="52533"/>
                      <a:pt x="50849" y="48564"/>
                    </a:cubicBezTo>
                    <a:cubicBezTo>
                      <a:pt x="66195" y="44595"/>
                      <a:pt x="81012" y="32954"/>
                      <a:pt x="92124" y="26339"/>
                    </a:cubicBezTo>
                    <a:cubicBezTo>
                      <a:pt x="103236" y="19724"/>
                      <a:pt x="111439" y="9141"/>
                      <a:pt x="117524" y="8876"/>
                    </a:cubicBezTo>
                    <a:cubicBezTo>
                      <a:pt x="123609" y="8611"/>
                      <a:pt x="122552" y="19195"/>
                      <a:pt x="128637" y="24751"/>
                    </a:cubicBezTo>
                    <a:cubicBezTo>
                      <a:pt x="134722" y="30307"/>
                      <a:pt x="140279" y="36922"/>
                      <a:pt x="154037" y="42214"/>
                    </a:cubicBezTo>
                    <a:cubicBezTo>
                      <a:pt x="167795" y="47506"/>
                      <a:pt x="191873" y="54120"/>
                      <a:pt x="211187" y="56501"/>
                    </a:cubicBezTo>
                    <a:cubicBezTo>
                      <a:pt x="230502" y="58882"/>
                      <a:pt x="256695" y="59411"/>
                      <a:pt x="269924" y="56501"/>
                    </a:cubicBezTo>
                    <a:cubicBezTo>
                      <a:pt x="283153" y="53591"/>
                      <a:pt x="286329" y="48299"/>
                      <a:pt x="290562" y="39039"/>
                    </a:cubicBezTo>
                    <a:cubicBezTo>
                      <a:pt x="294795" y="29779"/>
                      <a:pt x="294530" y="5172"/>
                      <a:pt x="295324" y="939"/>
                    </a:cubicBezTo>
                    <a:cubicBezTo>
                      <a:pt x="296118" y="-3294"/>
                      <a:pt x="292678" y="7818"/>
                      <a:pt x="295324" y="13639"/>
                    </a:cubicBezTo>
                    <a:cubicBezTo>
                      <a:pt x="297970" y="19460"/>
                      <a:pt x="305113" y="30308"/>
                      <a:pt x="311199" y="35864"/>
                    </a:cubicBezTo>
                    <a:cubicBezTo>
                      <a:pt x="317285" y="41420"/>
                      <a:pt x="316756" y="44066"/>
                      <a:pt x="331837" y="46976"/>
                    </a:cubicBezTo>
                    <a:cubicBezTo>
                      <a:pt x="346918" y="49886"/>
                      <a:pt x="382637" y="52268"/>
                      <a:pt x="401687" y="53326"/>
                    </a:cubicBezTo>
                    <a:cubicBezTo>
                      <a:pt x="420737" y="54384"/>
                      <a:pt x="434231" y="56765"/>
                      <a:pt x="446137" y="53326"/>
                    </a:cubicBezTo>
                    <a:cubicBezTo>
                      <a:pt x="458043" y="49887"/>
                      <a:pt x="466510" y="37981"/>
                      <a:pt x="473124" y="32689"/>
                    </a:cubicBezTo>
                    <a:cubicBezTo>
                      <a:pt x="479738" y="27397"/>
                      <a:pt x="480532" y="20782"/>
                      <a:pt x="485824" y="21576"/>
                    </a:cubicBezTo>
                    <a:cubicBezTo>
                      <a:pt x="491116" y="22370"/>
                      <a:pt x="491116" y="34276"/>
                      <a:pt x="504874" y="37451"/>
                    </a:cubicBezTo>
                    <a:cubicBezTo>
                      <a:pt x="518632" y="40626"/>
                      <a:pt x="554616" y="40361"/>
                      <a:pt x="568374" y="40626"/>
                    </a:cubicBezTo>
                    <a:cubicBezTo>
                      <a:pt x="582132" y="40891"/>
                      <a:pt x="582397" y="42214"/>
                      <a:pt x="587424" y="39039"/>
                    </a:cubicBezTo>
                    <a:cubicBezTo>
                      <a:pt x="592451" y="35864"/>
                      <a:pt x="595097" y="27132"/>
                      <a:pt x="598537" y="21576"/>
                    </a:cubicBezTo>
                    <a:cubicBezTo>
                      <a:pt x="601977" y="16020"/>
                      <a:pt x="604623" y="4378"/>
                      <a:pt x="608062" y="5701"/>
                    </a:cubicBezTo>
                    <a:cubicBezTo>
                      <a:pt x="611501" y="7024"/>
                      <a:pt x="617851" y="23693"/>
                      <a:pt x="619174" y="29514"/>
                    </a:cubicBezTo>
                    <a:cubicBezTo>
                      <a:pt x="620497" y="35335"/>
                      <a:pt x="622084" y="37187"/>
                      <a:pt x="615999" y="40626"/>
                    </a:cubicBezTo>
                    <a:cubicBezTo>
                      <a:pt x="609914" y="44065"/>
                      <a:pt x="599066" y="48034"/>
                      <a:pt x="582662" y="50151"/>
                    </a:cubicBezTo>
                    <a:cubicBezTo>
                      <a:pt x="566258" y="52268"/>
                      <a:pt x="517574" y="53326"/>
                      <a:pt x="517574" y="53326"/>
                    </a:cubicBezTo>
                    <a:lnTo>
                      <a:pt x="398512" y="61264"/>
                    </a:lnTo>
                    <a:cubicBezTo>
                      <a:pt x="376287" y="62851"/>
                      <a:pt x="396659" y="60205"/>
                      <a:pt x="384224" y="62851"/>
                    </a:cubicBezTo>
                    <a:cubicBezTo>
                      <a:pt x="371789" y="65497"/>
                      <a:pt x="346388" y="74493"/>
                      <a:pt x="323899" y="77139"/>
                    </a:cubicBezTo>
                    <a:cubicBezTo>
                      <a:pt x="301410" y="79785"/>
                      <a:pt x="275216" y="79520"/>
                      <a:pt x="249287" y="78726"/>
                    </a:cubicBezTo>
                    <a:cubicBezTo>
                      <a:pt x="223358" y="77932"/>
                      <a:pt x="191607" y="74493"/>
                      <a:pt x="168324" y="72376"/>
                    </a:cubicBezTo>
                    <a:cubicBezTo>
                      <a:pt x="145041" y="70259"/>
                      <a:pt x="122816" y="68143"/>
                      <a:pt x="109587" y="66026"/>
                    </a:cubicBezTo>
                    <a:cubicBezTo>
                      <a:pt x="96358" y="63909"/>
                      <a:pt x="97151" y="61528"/>
                      <a:pt x="88949" y="59676"/>
                    </a:cubicBezTo>
                    <a:cubicBezTo>
                      <a:pt x="80747" y="57824"/>
                      <a:pt x="69634" y="55972"/>
                      <a:pt x="60374" y="54914"/>
                    </a:cubicBezTo>
                    <a:cubicBezTo>
                      <a:pt x="51114" y="53856"/>
                      <a:pt x="1637" y="51209"/>
                      <a:pt x="49" y="501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3363BE17-B862-4E46-9358-09D7B99B2CBC}"/>
                  </a:ext>
                </a:extLst>
              </p:cNvPr>
              <p:cNvSpPr/>
              <p:nvPr/>
            </p:nvSpPr>
            <p:spPr>
              <a:xfrm>
                <a:off x="7331172" y="3241188"/>
                <a:ext cx="158191" cy="176735"/>
              </a:xfrm>
              <a:custGeom>
                <a:avLst/>
                <a:gdLst>
                  <a:gd name="connsiteX0" fmla="*/ 10664 w 158191"/>
                  <a:gd name="connsiteY0" fmla="*/ 5250 h 176735"/>
                  <a:gd name="connsiteX1" fmla="*/ 82101 w 158191"/>
                  <a:gd name="connsiteY1" fmla="*/ 10012 h 176735"/>
                  <a:gd name="connsiteX2" fmla="*/ 115439 w 158191"/>
                  <a:gd name="connsiteY2" fmla="*/ 52875 h 176735"/>
                  <a:gd name="connsiteX3" fmla="*/ 155126 w 158191"/>
                  <a:gd name="connsiteY3" fmla="*/ 100500 h 176735"/>
                  <a:gd name="connsiteX4" fmla="*/ 153539 w 158191"/>
                  <a:gd name="connsiteY4" fmla="*/ 176700 h 176735"/>
                  <a:gd name="connsiteX5" fmla="*/ 137664 w 158191"/>
                  <a:gd name="connsiteY5" fmla="*/ 110025 h 176735"/>
                  <a:gd name="connsiteX6" fmla="*/ 101151 w 158191"/>
                  <a:gd name="connsiteY6" fmla="*/ 81450 h 176735"/>
                  <a:gd name="connsiteX7" fmla="*/ 74164 w 158191"/>
                  <a:gd name="connsiteY7" fmla="*/ 70337 h 176735"/>
                  <a:gd name="connsiteX8" fmla="*/ 5901 w 158191"/>
                  <a:gd name="connsiteY8" fmla="*/ 73512 h 176735"/>
                  <a:gd name="connsiteX9" fmla="*/ 10664 w 158191"/>
                  <a:gd name="connsiteY9" fmla="*/ 5250 h 176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191" h="176735">
                    <a:moveTo>
                      <a:pt x="10664" y="5250"/>
                    </a:moveTo>
                    <a:cubicBezTo>
                      <a:pt x="23364" y="-5333"/>
                      <a:pt x="64639" y="2075"/>
                      <a:pt x="82101" y="10012"/>
                    </a:cubicBezTo>
                    <a:cubicBezTo>
                      <a:pt x="99563" y="17949"/>
                      <a:pt x="103268" y="37794"/>
                      <a:pt x="115439" y="52875"/>
                    </a:cubicBezTo>
                    <a:cubicBezTo>
                      <a:pt x="127610" y="67956"/>
                      <a:pt x="148776" y="79863"/>
                      <a:pt x="155126" y="100500"/>
                    </a:cubicBezTo>
                    <a:cubicBezTo>
                      <a:pt x="161476" y="121137"/>
                      <a:pt x="156449" y="175113"/>
                      <a:pt x="153539" y="176700"/>
                    </a:cubicBezTo>
                    <a:cubicBezTo>
                      <a:pt x="150629" y="178287"/>
                      <a:pt x="146395" y="125900"/>
                      <a:pt x="137664" y="110025"/>
                    </a:cubicBezTo>
                    <a:cubicBezTo>
                      <a:pt x="128933" y="94150"/>
                      <a:pt x="111734" y="88065"/>
                      <a:pt x="101151" y="81450"/>
                    </a:cubicBezTo>
                    <a:cubicBezTo>
                      <a:pt x="90568" y="74835"/>
                      <a:pt x="90039" y="71660"/>
                      <a:pt x="74164" y="70337"/>
                    </a:cubicBezTo>
                    <a:cubicBezTo>
                      <a:pt x="58289" y="69014"/>
                      <a:pt x="14897" y="76687"/>
                      <a:pt x="5901" y="73512"/>
                    </a:cubicBezTo>
                    <a:cubicBezTo>
                      <a:pt x="-3095" y="70337"/>
                      <a:pt x="-2036" y="15833"/>
                      <a:pt x="10664" y="52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60165E79-EB3D-4FAD-A566-2E426F24A7F8}"/>
                  </a:ext>
                </a:extLst>
              </p:cNvPr>
              <p:cNvSpPr/>
              <p:nvPr/>
            </p:nvSpPr>
            <p:spPr>
              <a:xfrm>
                <a:off x="6841287" y="3058274"/>
                <a:ext cx="19545" cy="119689"/>
              </a:xfrm>
              <a:custGeom>
                <a:avLst/>
                <a:gdLst>
                  <a:gd name="connsiteX0" fmla="*/ 8953 w 19545"/>
                  <a:gd name="connsiteY0" fmla="*/ 309 h 119689"/>
                  <a:gd name="connsiteX1" fmla="*/ 8953 w 19545"/>
                  <a:gd name="connsiteY1" fmla="*/ 51109 h 119689"/>
                  <a:gd name="connsiteX2" fmla="*/ 8953 w 19545"/>
                  <a:gd name="connsiteY2" fmla="*/ 78626 h 119689"/>
                  <a:gd name="connsiteX3" fmla="*/ 19536 w 19545"/>
                  <a:gd name="connsiteY3" fmla="*/ 118843 h 119689"/>
                  <a:gd name="connsiteX4" fmla="*/ 6836 w 19545"/>
                  <a:gd name="connsiteY4" fmla="*/ 104026 h 119689"/>
                  <a:gd name="connsiteX5" fmla="*/ 486 w 19545"/>
                  <a:gd name="connsiteY5" fmla="*/ 80743 h 119689"/>
                  <a:gd name="connsiteX6" fmla="*/ 8953 w 19545"/>
                  <a:gd name="connsiteY6" fmla="*/ 309 h 119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45" h="119689">
                    <a:moveTo>
                      <a:pt x="8953" y="309"/>
                    </a:moveTo>
                    <a:cubicBezTo>
                      <a:pt x="10364" y="-4630"/>
                      <a:pt x="8953" y="51109"/>
                      <a:pt x="8953" y="51109"/>
                    </a:cubicBezTo>
                    <a:cubicBezTo>
                      <a:pt x="8953" y="64162"/>
                      <a:pt x="7189" y="67337"/>
                      <a:pt x="8953" y="78626"/>
                    </a:cubicBezTo>
                    <a:cubicBezTo>
                      <a:pt x="10717" y="89915"/>
                      <a:pt x="19889" y="114610"/>
                      <a:pt x="19536" y="118843"/>
                    </a:cubicBezTo>
                    <a:cubicBezTo>
                      <a:pt x="19183" y="123076"/>
                      <a:pt x="10011" y="110376"/>
                      <a:pt x="6836" y="104026"/>
                    </a:cubicBezTo>
                    <a:cubicBezTo>
                      <a:pt x="3661" y="97676"/>
                      <a:pt x="-1631" y="95912"/>
                      <a:pt x="486" y="80743"/>
                    </a:cubicBezTo>
                    <a:cubicBezTo>
                      <a:pt x="2603" y="65574"/>
                      <a:pt x="7542" y="5248"/>
                      <a:pt x="8953" y="3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2143D5B3-FAE7-424F-9186-E329A7D5978B}"/>
                  </a:ext>
                </a:extLst>
              </p:cNvPr>
              <p:cNvSpPr/>
              <p:nvPr/>
            </p:nvSpPr>
            <p:spPr>
              <a:xfrm>
                <a:off x="6654794" y="3052231"/>
                <a:ext cx="15616" cy="120721"/>
              </a:xfrm>
              <a:custGeom>
                <a:avLst/>
                <a:gdLst>
                  <a:gd name="connsiteX0" fmla="*/ 7062 w 15616"/>
                  <a:gd name="connsiteY0" fmla="*/ 2 h 120721"/>
                  <a:gd name="connsiteX1" fmla="*/ 2829 w 15616"/>
                  <a:gd name="connsiteY1" fmla="*/ 57152 h 120721"/>
                  <a:gd name="connsiteX2" fmla="*/ 712 w 15616"/>
                  <a:gd name="connsiteY2" fmla="*/ 93136 h 120721"/>
                  <a:gd name="connsiteX3" fmla="*/ 15529 w 15616"/>
                  <a:gd name="connsiteY3" fmla="*/ 120652 h 120721"/>
                  <a:gd name="connsiteX4" fmla="*/ 7062 w 15616"/>
                  <a:gd name="connsiteY4" fmla="*/ 99486 h 120721"/>
                  <a:gd name="connsiteX5" fmla="*/ 11296 w 15616"/>
                  <a:gd name="connsiteY5" fmla="*/ 55036 h 120721"/>
                  <a:gd name="connsiteX6" fmla="*/ 7062 w 15616"/>
                  <a:gd name="connsiteY6" fmla="*/ 2 h 120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616" h="120721">
                    <a:moveTo>
                      <a:pt x="7062" y="2"/>
                    </a:moveTo>
                    <a:cubicBezTo>
                      <a:pt x="5651" y="355"/>
                      <a:pt x="3887" y="41630"/>
                      <a:pt x="2829" y="57152"/>
                    </a:cubicBezTo>
                    <a:cubicBezTo>
                      <a:pt x="1771" y="72674"/>
                      <a:pt x="-1405" y="82553"/>
                      <a:pt x="712" y="93136"/>
                    </a:cubicBezTo>
                    <a:cubicBezTo>
                      <a:pt x="2829" y="103719"/>
                      <a:pt x="14471" y="119594"/>
                      <a:pt x="15529" y="120652"/>
                    </a:cubicBezTo>
                    <a:cubicBezTo>
                      <a:pt x="16587" y="121710"/>
                      <a:pt x="7768" y="110422"/>
                      <a:pt x="7062" y="99486"/>
                    </a:cubicBezTo>
                    <a:cubicBezTo>
                      <a:pt x="6356" y="88550"/>
                      <a:pt x="9885" y="66678"/>
                      <a:pt x="11296" y="55036"/>
                    </a:cubicBezTo>
                    <a:cubicBezTo>
                      <a:pt x="12707" y="43394"/>
                      <a:pt x="8473" y="-351"/>
                      <a:pt x="7062" y="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FAFE5FF6-02FA-49D4-ADE1-0AC8E879B40C}"/>
                  </a:ext>
                </a:extLst>
              </p:cNvPr>
              <p:cNvSpPr/>
              <p:nvPr/>
            </p:nvSpPr>
            <p:spPr>
              <a:xfrm>
                <a:off x="7025599" y="3073399"/>
                <a:ext cx="14359" cy="112190"/>
              </a:xfrm>
              <a:custGeom>
                <a:avLst/>
                <a:gdLst>
                  <a:gd name="connsiteX0" fmla="*/ 4557 w 14359"/>
                  <a:gd name="connsiteY0" fmla="*/ 1 h 112190"/>
                  <a:gd name="connsiteX1" fmla="*/ 324 w 14359"/>
                  <a:gd name="connsiteY1" fmla="*/ 82551 h 112190"/>
                  <a:gd name="connsiteX2" fmla="*/ 13024 w 14359"/>
                  <a:gd name="connsiteY2" fmla="*/ 112184 h 112190"/>
                  <a:gd name="connsiteX3" fmla="*/ 13024 w 14359"/>
                  <a:gd name="connsiteY3" fmla="*/ 84668 h 112190"/>
                  <a:gd name="connsiteX4" fmla="*/ 4557 w 14359"/>
                  <a:gd name="connsiteY4" fmla="*/ 1 h 112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59" h="112190">
                    <a:moveTo>
                      <a:pt x="4557" y="1"/>
                    </a:moveTo>
                    <a:cubicBezTo>
                      <a:pt x="2440" y="-352"/>
                      <a:pt x="-1087" y="63854"/>
                      <a:pt x="324" y="82551"/>
                    </a:cubicBezTo>
                    <a:cubicBezTo>
                      <a:pt x="1735" y="101248"/>
                      <a:pt x="10907" y="111831"/>
                      <a:pt x="13024" y="112184"/>
                    </a:cubicBezTo>
                    <a:cubicBezTo>
                      <a:pt x="15141" y="112537"/>
                      <a:pt x="14435" y="98426"/>
                      <a:pt x="13024" y="84668"/>
                    </a:cubicBezTo>
                    <a:cubicBezTo>
                      <a:pt x="11613" y="70910"/>
                      <a:pt x="6674" y="354"/>
                      <a:pt x="455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3CE931B5-D8A2-4B6E-8089-6C06CE34D270}"/>
                  </a:ext>
                </a:extLst>
              </p:cNvPr>
              <p:cNvSpPr/>
              <p:nvPr/>
            </p:nvSpPr>
            <p:spPr>
              <a:xfrm>
                <a:off x="6243059" y="3196167"/>
                <a:ext cx="300279" cy="144958"/>
              </a:xfrm>
              <a:custGeom>
                <a:avLst/>
                <a:gdLst>
                  <a:gd name="connsiteX0" fmla="*/ 300264 w 300279"/>
                  <a:gd name="connsiteY0" fmla="*/ 10583 h 144958"/>
                  <a:gd name="connsiteX1" fmla="*/ 224064 w 300279"/>
                  <a:gd name="connsiteY1" fmla="*/ 27516 h 144958"/>
                  <a:gd name="connsiteX2" fmla="*/ 147864 w 300279"/>
                  <a:gd name="connsiteY2" fmla="*/ 48683 h 144958"/>
                  <a:gd name="connsiteX3" fmla="*/ 111881 w 300279"/>
                  <a:gd name="connsiteY3" fmla="*/ 80433 h 144958"/>
                  <a:gd name="connsiteX4" fmla="*/ 111881 w 300279"/>
                  <a:gd name="connsiteY4" fmla="*/ 91016 h 144958"/>
                  <a:gd name="connsiteX5" fmla="*/ 137281 w 300279"/>
                  <a:gd name="connsiteY5" fmla="*/ 131233 h 144958"/>
                  <a:gd name="connsiteX6" fmla="*/ 118231 w 300279"/>
                  <a:gd name="connsiteY6" fmla="*/ 137583 h 144958"/>
                  <a:gd name="connsiteX7" fmla="*/ 80131 w 300279"/>
                  <a:gd name="connsiteY7" fmla="*/ 141816 h 144958"/>
                  <a:gd name="connsiteX8" fmla="*/ 1814 w 300279"/>
                  <a:gd name="connsiteY8" fmla="*/ 141816 h 144958"/>
                  <a:gd name="connsiteX9" fmla="*/ 27214 w 300279"/>
                  <a:gd name="connsiteY9" fmla="*/ 101600 h 144958"/>
                  <a:gd name="connsiteX10" fmla="*/ 52614 w 300279"/>
                  <a:gd name="connsiteY10" fmla="*/ 76200 h 144958"/>
                  <a:gd name="connsiteX11" fmla="*/ 86481 w 300279"/>
                  <a:gd name="connsiteY11" fmla="*/ 42333 h 144958"/>
                  <a:gd name="connsiteX12" fmla="*/ 141514 w 300279"/>
                  <a:gd name="connsiteY12" fmla="*/ 8466 h 144958"/>
                  <a:gd name="connsiteX13" fmla="*/ 175381 w 300279"/>
                  <a:gd name="connsiteY13" fmla="*/ 2116 h 144958"/>
                  <a:gd name="connsiteX14" fmla="*/ 217714 w 300279"/>
                  <a:gd name="connsiteY14" fmla="*/ 0 h 144958"/>
                  <a:gd name="connsiteX15" fmla="*/ 300264 w 300279"/>
                  <a:gd name="connsiteY15" fmla="*/ 10583 h 14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0279" h="144958">
                    <a:moveTo>
                      <a:pt x="300264" y="10583"/>
                    </a:moveTo>
                    <a:cubicBezTo>
                      <a:pt x="301322" y="15169"/>
                      <a:pt x="249464" y="21166"/>
                      <a:pt x="224064" y="27516"/>
                    </a:cubicBezTo>
                    <a:cubicBezTo>
                      <a:pt x="198664" y="33866"/>
                      <a:pt x="166561" y="39864"/>
                      <a:pt x="147864" y="48683"/>
                    </a:cubicBezTo>
                    <a:cubicBezTo>
                      <a:pt x="129167" y="57502"/>
                      <a:pt x="117878" y="73378"/>
                      <a:pt x="111881" y="80433"/>
                    </a:cubicBezTo>
                    <a:cubicBezTo>
                      <a:pt x="105884" y="87488"/>
                      <a:pt x="107648" y="82549"/>
                      <a:pt x="111881" y="91016"/>
                    </a:cubicBezTo>
                    <a:cubicBezTo>
                      <a:pt x="116114" y="99483"/>
                      <a:pt x="136223" y="123472"/>
                      <a:pt x="137281" y="131233"/>
                    </a:cubicBezTo>
                    <a:cubicBezTo>
                      <a:pt x="138339" y="138994"/>
                      <a:pt x="127756" y="135819"/>
                      <a:pt x="118231" y="137583"/>
                    </a:cubicBezTo>
                    <a:cubicBezTo>
                      <a:pt x="108706" y="139347"/>
                      <a:pt x="99534" y="141111"/>
                      <a:pt x="80131" y="141816"/>
                    </a:cubicBezTo>
                    <a:cubicBezTo>
                      <a:pt x="60728" y="142521"/>
                      <a:pt x="10633" y="148519"/>
                      <a:pt x="1814" y="141816"/>
                    </a:cubicBezTo>
                    <a:cubicBezTo>
                      <a:pt x="-7006" y="135113"/>
                      <a:pt x="18747" y="112536"/>
                      <a:pt x="27214" y="101600"/>
                    </a:cubicBezTo>
                    <a:cubicBezTo>
                      <a:pt x="35681" y="90664"/>
                      <a:pt x="52614" y="76200"/>
                      <a:pt x="52614" y="76200"/>
                    </a:cubicBezTo>
                    <a:cubicBezTo>
                      <a:pt x="62492" y="66322"/>
                      <a:pt x="71664" y="53622"/>
                      <a:pt x="86481" y="42333"/>
                    </a:cubicBezTo>
                    <a:cubicBezTo>
                      <a:pt x="101298" y="31044"/>
                      <a:pt x="126697" y="15169"/>
                      <a:pt x="141514" y="8466"/>
                    </a:cubicBezTo>
                    <a:cubicBezTo>
                      <a:pt x="156331" y="1763"/>
                      <a:pt x="162681" y="3527"/>
                      <a:pt x="175381" y="2116"/>
                    </a:cubicBezTo>
                    <a:cubicBezTo>
                      <a:pt x="188081" y="705"/>
                      <a:pt x="201134" y="0"/>
                      <a:pt x="217714" y="0"/>
                    </a:cubicBezTo>
                    <a:cubicBezTo>
                      <a:pt x="234294" y="0"/>
                      <a:pt x="299206" y="5997"/>
                      <a:pt x="300264" y="1058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4C99B67E-6E70-4383-9929-8894FC6BE225}"/>
                  </a:ext>
                </a:extLst>
              </p:cNvPr>
              <p:cNvSpPr/>
              <p:nvPr/>
            </p:nvSpPr>
            <p:spPr>
              <a:xfrm>
                <a:off x="7292554" y="3204633"/>
                <a:ext cx="154626" cy="86171"/>
              </a:xfrm>
              <a:custGeom>
                <a:avLst/>
                <a:gdLst>
                  <a:gd name="connsiteX0" fmla="*/ 154586 w 154626"/>
                  <a:gd name="connsiteY0" fmla="*/ 84667 h 86171"/>
                  <a:gd name="connsiteX1" fmla="*/ 108019 w 154626"/>
                  <a:gd name="connsiteY1" fmla="*/ 19050 h 86171"/>
                  <a:gd name="connsiteX2" fmla="*/ 80502 w 154626"/>
                  <a:gd name="connsiteY2" fmla="*/ 12700 h 86171"/>
                  <a:gd name="connsiteX3" fmla="*/ 40286 w 154626"/>
                  <a:gd name="connsiteY3" fmla="*/ 0 h 86171"/>
                  <a:gd name="connsiteX4" fmla="*/ 17002 w 154626"/>
                  <a:gd name="connsiteY4" fmla="*/ 12700 h 86171"/>
                  <a:gd name="connsiteX5" fmla="*/ 69 w 154626"/>
                  <a:gd name="connsiteY5" fmla="*/ 29634 h 86171"/>
                  <a:gd name="connsiteX6" fmla="*/ 23352 w 154626"/>
                  <a:gd name="connsiteY6" fmla="*/ 50800 h 86171"/>
                  <a:gd name="connsiteX7" fmla="*/ 61452 w 154626"/>
                  <a:gd name="connsiteY7" fmla="*/ 63500 h 86171"/>
                  <a:gd name="connsiteX8" fmla="*/ 99552 w 154626"/>
                  <a:gd name="connsiteY8" fmla="*/ 65617 h 86171"/>
                  <a:gd name="connsiteX9" fmla="*/ 154586 w 154626"/>
                  <a:gd name="connsiteY9" fmla="*/ 84667 h 86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626" h="86171">
                    <a:moveTo>
                      <a:pt x="154586" y="84667"/>
                    </a:moveTo>
                    <a:cubicBezTo>
                      <a:pt x="155997" y="76906"/>
                      <a:pt x="120366" y="31044"/>
                      <a:pt x="108019" y="19050"/>
                    </a:cubicBezTo>
                    <a:cubicBezTo>
                      <a:pt x="95672" y="7056"/>
                      <a:pt x="91791" y="15875"/>
                      <a:pt x="80502" y="12700"/>
                    </a:cubicBezTo>
                    <a:cubicBezTo>
                      <a:pt x="69213" y="9525"/>
                      <a:pt x="50869" y="0"/>
                      <a:pt x="40286" y="0"/>
                    </a:cubicBezTo>
                    <a:cubicBezTo>
                      <a:pt x="29703" y="0"/>
                      <a:pt x="23705" y="7761"/>
                      <a:pt x="17002" y="12700"/>
                    </a:cubicBezTo>
                    <a:cubicBezTo>
                      <a:pt x="10299" y="17639"/>
                      <a:pt x="-989" y="23284"/>
                      <a:pt x="69" y="29634"/>
                    </a:cubicBezTo>
                    <a:cubicBezTo>
                      <a:pt x="1127" y="35984"/>
                      <a:pt x="13121" y="45156"/>
                      <a:pt x="23352" y="50800"/>
                    </a:cubicBezTo>
                    <a:cubicBezTo>
                      <a:pt x="33582" y="56444"/>
                      <a:pt x="48752" y="61030"/>
                      <a:pt x="61452" y="63500"/>
                    </a:cubicBezTo>
                    <a:cubicBezTo>
                      <a:pt x="74152" y="65970"/>
                      <a:pt x="86499" y="63500"/>
                      <a:pt x="99552" y="65617"/>
                    </a:cubicBezTo>
                    <a:cubicBezTo>
                      <a:pt x="112605" y="67734"/>
                      <a:pt x="153175" y="92428"/>
                      <a:pt x="154586" y="846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64AF4A1B-62C2-4E5D-BD00-A5CAA9B4A3DB}"/>
                  </a:ext>
                </a:extLst>
              </p:cNvPr>
              <p:cNvSpPr/>
              <p:nvPr/>
            </p:nvSpPr>
            <p:spPr>
              <a:xfrm>
                <a:off x="6308371" y="2895037"/>
                <a:ext cx="1005419" cy="235671"/>
              </a:xfrm>
              <a:custGeom>
                <a:avLst/>
                <a:gdLst>
                  <a:gd name="connsiteX0" fmla="*/ 2 w 1005419"/>
                  <a:gd name="connsiteY0" fmla="*/ 235513 h 235671"/>
                  <a:gd name="connsiteX1" fmla="*/ 71969 w 1005419"/>
                  <a:gd name="connsiteY1" fmla="*/ 169896 h 235671"/>
                  <a:gd name="connsiteX2" fmla="*/ 177802 w 1005419"/>
                  <a:gd name="connsiteY2" fmla="*/ 95813 h 235671"/>
                  <a:gd name="connsiteX3" fmla="*/ 241302 w 1005419"/>
                  <a:gd name="connsiteY3" fmla="*/ 51363 h 235671"/>
                  <a:gd name="connsiteX4" fmla="*/ 311152 w 1005419"/>
                  <a:gd name="connsiteY4" fmla="*/ 25963 h 235671"/>
                  <a:gd name="connsiteX5" fmla="*/ 389469 w 1005419"/>
                  <a:gd name="connsiteY5" fmla="*/ 11146 h 235671"/>
                  <a:gd name="connsiteX6" fmla="*/ 455085 w 1005419"/>
                  <a:gd name="connsiteY6" fmla="*/ 9030 h 235671"/>
                  <a:gd name="connsiteX7" fmla="*/ 499535 w 1005419"/>
                  <a:gd name="connsiteY7" fmla="*/ 13263 h 235671"/>
                  <a:gd name="connsiteX8" fmla="*/ 563035 w 1005419"/>
                  <a:gd name="connsiteY8" fmla="*/ 13263 h 235671"/>
                  <a:gd name="connsiteX9" fmla="*/ 626535 w 1005419"/>
                  <a:gd name="connsiteY9" fmla="*/ 563 h 235671"/>
                  <a:gd name="connsiteX10" fmla="*/ 757769 w 1005419"/>
                  <a:gd name="connsiteY10" fmla="*/ 34430 h 235671"/>
                  <a:gd name="connsiteX11" fmla="*/ 869952 w 1005419"/>
                  <a:gd name="connsiteY11" fmla="*/ 93696 h 235671"/>
                  <a:gd name="connsiteX12" fmla="*/ 965202 w 1005419"/>
                  <a:gd name="connsiteY12" fmla="*/ 157196 h 235671"/>
                  <a:gd name="connsiteX13" fmla="*/ 1005419 w 1005419"/>
                  <a:gd name="connsiteY13" fmla="*/ 191063 h 235671"/>
                  <a:gd name="connsiteX14" fmla="*/ 965202 w 1005419"/>
                  <a:gd name="connsiteY14" fmla="*/ 172013 h 235671"/>
                  <a:gd name="connsiteX15" fmla="*/ 876302 w 1005419"/>
                  <a:gd name="connsiteY15" fmla="*/ 114863 h 235671"/>
                  <a:gd name="connsiteX16" fmla="*/ 795869 w 1005419"/>
                  <a:gd name="connsiteY16" fmla="*/ 66180 h 235671"/>
                  <a:gd name="connsiteX17" fmla="*/ 675219 w 1005419"/>
                  <a:gd name="connsiteY17" fmla="*/ 19613 h 235671"/>
                  <a:gd name="connsiteX18" fmla="*/ 577852 w 1005419"/>
                  <a:gd name="connsiteY18" fmla="*/ 21730 h 235671"/>
                  <a:gd name="connsiteX19" fmla="*/ 493185 w 1005419"/>
                  <a:gd name="connsiteY19" fmla="*/ 23846 h 235671"/>
                  <a:gd name="connsiteX20" fmla="*/ 406402 w 1005419"/>
                  <a:gd name="connsiteY20" fmla="*/ 21730 h 235671"/>
                  <a:gd name="connsiteX21" fmla="*/ 294219 w 1005419"/>
                  <a:gd name="connsiteY21" fmla="*/ 38663 h 235671"/>
                  <a:gd name="connsiteX22" fmla="*/ 198969 w 1005419"/>
                  <a:gd name="connsiteY22" fmla="*/ 87346 h 235671"/>
                  <a:gd name="connsiteX23" fmla="*/ 129119 w 1005419"/>
                  <a:gd name="connsiteY23" fmla="*/ 127563 h 235671"/>
                  <a:gd name="connsiteX24" fmla="*/ 74085 w 1005419"/>
                  <a:gd name="connsiteY24" fmla="*/ 186830 h 235671"/>
                  <a:gd name="connsiteX25" fmla="*/ 2 w 1005419"/>
                  <a:gd name="connsiteY25" fmla="*/ 235513 h 235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05419" h="235671">
                    <a:moveTo>
                      <a:pt x="2" y="235513"/>
                    </a:moveTo>
                    <a:cubicBezTo>
                      <a:pt x="-351" y="232691"/>
                      <a:pt x="42336" y="193179"/>
                      <a:pt x="71969" y="169896"/>
                    </a:cubicBezTo>
                    <a:cubicBezTo>
                      <a:pt x="101602" y="146613"/>
                      <a:pt x="177802" y="95813"/>
                      <a:pt x="177802" y="95813"/>
                    </a:cubicBezTo>
                    <a:cubicBezTo>
                      <a:pt x="206024" y="76057"/>
                      <a:pt x="219077" y="63005"/>
                      <a:pt x="241302" y="51363"/>
                    </a:cubicBezTo>
                    <a:cubicBezTo>
                      <a:pt x="263527" y="39721"/>
                      <a:pt x="286458" y="32666"/>
                      <a:pt x="311152" y="25963"/>
                    </a:cubicBezTo>
                    <a:cubicBezTo>
                      <a:pt x="335847" y="19260"/>
                      <a:pt x="365480" y="13968"/>
                      <a:pt x="389469" y="11146"/>
                    </a:cubicBezTo>
                    <a:cubicBezTo>
                      <a:pt x="413458" y="8324"/>
                      <a:pt x="436741" y="8677"/>
                      <a:pt x="455085" y="9030"/>
                    </a:cubicBezTo>
                    <a:cubicBezTo>
                      <a:pt x="473429" y="9383"/>
                      <a:pt x="481543" y="12558"/>
                      <a:pt x="499535" y="13263"/>
                    </a:cubicBezTo>
                    <a:cubicBezTo>
                      <a:pt x="517527" y="13968"/>
                      <a:pt x="541868" y="15380"/>
                      <a:pt x="563035" y="13263"/>
                    </a:cubicBezTo>
                    <a:cubicBezTo>
                      <a:pt x="584202" y="11146"/>
                      <a:pt x="594079" y="-2965"/>
                      <a:pt x="626535" y="563"/>
                    </a:cubicBezTo>
                    <a:cubicBezTo>
                      <a:pt x="658991" y="4091"/>
                      <a:pt x="717200" y="18908"/>
                      <a:pt x="757769" y="34430"/>
                    </a:cubicBezTo>
                    <a:cubicBezTo>
                      <a:pt x="798338" y="49952"/>
                      <a:pt x="835380" y="73235"/>
                      <a:pt x="869952" y="93696"/>
                    </a:cubicBezTo>
                    <a:cubicBezTo>
                      <a:pt x="904524" y="114157"/>
                      <a:pt x="942624" y="140968"/>
                      <a:pt x="965202" y="157196"/>
                    </a:cubicBezTo>
                    <a:cubicBezTo>
                      <a:pt x="987780" y="173424"/>
                      <a:pt x="1005419" y="188594"/>
                      <a:pt x="1005419" y="191063"/>
                    </a:cubicBezTo>
                    <a:cubicBezTo>
                      <a:pt x="1005419" y="193532"/>
                      <a:pt x="986721" y="184713"/>
                      <a:pt x="965202" y="172013"/>
                    </a:cubicBezTo>
                    <a:cubicBezTo>
                      <a:pt x="943683" y="159313"/>
                      <a:pt x="904524" y="132502"/>
                      <a:pt x="876302" y="114863"/>
                    </a:cubicBezTo>
                    <a:cubicBezTo>
                      <a:pt x="848080" y="97224"/>
                      <a:pt x="829383" y="82055"/>
                      <a:pt x="795869" y="66180"/>
                    </a:cubicBezTo>
                    <a:cubicBezTo>
                      <a:pt x="762355" y="50305"/>
                      <a:pt x="711555" y="27021"/>
                      <a:pt x="675219" y="19613"/>
                    </a:cubicBezTo>
                    <a:cubicBezTo>
                      <a:pt x="638883" y="12205"/>
                      <a:pt x="577852" y="21730"/>
                      <a:pt x="577852" y="21730"/>
                    </a:cubicBezTo>
                    <a:cubicBezTo>
                      <a:pt x="547513" y="22435"/>
                      <a:pt x="521760" y="23846"/>
                      <a:pt x="493185" y="23846"/>
                    </a:cubicBezTo>
                    <a:cubicBezTo>
                      <a:pt x="464610" y="23846"/>
                      <a:pt x="439563" y="19261"/>
                      <a:pt x="406402" y="21730"/>
                    </a:cubicBezTo>
                    <a:cubicBezTo>
                      <a:pt x="373241" y="24199"/>
                      <a:pt x="328791" y="27727"/>
                      <a:pt x="294219" y="38663"/>
                    </a:cubicBezTo>
                    <a:cubicBezTo>
                      <a:pt x="259647" y="49599"/>
                      <a:pt x="226486" y="72529"/>
                      <a:pt x="198969" y="87346"/>
                    </a:cubicBezTo>
                    <a:cubicBezTo>
                      <a:pt x="171452" y="102163"/>
                      <a:pt x="149933" y="110982"/>
                      <a:pt x="129119" y="127563"/>
                    </a:cubicBezTo>
                    <a:cubicBezTo>
                      <a:pt x="108305" y="144144"/>
                      <a:pt x="91018" y="170955"/>
                      <a:pt x="74085" y="186830"/>
                    </a:cubicBezTo>
                    <a:cubicBezTo>
                      <a:pt x="57152" y="202705"/>
                      <a:pt x="355" y="238335"/>
                      <a:pt x="2" y="2355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7DF61719-BD84-4F52-9FC2-3EC9C205F504}"/>
                  </a:ext>
                </a:extLst>
              </p:cNvPr>
              <p:cNvSpPr/>
              <p:nvPr/>
            </p:nvSpPr>
            <p:spPr>
              <a:xfrm>
                <a:off x="6438081" y="3025275"/>
                <a:ext cx="761827" cy="111992"/>
              </a:xfrm>
              <a:custGeom>
                <a:avLst/>
                <a:gdLst>
                  <a:gd name="connsiteX0" fmla="*/ 467 w 761827"/>
                  <a:gd name="connsiteY0" fmla="*/ 111625 h 111992"/>
                  <a:gd name="connsiteX1" fmla="*/ 57617 w 761827"/>
                  <a:gd name="connsiteY1" fmla="*/ 59238 h 111992"/>
                  <a:gd name="connsiteX2" fmla="*/ 176680 w 761827"/>
                  <a:gd name="connsiteY2" fmla="*/ 25900 h 111992"/>
                  <a:gd name="connsiteX3" fmla="*/ 248117 w 761827"/>
                  <a:gd name="connsiteY3" fmla="*/ 16375 h 111992"/>
                  <a:gd name="connsiteX4" fmla="*/ 337017 w 761827"/>
                  <a:gd name="connsiteY4" fmla="*/ 14788 h 111992"/>
                  <a:gd name="connsiteX5" fmla="*/ 429092 w 761827"/>
                  <a:gd name="connsiteY5" fmla="*/ 13200 h 111992"/>
                  <a:gd name="connsiteX6" fmla="*/ 529105 w 761827"/>
                  <a:gd name="connsiteY6" fmla="*/ 8438 h 111992"/>
                  <a:gd name="connsiteX7" fmla="*/ 618005 w 761827"/>
                  <a:gd name="connsiteY7" fmla="*/ 29075 h 111992"/>
                  <a:gd name="connsiteX8" fmla="*/ 698967 w 761827"/>
                  <a:gd name="connsiteY8" fmla="*/ 40188 h 111992"/>
                  <a:gd name="connsiteX9" fmla="*/ 760880 w 761827"/>
                  <a:gd name="connsiteY9" fmla="*/ 73525 h 111992"/>
                  <a:gd name="connsiteX10" fmla="*/ 732305 w 761827"/>
                  <a:gd name="connsiteY10" fmla="*/ 52888 h 111992"/>
                  <a:gd name="connsiteX11" fmla="*/ 676742 w 761827"/>
                  <a:gd name="connsiteY11" fmla="*/ 33838 h 111992"/>
                  <a:gd name="connsiteX12" fmla="*/ 613242 w 761827"/>
                  <a:gd name="connsiteY12" fmla="*/ 22725 h 111992"/>
                  <a:gd name="connsiteX13" fmla="*/ 551330 w 761827"/>
                  <a:gd name="connsiteY13" fmla="*/ 3675 h 111992"/>
                  <a:gd name="connsiteX14" fmla="*/ 478305 w 761827"/>
                  <a:gd name="connsiteY14" fmla="*/ 10025 h 111992"/>
                  <a:gd name="connsiteX15" fmla="*/ 422742 w 761827"/>
                  <a:gd name="connsiteY15" fmla="*/ 10025 h 111992"/>
                  <a:gd name="connsiteX16" fmla="*/ 370355 w 761827"/>
                  <a:gd name="connsiteY16" fmla="*/ 3675 h 111992"/>
                  <a:gd name="connsiteX17" fmla="*/ 278280 w 761827"/>
                  <a:gd name="connsiteY17" fmla="*/ 2088 h 111992"/>
                  <a:gd name="connsiteX18" fmla="*/ 222717 w 761827"/>
                  <a:gd name="connsiteY18" fmla="*/ 500 h 111992"/>
                  <a:gd name="connsiteX19" fmla="*/ 144930 w 761827"/>
                  <a:gd name="connsiteY19" fmla="*/ 11613 h 111992"/>
                  <a:gd name="connsiteX20" fmla="*/ 86192 w 761827"/>
                  <a:gd name="connsiteY20" fmla="*/ 30663 h 111992"/>
                  <a:gd name="connsiteX21" fmla="*/ 467 w 761827"/>
                  <a:gd name="connsiteY21" fmla="*/ 111625 h 111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61827" h="111992">
                    <a:moveTo>
                      <a:pt x="467" y="111625"/>
                    </a:moveTo>
                    <a:cubicBezTo>
                      <a:pt x="-4295" y="116387"/>
                      <a:pt x="28248" y="73525"/>
                      <a:pt x="57617" y="59238"/>
                    </a:cubicBezTo>
                    <a:cubicBezTo>
                      <a:pt x="86986" y="44951"/>
                      <a:pt x="144930" y="33044"/>
                      <a:pt x="176680" y="25900"/>
                    </a:cubicBezTo>
                    <a:cubicBezTo>
                      <a:pt x="208430" y="18756"/>
                      <a:pt x="221394" y="18227"/>
                      <a:pt x="248117" y="16375"/>
                    </a:cubicBezTo>
                    <a:cubicBezTo>
                      <a:pt x="274840" y="14523"/>
                      <a:pt x="337017" y="14788"/>
                      <a:pt x="337017" y="14788"/>
                    </a:cubicBezTo>
                    <a:lnTo>
                      <a:pt x="429092" y="13200"/>
                    </a:lnTo>
                    <a:cubicBezTo>
                      <a:pt x="461107" y="12142"/>
                      <a:pt x="497620" y="5792"/>
                      <a:pt x="529105" y="8438"/>
                    </a:cubicBezTo>
                    <a:cubicBezTo>
                      <a:pt x="560590" y="11084"/>
                      <a:pt x="589695" y="23783"/>
                      <a:pt x="618005" y="29075"/>
                    </a:cubicBezTo>
                    <a:cubicBezTo>
                      <a:pt x="646315" y="34367"/>
                      <a:pt x="675155" y="32780"/>
                      <a:pt x="698967" y="40188"/>
                    </a:cubicBezTo>
                    <a:cubicBezTo>
                      <a:pt x="722780" y="47596"/>
                      <a:pt x="755324" y="71408"/>
                      <a:pt x="760880" y="73525"/>
                    </a:cubicBezTo>
                    <a:cubicBezTo>
                      <a:pt x="766436" y="75642"/>
                      <a:pt x="746328" y="59502"/>
                      <a:pt x="732305" y="52888"/>
                    </a:cubicBezTo>
                    <a:cubicBezTo>
                      <a:pt x="718282" y="46274"/>
                      <a:pt x="696586" y="38865"/>
                      <a:pt x="676742" y="33838"/>
                    </a:cubicBezTo>
                    <a:cubicBezTo>
                      <a:pt x="656898" y="28811"/>
                      <a:pt x="634144" y="27752"/>
                      <a:pt x="613242" y="22725"/>
                    </a:cubicBezTo>
                    <a:cubicBezTo>
                      <a:pt x="592340" y="17698"/>
                      <a:pt x="573820" y="5792"/>
                      <a:pt x="551330" y="3675"/>
                    </a:cubicBezTo>
                    <a:cubicBezTo>
                      <a:pt x="528841" y="1558"/>
                      <a:pt x="499736" y="8967"/>
                      <a:pt x="478305" y="10025"/>
                    </a:cubicBezTo>
                    <a:cubicBezTo>
                      <a:pt x="456874" y="11083"/>
                      <a:pt x="440733" y="11083"/>
                      <a:pt x="422742" y="10025"/>
                    </a:cubicBezTo>
                    <a:cubicBezTo>
                      <a:pt x="404751" y="8967"/>
                      <a:pt x="394432" y="4998"/>
                      <a:pt x="370355" y="3675"/>
                    </a:cubicBezTo>
                    <a:cubicBezTo>
                      <a:pt x="346278" y="2352"/>
                      <a:pt x="278280" y="2088"/>
                      <a:pt x="278280" y="2088"/>
                    </a:cubicBezTo>
                    <a:cubicBezTo>
                      <a:pt x="253674" y="1559"/>
                      <a:pt x="244942" y="-1087"/>
                      <a:pt x="222717" y="500"/>
                    </a:cubicBezTo>
                    <a:cubicBezTo>
                      <a:pt x="200492" y="2087"/>
                      <a:pt x="167684" y="6586"/>
                      <a:pt x="144930" y="11613"/>
                    </a:cubicBezTo>
                    <a:cubicBezTo>
                      <a:pt x="122176" y="16640"/>
                      <a:pt x="107094" y="18757"/>
                      <a:pt x="86192" y="30663"/>
                    </a:cubicBezTo>
                    <a:cubicBezTo>
                      <a:pt x="65290" y="42569"/>
                      <a:pt x="5229" y="106863"/>
                      <a:pt x="467" y="1116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E94003F1-1DEE-4D00-956D-222A3A475C2C}"/>
                  </a:ext>
                </a:extLst>
              </p:cNvPr>
              <p:cNvSpPr/>
              <p:nvPr/>
            </p:nvSpPr>
            <p:spPr>
              <a:xfrm>
                <a:off x="6268070" y="3374419"/>
                <a:ext cx="1174968" cy="283579"/>
              </a:xfrm>
              <a:custGeom>
                <a:avLst/>
                <a:gdLst>
                  <a:gd name="connsiteX0" fmla="*/ 86 w 1174968"/>
                  <a:gd name="connsiteY0" fmla="*/ 103264 h 283579"/>
                  <a:gd name="connsiteX1" fmla="*/ 48770 w 1174968"/>
                  <a:gd name="connsiteY1" fmla="*/ 177348 h 283579"/>
                  <a:gd name="connsiteX2" fmla="*/ 150370 w 1174968"/>
                  <a:gd name="connsiteY2" fmla="*/ 221798 h 283579"/>
                  <a:gd name="connsiteX3" fmla="*/ 290070 w 1174968"/>
                  <a:gd name="connsiteY3" fmla="*/ 259898 h 283579"/>
                  <a:gd name="connsiteX4" fmla="*/ 548303 w 1174968"/>
                  <a:gd name="connsiteY4" fmla="*/ 281064 h 283579"/>
                  <a:gd name="connsiteX5" fmla="*/ 781136 w 1174968"/>
                  <a:gd name="connsiteY5" fmla="*/ 281064 h 283579"/>
                  <a:gd name="connsiteX6" fmla="*/ 886970 w 1174968"/>
                  <a:gd name="connsiteY6" fmla="*/ 262014 h 283579"/>
                  <a:gd name="connsiteX7" fmla="*/ 990686 w 1174968"/>
                  <a:gd name="connsiteY7" fmla="*/ 230264 h 283579"/>
                  <a:gd name="connsiteX8" fmla="*/ 1066886 w 1174968"/>
                  <a:gd name="connsiteY8" fmla="*/ 164648 h 283579"/>
                  <a:gd name="connsiteX9" fmla="*/ 1138853 w 1174968"/>
                  <a:gd name="connsiteY9" fmla="*/ 86331 h 283579"/>
                  <a:gd name="connsiteX10" fmla="*/ 1174836 w 1174968"/>
                  <a:gd name="connsiteY10" fmla="*/ 1664 h 283579"/>
                  <a:gd name="connsiteX11" fmla="*/ 1149436 w 1174968"/>
                  <a:gd name="connsiteY11" fmla="*/ 35531 h 283579"/>
                  <a:gd name="connsiteX12" fmla="*/ 1109220 w 1174968"/>
                  <a:gd name="connsiteY12" fmla="*/ 101148 h 283579"/>
                  <a:gd name="connsiteX13" fmla="*/ 1058420 w 1174968"/>
                  <a:gd name="connsiteY13" fmla="*/ 149831 h 283579"/>
                  <a:gd name="connsiteX14" fmla="*/ 982220 w 1174968"/>
                  <a:gd name="connsiteY14" fmla="*/ 215448 h 283579"/>
                  <a:gd name="connsiteX15" fmla="*/ 889086 w 1174968"/>
                  <a:gd name="connsiteY15" fmla="*/ 245081 h 283579"/>
                  <a:gd name="connsiteX16" fmla="*/ 736686 w 1174968"/>
                  <a:gd name="connsiteY16" fmla="*/ 264131 h 283579"/>
                  <a:gd name="connsiteX17" fmla="*/ 537720 w 1174968"/>
                  <a:gd name="connsiteY17" fmla="*/ 266248 h 283579"/>
                  <a:gd name="connsiteX18" fmla="*/ 389553 w 1174968"/>
                  <a:gd name="connsiteY18" fmla="*/ 253548 h 283579"/>
                  <a:gd name="connsiteX19" fmla="*/ 273136 w 1174968"/>
                  <a:gd name="connsiteY19" fmla="*/ 230264 h 283579"/>
                  <a:gd name="connsiteX20" fmla="*/ 154603 w 1174968"/>
                  <a:gd name="connsiteY20" fmla="*/ 204864 h 283579"/>
                  <a:gd name="connsiteX21" fmla="*/ 59353 w 1174968"/>
                  <a:gd name="connsiteY21" fmla="*/ 168881 h 283579"/>
                  <a:gd name="connsiteX22" fmla="*/ 86 w 1174968"/>
                  <a:gd name="connsiteY22" fmla="*/ 103264 h 283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74968" h="283579">
                    <a:moveTo>
                      <a:pt x="86" y="103264"/>
                    </a:moveTo>
                    <a:cubicBezTo>
                      <a:pt x="-1678" y="104675"/>
                      <a:pt x="23723" y="157592"/>
                      <a:pt x="48770" y="177348"/>
                    </a:cubicBezTo>
                    <a:cubicBezTo>
                      <a:pt x="73817" y="197104"/>
                      <a:pt x="110153" y="208040"/>
                      <a:pt x="150370" y="221798"/>
                    </a:cubicBezTo>
                    <a:cubicBezTo>
                      <a:pt x="190587" y="235556"/>
                      <a:pt x="223748" y="250020"/>
                      <a:pt x="290070" y="259898"/>
                    </a:cubicBezTo>
                    <a:cubicBezTo>
                      <a:pt x="356392" y="269776"/>
                      <a:pt x="466459" y="277536"/>
                      <a:pt x="548303" y="281064"/>
                    </a:cubicBezTo>
                    <a:cubicBezTo>
                      <a:pt x="630147" y="284592"/>
                      <a:pt x="724692" y="284239"/>
                      <a:pt x="781136" y="281064"/>
                    </a:cubicBezTo>
                    <a:cubicBezTo>
                      <a:pt x="837581" y="277889"/>
                      <a:pt x="852045" y="270481"/>
                      <a:pt x="886970" y="262014"/>
                    </a:cubicBezTo>
                    <a:cubicBezTo>
                      <a:pt x="921895" y="253547"/>
                      <a:pt x="960700" y="246492"/>
                      <a:pt x="990686" y="230264"/>
                    </a:cubicBezTo>
                    <a:cubicBezTo>
                      <a:pt x="1020672" y="214036"/>
                      <a:pt x="1042192" y="188637"/>
                      <a:pt x="1066886" y="164648"/>
                    </a:cubicBezTo>
                    <a:cubicBezTo>
                      <a:pt x="1091581" y="140659"/>
                      <a:pt x="1120861" y="113495"/>
                      <a:pt x="1138853" y="86331"/>
                    </a:cubicBezTo>
                    <a:cubicBezTo>
                      <a:pt x="1156845" y="59167"/>
                      <a:pt x="1173072" y="10131"/>
                      <a:pt x="1174836" y="1664"/>
                    </a:cubicBezTo>
                    <a:cubicBezTo>
                      <a:pt x="1176600" y="-6803"/>
                      <a:pt x="1160372" y="18950"/>
                      <a:pt x="1149436" y="35531"/>
                    </a:cubicBezTo>
                    <a:cubicBezTo>
                      <a:pt x="1138500" y="52112"/>
                      <a:pt x="1124389" y="82098"/>
                      <a:pt x="1109220" y="101148"/>
                    </a:cubicBezTo>
                    <a:cubicBezTo>
                      <a:pt x="1094051" y="120198"/>
                      <a:pt x="1079586" y="130781"/>
                      <a:pt x="1058420" y="149831"/>
                    </a:cubicBezTo>
                    <a:cubicBezTo>
                      <a:pt x="1037254" y="168881"/>
                      <a:pt x="1010442" y="199573"/>
                      <a:pt x="982220" y="215448"/>
                    </a:cubicBezTo>
                    <a:cubicBezTo>
                      <a:pt x="953998" y="231323"/>
                      <a:pt x="930008" y="236967"/>
                      <a:pt x="889086" y="245081"/>
                    </a:cubicBezTo>
                    <a:cubicBezTo>
                      <a:pt x="848164" y="253195"/>
                      <a:pt x="795247" y="260603"/>
                      <a:pt x="736686" y="264131"/>
                    </a:cubicBezTo>
                    <a:cubicBezTo>
                      <a:pt x="678125" y="267659"/>
                      <a:pt x="595575" y="268012"/>
                      <a:pt x="537720" y="266248"/>
                    </a:cubicBezTo>
                    <a:cubicBezTo>
                      <a:pt x="479865" y="264484"/>
                      <a:pt x="433650" y="259545"/>
                      <a:pt x="389553" y="253548"/>
                    </a:cubicBezTo>
                    <a:cubicBezTo>
                      <a:pt x="345456" y="247551"/>
                      <a:pt x="273136" y="230264"/>
                      <a:pt x="273136" y="230264"/>
                    </a:cubicBezTo>
                    <a:cubicBezTo>
                      <a:pt x="233978" y="222150"/>
                      <a:pt x="190233" y="215094"/>
                      <a:pt x="154603" y="204864"/>
                    </a:cubicBezTo>
                    <a:cubicBezTo>
                      <a:pt x="118973" y="194634"/>
                      <a:pt x="81225" y="182286"/>
                      <a:pt x="59353" y="168881"/>
                    </a:cubicBezTo>
                    <a:cubicBezTo>
                      <a:pt x="37481" y="155476"/>
                      <a:pt x="1850" y="101853"/>
                      <a:pt x="86" y="1032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B6F4DE46-F40E-421D-906F-E081F4AAAB6C}"/>
                  </a:ext>
                </a:extLst>
              </p:cNvPr>
              <p:cNvSpPr/>
              <p:nvPr/>
            </p:nvSpPr>
            <p:spPr>
              <a:xfrm>
                <a:off x="7865711" y="1635120"/>
                <a:ext cx="95336" cy="178344"/>
              </a:xfrm>
              <a:custGeom>
                <a:avLst/>
                <a:gdLst>
                  <a:gd name="connsiteX0" fmla="*/ 0 w 95336"/>
                  <a:gd name="connsiteY0" fmla="*/ 5 h 178344"/>
                  <a:gd name="connsiteX1" fmla="*/ 34925 w 95336"/>
                  <a:gd name="connsiteY1" fmla="*/ 52393 h 178344"/>
                  <a:gd name="connsiteX2" fmla="*/ 36512 w 95336"/>
                  <a:gd name="connsiteY2" fmla="*/ 90493 h 178344"/>
                  <a:gd name="connsiteX3" fmla="*/ 95250 w 95336"/>
                  <a:gd name="connsiteY3" fmla="*/ 177805 h 178344"/>
                  <a:gd name="connsiteX4" fmla="*/ 49212 w 95336"/>
                  <a:gd name="connsiteY4" fmla="*/ 125418 h 178344"/>
                  <a:gd name="connsiteX5" fmla="*/ 30162 w 95336"/>
                  <a:gd name="connsiteY5" fmla="*/ 85730 h 178344"/>
                  <a:gd name="connsiteX6" fmla="*/ 34925 w 95336"/>
                  <a:gd name="connsiteY6" fmla="*/ 55568 h 178344"/>
                  <a:gd name="connsiteX7" fmla="*/ 0 w 95336"/>
                  <a:gd name="connsiteY7" fmla="*/ 5 h 17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336" h="178344">
                    <a:moveTo>
                      <a:pt x="0" y="5"/>
                    </a:moveTo>
                    <a:cubicBezTo>
                      <a:pt x="0" y="-524"/>
                      <a:pt x="28840" y="37312"/>
                      <a:pt x="34925" y="52393"/>
                    </a:cubicBezTo>
                    <a:cubicBezTo>
                      <a:pt x="41010" y="67474"/>
                      <a:pt x="26458" y="69591"/>
                      <a:pt x="36512" y="90493"/>
                    </a:cubicBezTo>
                    <a:cubicBezTo>
                      <a:pt x="46566" y="111395"/>
                      <a:pt x="93133" y="171984"/>
                      <a:pt x="95250" y="177805"/>
                    </a:cubicBezTo>
                    <a:cubicBezTo>
                      <a:pt x="97367" y="183626"/>
                      <a:pt x="60060" y="140764"/>
                      <a:pt x="49212" y="125418"/>
                    </a:cubicBezTo>
                    <a:cubicBezTo>
                      <a:pt x="38364" y="110072"/>
                      <a:pt x="32543" y="97372"/>
                      <a:pt x="30162" y="85730"/>
                    </a:cubicBezTo>
                    <a:cubicBezTo>
                      <a:pt x="27781" y="74088"/>
                      <a:pt x="35983" y="65357"/>
                      <a:pt x="34925" y="55568"/>
                    </a:cubicBezTo>
                    <a:cubicBezTo>
                      <a:pt x="33867" y="45779"/>
                      <a:pt x="0" y="534"/>
                      <a:pt x="0" y="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228EC711-B082-4F89-A82D-D7AB9E60FDAB}"/>
                  </a:ext>
                </a:extLst>
              </p:cNvPr>
              <p:cNvSpPr/>
              <p:nvPr/>
            </p:nvSpPr>
            <p:spPr>
              <a:xfrm>
                <a:off x="7030562" y="1553406"/>
                <a:ext cx="310164" cy="59495"/>
              </a:xfrm>
              <a:custGeom>
                <a:avLst/>
                <a:gdLst>
                  <a:gd name="connsiteX0" fmla="*/ 124 w 310164"/>
                  <a:gd name="connsiteY0" fmla="*/ 32507 h 59495"/>
                  <a:gd name="connsiteX1" fmla="*/ 93786 w 310164"/>
                  <a:gd name="connsiteY1" fmla="*/ 56319 h 59495"/>
                  <a:gd name="connsiteX2" fmla="*/ 136649 w 310164"/>
                  <a:gd name="connsiteY2" fmla="*/ 53144 h 59495"/>
                  <a:gd name="connsiteX3" fmla="*/ 308099 w 310164"/>
                  <a:gd name="connsiteY3" fmla="*/ 757 h 59495"/>
                  <a:gd name="connsiteX4" fmla="*/ 225549 w 310164"/>
                  <a:gd name="connsiteY4" fmla="*/ 22982 h 59495"/>
                  <a:gd name="connsiteX5" fmla="*/ 136649 w 310164"/>
                  <a:gd name="connsiteY5" fmla="*/ 35682 h 59495"/>
                  <a:gd name="connsiteX6" fmla="*/ 74736 w 310164"/>
                  <a:gd name="connsiteY6" fmla="*/ 40444 h 59495"/>
                  <a:gd name="connsiteX7" fmla="*/ 124 w 310164"/>
                  <a:gd name="connsiteY7" fmla="*/ 32507 h 59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0164" h="59495">
                    <a:moveTo>
                      <a:pt x="124" y="32507"/>
                    </a:moveTo>
                    <a:cubicBezTo>
                      <a:pt x="3299" y="35153"/>
                      <a:pt x="71032" y="52880"/>
                      <a:pt x="93786" y="56319"/>
                    </a:cubicBezTo>
                    <a:cubicBezTo>
                      <a:pt x="116540" y="59758"/>
                      <a:pt x="100930" y="62404"/>
                      <a:pt x="136649" y="53144"/>
                    </a:cubicBezTo>
                    <a:cubicBezTo>
                      <a:pt x="172368" y="43884"/>
                      <a:pt x="293282" y="5784"/>
                      <a:pt x="308099" y="757"/>
                    </a:cubicBezTo>
                    <a:cubicBezTo>
                      <a:pt x="322916" y="-4270"/>
                      <a:pt x="254124" y="17161"/>
                      <a:pt x="225549" y="22982"/>
                    </a:cubicBezTo>
                    <a:cubicBezTo>
                      <a:pt x="196974" y="28803"/>
                      <a:pt x="161785" y="32772"/>
                      <a:pt x="136649" y="35682"/>
                    </a:cubicBezTo>
                    <a:cubicBezTo>
                      <a:pt x="111514" y="38592"/>
                      <a:pt x="94051" y="41238"/>
                      <a:pt x="74736" y="40444"/>
                    </a:cubicBezTo>
                    <a:cubicBezTo>
                      <a:pt x="55421" y="39650"/>
                      <a:pt x="-3051" y="29861"/>
                      <a:pt x="124" y="325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3D22272D-EEAA-4647-BD05-38ABB71E20AF}"/>
                  </a:ext>
                </a:extLst>
              </p:cNvPr>
              <p:cNvSpPr/>
              <p:nvPr/>
            </p:nvSpPr>
            <p:spPr>
              <a:xfrm>
                <a:off x="7203250" y="1723832"/>
                <a:ext cx="59943" cy="80156"/>
              </a:xfrm>
              <a:custGeom>
                <a:avLst/>
                <a:gdLst>
                  <a:gd name="connsiteX0" fmla="*/ 473 w 59943"/>
                  <a:gd name="connsiteY0" fmla="*/ 193 h 80156"/>
                  <a:gd name="connsiteX1" fmla="*/ 59211 w 59943"/>
                  <a:gd name="connsiteY1" fmla="*/ 77981 h 80156"/>
                  <a:gd name="connsiteX2" fmla="*/ 32223 w 59943"/>
                  <a:gd name="connsiteY2" fmla="*/ 55756 h 80156"/>
                  <a:gd name="connsiteX3" fmla="*/ 473 w 59943"/>
                  <a:gd name="connsiteY3" fmla="*/ 193 h 80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943" h="80156">
                    <a:moveTo>
                      <a:pt x="473" y="193"/>
                    </a:moveTo>
                    <a:cubicBezTo>
                      <a:pt x="4971" y="3897"/>
                      <a:pt x="53919" y="68721"/>
                      <a:pt x="59211" y="77981"/>
                    </a:cubicBezTo>
                    <a:cubicBezTo>
                      <a:pt x="64503" y="87241"/>
                      <a:pt x="39631" y="64487"/>
                      <a:pt x="32223" y="55756"/>
                    </a:cubicBezTo>
                    <a:cubicBezTo>
                      <a:pt x="24815" y="47025"/>
                      <a:pt x="-4025" y="-3511"/>
                      <a:pt x="473" y="1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D770E0A9-3757-4997-8F66-7D7F50BCC30A}"/>
                  </a:ext>
                </a:extLst>
              </p:cNvPr>
              <p:cNvSpPr/>
              <p:nvPr/>
            </p:nvSpPr>
            <p:spPr>
              <a:xfrm>
                <a:off x="5695547" y="1723928"/>
                <a:ext cx="154262" cy="155673"/>
              </a:xfrm>
              <a:custGeom>
                <a:avLst/>
                <a:gdLst>
                  <a:gd name="connsiteX0" fmla="*/ 154039 w 154262"/>
                  <a:gd name="connsiteY0" fmla="*/ 97 h 155673"/>
                  <a:gd name="connsiteX1" fmla="*/ 114351 w 154262"/>
                  <a:gd name="connsiteY1" fmla="*/ 54072 h 155673"/>
                  <a:gd name="connsiteX2" fmla="*/ 85776 w 154262"/>
                  <a:gd name="connsiteY2" fmla="*/ 77885 h 155673"/>
                  <a:gd name="connsiteX3" fmla="*/ 68314 w 154262"/>
                  <a:gd name="connsiteY3" fmla="*/ 120747 h 155673"/>
                  <a:gd name="connsiteX4" fmla="*/ 68314 w 154262"/>
                  <a:gd name="connsiteY4" fmla="*/ 155672 h 155673"/>
                  <a:gd name="connsiteX5" fmla="*/ 51 w 154262"/>
                  <a:gd name="connsiteY5" fmla="*/ 122335 h 155673"/>
                  <a:gd name="connsiteX6" fmla="*/ 57201 w 154262"/>
                  <a:gd name="connsiteY6" fmla="*/ 130272 h 155673"/>
                  <a:gd name="connsiteX7" fmla="*/ 61964 w 154262"/>
                  <a:gd name="connsiteY7" fmla="*/ 104872 h 155673"/>
                  <a:gd name="connsiteX8" fmla="*/ 81014 w 154262"/>
                  <a:gd name="connsiteY8" fmla="*/ 68360 h 155673"/>
                  <a:gd name="connsiteX9" fmla="*/ 95301 w 154262"/>
                  <a:gd name="connsiteY9" fmla="*/ 41372 h 155673"/>
                  <a:gd name="connsiteX10" fmla="*/ 154039 w 154262"/>
                  <a:gd name="connsiteY10" fmla="*/ 97 h 155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262" h="155673">
                    <a:moveTo>
                      <a:pt x="154039" y="97"/>
                    </a:moveTo>
                    <a:cubicBezTo>
                      <a:pt x="157214" y="2214"/>
                      <a:pt x="125728" y="41107"/>
                      <a:pt x="114351" y="54072"/>
                    </a:cubicBezTo>
                    <a:cubicBezTo>
                      <a:pt x="102974" y="67037"/>
                      <a:pt x="93449" y="66773"/>
                      <a:pt x="85776" y="77885"/>
                    </a:cubicBezTo>
                    <a:cubicBezTo>
                      <a:pt x="78103" y="88997"/>
                      <a:pt x="71224" y="107782"/>
                      <a:pt x="68314" y="120747"/>
                    </a:cubicBezTo>
                    <a:cubicBezTo>
                      <a:pt x="65404" y="133712"/>
                      <a:pt x="79691" y="155407"/>
                      <a:pt x="68314" y="155672"/>
                    </a:cubicBezTo>
                    <a:cubicBezTo>
                      <a:pt x="56937" y="155937"/>
                      <a:pt x="1903" y="126568"/>
                      <a:pt x="51" y="122335"/>
                    </a:cubicBezTo>
                    <a:cubicBezTo>
                      <a:pt x="-1801" y="118102"/>
                      <a:pt x="46882" y="133182"/>
                      <a:pt x="57201" y="130272"/>
                    </a:cubicBezTo>
                    <a:cubicBezTo>
                      <a:pt x="67520" y="127362"/>
                      <a:pt x="57995" y="115191"/>
                      <a:pt x="61964" y="104872"/>
                    </a:cubicBezTo>
                    <a:cubicBezTo>
                      <a:pt x="65933" y="94553"/>
                      <a:pt x="75458" y="78943"/>
                      <a:pt x="81014" y="68360"/>
                    </a:cubicBezTo>
                    <a:cubicBezTo>
                      <a:pt x="86570" y="57777"/>
                      <a:pt x="91332" y="51691"/>
                      <a:pt x="95301" y="41372"/>
                    </a:cubicBezTo>
                    <a:cubicBezTo>
                      <a:pt x="99270" y="31053"/>
                      <a:pt x="150864" y="-2020"/>
                      <a:pt x="154039" y="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BD7E2300-0E0E-468A-A7D5-09C3624D1FAC}"/>
                  </a:ext>
                </a:extLst>
              </p:cNvPr>
              <p:cNvSpPr/>
              <p:nvPr/>
            </p:nvSpPr>
            <p:spPr>
              <a:xfrm>
                <a:off x="5741507" y="1991849"/>
                <a:ext cx="104979" cy="24282"/>
              </a:xfrm>
              <a:custGeom>
                <a:avLst/>
                <a:gdLst>
                  <a:gd name="connsiteX0" fmla="*/ 104904 w 104979"/>
                  <a:gd name="connsiteY0" fmla="*/ 6814 h 24282"/>
                  <a:gd name="connsiteX1" fmla="*/ 39816 w 104979"/>
                  <a:gd name="connsiteY1" fmla="*/ 21101 h 24282"/>
                  <a:gd name="connsiteX2" fmla="*/ 129 w 104979"/>
                  <a:gd name="connsiteY2" fmla="*/ 22689 h 24282"/>
                  <a:gd name="connsiteX3" fmla="*/ 52516 w 104979"/>
                  <a:gd name="connsiteY3" fmla="*/ 2051 h 24282"/>
                  <a:gd name="connsiteX4" fmla="*/ 104904 w 104979"/>
                  <a:gd name="connsiteY4" fmla="*/ 6814 h 24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979" h="24282">
                    <a:moveTo>
                      <a:pt x="104904" y="6814"/>
                    </a:moveTo>
                    <a:cubicBezTo>
                      <a:pt x="102787" y="9989"/>
                      <a:pt x="57279" y="18455"/>
                      <a:pt x="39816" y="21101"/>
                    </a:cubicBezTo>
                    <a:cubicBezTo>
                      <a:pt x="22353" y="23747"/>
                      <a:pt x="-1988" y="25864"/>
                      <a:pt x="129" y="22689"/>
                    </a:cubicBezTo>
                    <a:cubicBezTo>
                      <a:pt x="2246" y="19514"/>
                      <a:pt x="41139" y="7607"/>
                      <a:pt x="52516" y="2051"/>
                    </a:cubicBezTo>
                    <a:cubicBezTo>
                      <a:pt x="63893" y="-3505"/>
                      <a:pt x="107021" y="3639"/>
                      <a:pt x="104904" y="68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455FFBC0-7D09-47F4-B7B7-7552565B3987}"/>
                  </a:ext>
                </a:extLst>
              </p:cNvPr>
              <p:cNvSpPr/>
              <p:nvPr/>
            </p:nvSpPr>
            <p:spPr>
              <a:xfrm>
                <a:off x="5985954" y="2016121"/>
                <a:ext cx="225804" cy="23124"/>
              </a:xfrm>
              <a:custGeom>
                <a:avLst/>
                <a:gdLst>
                  <a:gd name="connsiteX0" fmla="*/ 225582 w 225804"/>
                  <a:gd name="connsiteY0" fmla="*/ 4 h 23124"/>
                  <a:gd name="connsiteX1" fmla="*/ 143032 w 225804"/>
                  <a:gd name="connsiteY1" fmla="*/ 15879 h 23124"/>
                  <a:gd name="connsiteX2" fmla="*/ 92232 w 225804"/>
                  <a:gd name="connsiteY2" fmla="*/ 22229 h 23124"/>
                  <a:gd name="connsiteX3" fmla="*/ 157 w 225804"/>
                  <a:gd name="connsiteY3" fmla="*/ 22229 h 23124"/>
                  <a:gd name="connsiteX4" fmla="*/ 116044 w 225804"/>
                  <a:gd name="connsiteY4" fmla="*/ 14292 h 23124"/>
                  <a:gd name="connsiteX5" fmla="*/ 225582 w 225804"/>
                  <a:gd name="connsiteY5" fmla="*/ 4 h 23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804" h="23124">
                    <a:moveTo>
                      <a:pt x="225582" y="4"/>
                    </a:moveTo>
                    <a:cubicBezTo>
                      <a:pt x="230080" y="269"/>
                      <a:pt x="165257" y="12175"/>
                      <a:pt x="143032" y="15879"/>
                    </a:cubicBezTo>
                    <a:cubicBezTo>
                      <a:pt x="120807" y="19583"/>
                      <a:pt x="116044" y="21171"/>
                      <a:pt x="92232" y="22229"/>
                    </a:cubicBezTo>
                    <a:cubicBezTo>
                      <a:pt x="68420" y="23287"/>
                      <a:pt x="-3812" y="23552"/>
                      <a:pt x="157" y="22229"/>
                    </a:cubicBezTo>
                    <a:cubicBezTo>
                      <a:pt x="4126" y="20906"/>
                      <a:pt x="80061" y="17996"/>
                      <a:pt x="116044" y="14292"/>
                    </a:cubicBezTo>
                    <a:cubicBezTo>
                      <a:pt x="152027" y="10588"/>
                      <a:pt x="221084" y="-261"/>
                      <a:pt x="225582" y="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40181D62-0B9C-49D4-875F-8205E3D7F3C9}"/>
                  </a:ext>
                </a:extLst>
              </p:cNvPr>
              <p:cNvSpPr/>
              <p:nvPr/>
            </p:nvSpPr>
            <p:spPr>
              <a:xfrm>
                <a:off x="5882854" y="2149165"/>
                <a:ext cx="331936" cy="105496"/>
              </a:xfrm>
              <a:custGeom>
                <a:avLst/>
                <a:gdLst>
                  <a:gd name="connsiteX0" fmla="*/ 331857 w 331936"/>
                  <a:gd name="connsiteY0" fmla="*/ 310 h 105496"/>
                  <a:gd name="connsiteX1" fmla="*/ 169932 w 331936"/>
                  <a:gd name="connsiteY1" fmla="*/ 43173 h 105496"/>
                  <a:gd name="connsiteX2" fmla="*/ 103257 w 331936"/>
                  <a:gd name="connsiteY2" fmla="*/ 70160 h 105496"/>
                  <a:gd name="connsiteX3" fmla="*/ 69 w 331936"/>
                  <a:gd name="connsiteY3" fmla="*/ 97148 h 105496"/>
                  <a:gd name="connsiteX4" fmla="*/ 87382 w 331936"/>
                  <a:gd name="connsiteY4" fmla="*/ 105085 h 105496"/>
                  <a:gd name="connsiteX5" fmla="*/ 98494 w 331936"/>
                  <a:gd name="connsiteY5" fmla="*/ 100323 h 105496"/>
                  <a:gd name="connsiteX6" fmla="*/ 147707 w 331936"/>
                  <a:gd name="connsiteY6" fmla="*/ 66985 h 105496"/>
                  <a:gd name="connsiteX7" fmla="*/ 331857 w 331936"/>
                  <a:gd name="connsiteY7" fmla="*/ 310 h 105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1936" h="105496">
                    <a:moveTo>
                      <a:pt x="331857" y="310"/>
                    </a:moveTo>
                    <a:cubicBezTo>
                      <a:pt x="335561" y="-3659"/>
                      <a:pt x="208032" y="31531"/>
                      <a:pt x="169932" y="43173"/>
                    </a:cubicBezTo>
                    <a:cubicBezTo>
                      <a:pt x="131832" y="54815"/>
                      <a:pt x="131567" y="61164"/>
                      <a:pt x="103257" y="70160"/>
                    </a:cubicBezTo>
                    <a:cubicBezTo>
                      <a:pt x="74947" y="79156"/>
                      <a:pt x="2715" y="91327"/>
                      <a:pt x="69" y="97148"/>
                    </a:cubicBezTo>
                    <a:cubicBezTo>
                      <a:pt x="-2577" y="102969"/>
                      <a:pt x="70978" y="104556"/>
                      <a:pt x="87382" y="105085"/>
                    </a:cubicBezTo>
                    <a:cubicBezTo>
                      <a:pt x="103786" y="105614"/>
                      <a:pt x="88440" y="106673"/>
                      <a:pt x="98494" y="100323"/>
                    </a:cubicBezTo>
                    <a:cubicBezTo>
                      <a:pt x="108548" y="93973"/>
                      <a:pt x="114369" y="81802"/>
                      <a:pt x="147707" y="66985"/>
                    </a:cubicBezTo>
                    <a:cubicBezTo>
                      <a:pt x="181044" y="52168"/>
                      <a:pt x="328153" y="4279"/>
                      <a:pt x="331857" y="3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C9379D4D-55DE-44E4-83AC-27AACA221AA6}"/>
                  </a:ext>
                </a:extLst>
              </p:cNvPr>
              <p:cNvSpPr/>
              <p:nvPr/>
            </p:nvSpPr>
            <p:spPr>
              <a:xfrm>
                <a:off x="6753722" y="2634970"/>
                <a:ext cx="235690" cy="29267"/>
              </a:xfrm>
              <a:custGeom>
                <a:avLst/>
                <a:gdLst>
                  <a:gd name="connsiteX0" fmla="*/ 739 w 235690"/>
                  <a:gd name="connsiteY0" fmla="*/ 280 h 29267"/>
                  <a:gd name="connsiteX1" fmla="*/ 62651 w 235690"/>
                  <a:gd name="connsiteY1" fmla="*/ 27268 h 29267"/>
                  <a:gd name="connsiteX2" fmla="*/ 115039 w 235690"/>
                  <a:gd name="connsiteY2" fmla="*/ 27268 h 29267"/>
                  <a:gd name="connsiteX3" fmla="*/ 189651 w 235690"/>
                  <a:gd name="connsiteY3" fmla="*/ 27268 h 29267"/>
                  <a:gd name="connsiteX4" fmla="*/ 235689 w 235690"/>
                  <a:gd name="connsiteY4" fmla="*/ 27268 h 29267"/>
                  <a:gd name="connsiteX5" fmla="*/ 188064 w 235690"/>
                  <a:gd name="connsiteY5" fmla="*/ 14568 h 29267"/>
                  <a:gd name="connsiteX6" fmla="*/ 154726 w 235690"/>
                  <a:gd name="connsiteY6" fmla="*/ 14568 h 29267"/>
                  <a:gd name="connsiteX7" fmla="*/ 107101 w 235690"/>
                  <a:gd name="connsiteY7" fmla="*/ 12980 h 29267"/>
                  <a:gd name="connsiteX8" fmla="*/ 739 w 235690"/>
                  <a:gd name="connsiteY8" fmla="*/ 280 h 2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5690" h="29267">
                    <a:moveTo>
                      <a:pt x="739" y="280"/>
                    </a:moveTo>
                    <a:cubicBezTo>
                      <a:pt x="-6669" y="2661"/>
                      <a:pt x="43601" y="22770"/>
                      <a:pt x="62651" y="27268"/>
                    </a:cubicBezTo>
                    <a:cubicBezTo>
                      <a:pt x="81701" y="31766"/>
                      <a:pt x="115039" y="27268"/>
                      <a:pt x="115039" y="27268"/>
                    </a:cubicBezTo>
                    <a:lnTo>
                      <a:pt x="189651" y="27268"/>
                    </a:lnTo>
                    <a:cubicBezTo>
                      <a:pt x="209759" y="27268"/>
                      <a:pt x="235953" y="29385"/>
                      <a:pt x="235689" y="27268"/>
                    </a:cubicBezTo>
                    <a:cubicBezTo>
                      <a:pt x="235425" y="25151"/>
                      <a:pt x="201558" y="16685"/>
                      <a:pt x="188064" y="14568"/>
                    </a:cubicBezTo>
                    <a:cubicBezTo>
                      <a:pt x="174570" y="12451"/>
                      <a:pt x="168220" y="14833"/>
                      <a:pt x="154726" y="14568"/>
                    </a:cubicBezTo>
                    <a:cubicBezTo>
                      <a:pt x="141232" y="14303"/>
                      <a:pt x="127738" y="14567"/>
                      <a:pt x="107101" y="12980"/>
                    </a:cubicBezTo>
                    <a:cubicBezTo>
                      <a:pt x="86464" y="11393"/>
                      <a:pt x="8147" y="-2101"/>
                      <a:pt x="739" y="2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F8734962-7B9C-400D-BB04-6153E891D71D}"/>
                  </a:ext>
                </a:extLst>
              </p:cNvPr>
              <p:cNvSpPr/>
              <p:nvPr/>
            </p:nvSpPr>
            <p:spPr>
              <a:xfrm>
                <a:off x="7579783" y="2882758"/>
                <a:ext cx="116182" cy="179674"/>
              </a:xfrm>
              <a:custGeom>
                <a:avLst/>
                <a:gdLst>
                  <a:gd name="connsiteX0" fmla="*/ 178 w 116182"/>
                  <a:gd name="connsiteY0" fmla="*/ 142 h 179674"/>
                  <a:gd name="connsiteX1" fmla="*/ 68440 w 116182"/>
                  <a:gd name="connsiteY1" fmla="*/ 74755 h 179674"/>
                  <a:gd name="connsiteX2" fmla="*/ 101778 w 116182"/>
                  <a:gd name="connsiteY2" fmla="*/ 130317 h 179674"/>
                  <a:gd name="connsiteX3" fmla="*/ 112890 w 116182"/>
                  <a:gd name="connsiteY3" fmla="*/ 179530 h 179674"/>
                  <a:gd name="connsiteX4" fmla="*/ 114478 w 116182"/>
                  <a:gd name="connsiteY4" fmla="*/ 114442 h 179674"/>
                  <a:gd name="connsiteX5" fmla="*/ 90665 w 116182"/>
                  <a:gd name="connsiteY5" fmla="*/ 57292 h 179674"/>
                  <a:gd name="connsiteX6" fmla="*/ 178 w 116182"/>
                  <a:gd name="connsiteY6" fmla="*/ 142 h 179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182" h="179674">
                    <a:moveTo>
                      <a:pt x="178" y="142"/>
                    </a:moveTo>
                    <a:cubicBezTo>
                      <a:pt x="-3526" y="3053"/>
                      <a:pt x="51507" y="53059"/>
                      <a:pt x="68440" y="74755"/>
                    </a:cubicBezTo>
                    <a:cubicBezTo>
                      <a:pt x="85373" y="96451"/>
                      <a:pt x="94370" y="112855"/>
                      <a:pt x="101778" y="130317"/>
                    </a:cubicBezTo>
                    <a:cubicBezTo>
                      <a:pt x="109186" y="147779"/>
                      <a:pt x="110773" y="182176"/>
                      <a:pt x="112890" y="179530"/>
                    </a:cubicBezTo>
                    <a:cubicBezTo>
                      <a:pt x="115007" y="176884"/>
                      <a:pt x="118182" y="134815"/>
                      <a:pt x="114478" y="114442"/>
                    </a:cubicBezTo>
                    <a:cubicBezTo>
                      <a:pt x="110774" y="94069"/>
                      <a:pt x="106011" y="75019"/>
                      <a:pt x="90665" y="57292"/>
                    </a:cubicBezTo>
                    <a:cubicBezTo>
                      <a:pt x="75319" y="39565"/>
                      <a:pt x="3882" y="-2769"/>
                      <a:pt x="178" y="1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288FF9BA-4F62-4F53-BAEC-0B21200B7CE2}"/>
                  </a:ext>
                </a:extLst>
              </p:cNvPr>
              <p:cNvSpPr/>
              <p:nvPr/>
            </p:nvSpPr>
            <p:spPr>
              <a:xfrm>
                <a:off x="6004079" y="3014616"/>
                <a:ext cx="71022" cy="152099"/>
              </a:xfrm>
              <a:custGeom>
                <a:avLst/>
                <a:gdLst>
                  <a:gd name="connsiteX0" fmla="*/ 70932 w 71022"/>
                  <a:gd name="connsiteY0" fmla="*/ 47 h 152099"/>
                  <a:gd name="connsiteX1" fmla="*/ 18544 w 71022"/>
                  <a:gd name="connsiteY1" fmla="*/ 61959 h 152099"/>
                  <a:gd name="connsiteX2" fmla="*/ 13782 w 71022"/>
                  <a:gd name="connsiteY2" fmla="*/ 150859 h 152099"/>
                  <a:gd name="connsiteX3" fmla="*/ 4257 w 71022"/>
                  <a:gd name="connsiteY3" fmla="*/ 111172 h 152099"/>
                  <a:gd name="connsiteX4" fmla="*/ 4257 w 71022"/>
                  <a:gd name="connsiteY4" fmla="*/ 71484 h 152099"/>
                  <a:gd name="connsiteX5" fmla="*/ 70932 w 71022"/>
                  <a:gd name="connsiteY5" fmla="*/ 47 h 152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022" h="152099">
                    <a:moveTo>
                      <a:pt x="70932" y="47"/>
                    </a:moveTo>
                    <a:cubicBezTo>
                      <a:pt x="73313" y="-1541"/>
                      <a:pt x="28069" y="36824"/>
                      <a:pt x="18544" y="61959"/>
                    </a:cubicBezTo>
                    <a:cubicBezTo>
                      <a:pt x="9019" y="87094"/>
                      <a:pt x="16163" y="142657"/>
                      <a:pt x="13782" y="150859"/>
                    </a:cubicBezTo>
                    <a:cubicBezTo>
                      <a:pt x="11401" y="159061"/>
                      <a:pt x="5844" y="124401"/>
                      <a:pt x="4257" y="111172"/>
                    </a:cubicBezTo>
                    <a:cubicBezTo>
                      <a:pt x="2670" y="97943"/>
                      <a:pt x="-4474" y="88417"/>
                      <a:pt x="4257" y="71484"/>
                    </a:cubicBezTo>
                    <a:cubicBezTo>
                      <a:pt x="12988" y="54551"/>
                      <a:pt x="68551" y="1635"/>
                      <a:pt x="70932" y="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A65BAB3C-02DB-4399-96CD-E5F3F624DE0E}"/>
                  </a:ext>
                </a:extLst>
              </p:cNvPr>
              <p:cNvSpPr/>
              <p:nvPr/>
            </p:nvSpPr>
            <p:spPr>
              <a:xfrm>
                <a:off x="5564851" y="2673096"/>
                <a:ext cx="70422" cy="337434"/>
              </a:xfrm>
              <a:custGeom>
                <a:avLst/>
                <a:gdLst>
                  <a:gd name="connsiteX0" fmla="*/ 70422 w 70422"/>
                  <a:gd name="connsiteY0" fmla="*/ 254 h 337434"/>
                  <a:gd name="connsiteX1" fmla="*/ 62485 w 70422"/>
                  <a:gd name="connsiteY1" fmla="*/ 144717 h 337434"/>
                  <a:gd name="connsiteX2" fmla="*/ 46610 w 70422"/>
                  <a:gd name="connsiteY2" fmla="*/ 179642 h 337434"/>
                  <a:gd name="connsiteX3" fmla="*/ 24385 w 70422"/>
                  <a:gd name="connsiteY3" fmla="*/ 244729 h 337434"/>
                  <a:gd name="connsiteX4" fmla="*/ 572 w 70422"/>
                  <a:gd name="connsiteY4" fmla="*/ 336804 h 337434"/>
                  <a:gd name="connsiteX5" fmla="*/ 49785 w 70422"/>
                  <a:gd name="connsiteY5" fmla="*/ 195517 h 337434"/>
                  <a:gd name="connsiteX6" fmla="*/ 62485 w 70422"/>
                  <a:gd name="connsiteY6" fmla="*/ 111379 h 337434"/>
                  <a:gd name="connsiteX7" fmla="*/ 70422 w 70422"/>
                  <a:gd name="connsiteY7" fmla="*/ 254 h 337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422" h="337434">
                    <a:moveTo>
                      <a:pt x="70422" y="254"/>
                    </a:moveTo>
                    <a:cubicBezTo>
                      <a:pt x="70422" y="5810"/>
                      <a:pt x="66454" y="114819"/>
                      <a:pt x="62485" y="144717"/>
                    </a:cubicBezTo>
                    <a:cubicBezTo>
                      <a:pt x="58516" y="174615"/>
                      <a:pt x="52960" y="162973"/>
                      <a:pt x="46610" y="179642"/>
                    </a:cubicBezTo>
                    <a:cubicBezTo>
                      <a:pt x="40260" y="196311"/>
                      <a:pt x="32058" y="218535"/>
                      <a:pt x="24385" y="244729"/>
                    </a:cubicBezTo>
                    <a:cubicBezTo>
                      <a:pt x="16712" y="270923"/>
                      <a:pt x="-3661" y="345006"/>
                      <a:pt x="572" y="336804"/>
                    </a:cubicBezTo>
                    <a:cubicBezTo>
                      <a:pt x="4805" y="328602"/>
                      <a:pt x="39466" y="233088"/>
                      <a:pt x="49785" y="195517"/>
                    </a:cubicBezTo>
                    <a:cubicBezTo>
                      <a:pt x="60104" y="157946"/>
                      <a:pt x="59575" y="141277"/>
                      <a:pt x="62485" y="111379"/>
                    </a:cubicBezTo>
                    <a:cubicBezTo>
                      <a:pt x="65395" y="81481"/>
                      <a:pt x="70422" y="-5302"/>
                      <a:pt x="70422" y="25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E48B374C-9537-4D2A-9058-6246B040C724}"/>
                  </a:ext>
                </a:extLst>
              </p:cNvPr>
              <p:cNvSpPr/>
              <p:nvPr/>
            </p:nvSpPr>
            <p:spPr>
              <a:xfrm>
                <a:off x="6194849" y="953598"/>
                <a:ext cx="260204" cy="72997"/>
              </a:xfrm>
              <a:custGeom>
                <a:avLst/>
                <a:gdLst>
                  <a:gd name="connsiteX0" fmla="*/ 1341 w 260204"/>
                  <a:gd name="connsiteY0" fmla="*/ 72985 h 72997"/>
                  <a:gd name="connsiteX1" fmla="*/ 124107 w 260204"/>
                  <a:gd name="connsiteY1" fmla="*/ 34885 h 72997"/>
                  <a:gd name="connsiteX2" fmla="*/ 238407 w 260204"/>
                  <a:gd name="connsiteY2" fmla="*/ 17952 h 72997"/>
                  <a:gd name="connsiteX3" fmla="*/ 255341 w 260204"/>
                  <a:gd name="connsiteY3" fmla="*/ 3135 h 72997"/>
                  <a:gd name="connsiteX4" fmla="*/ 179141 w 260204"/>
                  <a:gd name="connsiteY4" fmla="*/ 1019 h 72997"/>
                  <a:gd name="connsiteX5" fmla="*/ 111407 w 260204"/>
                  <a:gd name="connsiteY5" fmla="*/ 15835 h 72997"/>
                  <a:gd name="connsiteX6" fmla="*/ 60607 w 260204"/>
                  <a:gd name="connsiteY6" fmla="*/ 30652 h 72997"/>
                  <a:gd name="connsiteX7" fmla="*/ 1341 w 260204"/>
                  <a:gd name="connsiteY7" fmla="*/ 72985 h 72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204" h="72997">
                    <a:moveTo>
                      <a:pt x="1341" y="72985"/>
                    </a:moveTo>
                    <a:cubicBezTo>
                      <a:pt x="11924" y="73690"/>
                      <a:pt x="84596" y="44057"/>
                      <a:pt x="124107" y="34885"/>
                    </a:cubicBezTo>
                    <a:cubicBezTo>
                      <a:pt x="163618" y="25713"/>
                      <a:pt x="216535" y="23244"/>
                      <a:pt x="238407" y="17952"/>
                    </a:cubicBezTo>
                    <a:cubicBezTo>
                      <a:pt x="260279" y="12660"/>
                      <a:pt x="265219" y="5957"/>
                      <a:pt x="255341" y="3135"/>
                    </a:cubicBezTo>
                    <a:cubicBezTo>
                      <a:pt x="245463" y="313"/>
                      <a:pt x="203130" y="-1098"/>
                      <a:pt x="179141" y="1019"/>
                    </a:cubicBezTo>
                    <a:cubicBezTo>
                      <a:pt x="155152" y="3136"/>
                      <a:pt x="131163" y="10896"/>
                      <a:pt x="111407" y="15835"/>
                    </a:cubicBezTo>
                    <a:cubicBezTo>
                      <a:pt x="91651" y="20774"/>
                      <a:pt x="75424" y="24302"/>
                      <a:pt x="60607" y="30652"/>
                    </a:cubicBezTo>
                    <a:cubicBezTo>
                      <a:pt x="45790" y="37002"/>
                      <a:pt x="-9242" y="72280"/>
                      <a:pt x="1341" y="7298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84817DBE-D208-4B39-B381-8C170C07F74A}"/>
                  </a:ext>
                </a:extLst>
              </p:cNvPr>
              <p:cNvSpPr/>
              <p:nvPr/>
            </p:nvSpPr>
            <p:spPr>
              <a:xfrm>
                <a:off x="6845817" y="913716"/>
                <a:ext cx="309324" cy="38797"/>
              </a:xfrm>
              <a:custGeom>
                <a:avLst/>
                <a:gdLst>
                  <a:gd name="connsiteX0" fmla="*/ 189 w 309324"/>
                  <a:gd name="connsiteY0" fmla="*/ 38784 h 38797"/>
                  <a:gd name="connsiteX1" fmla="*/ 161056 w 309324"/>
                  <a:gd name="connsiteY1" fmla="*/ 7034 h 38797"/>
                  <a:gd name="connsiteX2" fmla="*/ 264773 w 309324"/>
                  <a:gd name="connsiteY2" fmla="*/ 11267 h 38797"/>
                  <a:gd name="connsiteX3" fmla="*/ 309223 w 309324"/>
                  <a:gd name="connsiteY3" fmla="*/ 21851 h 38797"/>
                  <a:gd name="connsiteX4" fmla="*/ 254189 w 309324"/>
                  <a:gd name="connsiteY4" fmla="*/ 7034 h 38797"/>
                  <a:gd name="connsiteX5" fmla="*/ 188573 w 309324"/>
                  <a:gd name="connsiteY5" fmla="*/ 684 h 38797"/>
                  <a:gd name="connsiteX6" fmla="*/ 129306 w 309324"/>
                  <a:gd name="connsiteY6" fmla="*/ 2801 h 38797"/>
                  <a:gd name="connsiteX7" fmla="*/ 189 w 309324"/>
                  <a:gd name="connsiteY7" fmla="*/ 38784 h 38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9324" h="38797">
                    <a:moveTo>
                      <a:pt x="189" y="38784"/>
                    </a:moveTo>
                    <a:cubicBezTo>
                      <a:pt x="5481" y="39489"/>
                      <a:pt x="116959" y="11620"/>
                      <a:pt x="161056" y="7034"/>
                    </a:cubicBezTo>
                    <a:cubicBezTo>
                      <a:pt x="205153" y="2448"/>
                      <a:pt x="240079" y="8798"/>
                      <a:pt x="264773" y="11267"/>
                    </a:cubicBezTo>
                    <a:cubicBezTo>
                      <a:pt x="289467" y="13736"/>
                      <a:pt x="310987" y="22557"/>
                      <a:pt x="309223" y="21851"/>
                    </a:cubicBezTo>
                    <a:cubicBezTo>
                      <a:pt x="307459" y="21145"/>
                      <a:pt x="274297" y="10562"/>
                      <a:pt x="254189" y="7034"/>
                    </a:cubicBezTo>
                    <a:cubicBezTo>
                      <a:pt x="234081" y="3506"/>
                      <a:pt x="209387" y="1389"/>
                      <a:pt x="188573" y="684"/>
                    </a:cubicBezTo>
                    <a:cubicBezTo>
                      <a:pt x="167759" y="-21"/>
                      <a:pt x="156470" y="-1079"/>
                      <a:pt x="129306" y="2801"/>
                    </a:cubicBezTo>
                    <a:cubicBezTo>
                      <a:pt x="102142" y="6681"/>
                      <a:pt x="-5103" y="38079"/>
                      <a:pt x="189" y="3878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4284B3AA-109B-45D0-82F8-B74C71B507E8}"/>
                  </a:ext>
                </a:extLst>
              </p:cNvPr>
              <p:cNvSpPr/>
              <p:nvPr/>
            </p:nvSpPr>
            <p:spPr>
              <a:xfrm>
                <a:off x="7752972" y="3298569"/>
                <a:ext cx="431580" cy="681638"/>
              </a:xfrm>
              <a:custGeom>
                <a:avLst/>
                <a:gdLst>
                  <a:gd name="connsiteX0" fmla="*/ 430239 w 431580"/>
                  <a:gd name="connsiteY0" fmla="*/ 256 h 681638"/>
                  <a:gd name="connsiteX1" fmla="*/ 419126 w 431580"/>
                  <a:gd name="connsiteY1" fmla="*/ 95506 h 681638"/>
                  <a:gd name="connsiteX2" fmla="*/ 376264 w 431580"/>
                  <a:gd name="connsiteY2" fmla="*/ 181231 h 681638"/>
                  <a:gd name="connsiteX3" fmla="*/ 268314 w 431580"/>
                  <a:gd name="connsiteY3" fmla="*/ 338394 h 681638"/>
                  <a:gd name="connsiteX4" fmla="*/ 225451 w 431580"/>
                  <a:gd name="connsiteY4" fmla="*/ 403481 h 681638"/>
                  <a:gd name="connsiteX5" fmla="*/ 176239 w 431580"/>
                  <a:gd name="connsiteY5" fmla="*/ 468569 h 681638"/>
                  <a:gd name="connsiteX6" fmla="*/ 147664 w 431580"/>
                  <a:gd name="connsiteY6" fmla="*/ 517781 h 681638"/>
                  <a:gd name="connsiteX7" fmla="*/ 100039 w 431580"/>
                  <a:gd name="connsiteY7" fmla="*/ 584456 h 681638"/>
                  <a:gd name="connsiteX8" fmla="*/ 63526 w 431580"/>
                  <a:gd name="connsiteY8" fmla="*/ 628906 h 681638"/>
                  <a:gd name="connsiteX9" fmla="*/ 26 w 431580"/>
                  <a:gd name="connsiteY9" fmla="*/ 681294 h 681638"/>
                  <a:gd name="connsiteX10" fmla="*/ 71464 w 431580"/>
                  <a:gd name="connsiteY10" fmla="*/ 601919 h 681638"/>
                  <a:gd name="connsiteX11" fmla="*/ 173064 w 431580"/>
                  <a:gd name="connsiteY11" fmla="*/ 441581 h 681638"/>
                  <a:gd name="connsiteX12" fmla="*/ 246089 w 431580"/>
                  <a:gd name="connsiteY12" fmla="*/ 319344 h 681638"/>
                  <a:gd name="connsiteX13" fmla="*/ 352451 w 431580"/>
                  <a:gd name="connsiteY13" fmla="*/ 185994 h 681638"/>
                  <a:gd name="connsiteX14" fmla="*/ 393726 w 431580"/>
                  <a:gd name="connsiteY14" fmla="*/ 125669 h 681638"/>
                  <a:gd name="connsiteX15" fmla="*/ 430239 w 431580"/>
                  <a:gd name="connsiteY15" fmla="*/ 256 h 681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31580" h="681638">
                    <a:moveTo>
                      <a:pt x="430239" y="256"/>
                    </a:moveTo>
                    <a:cubicBezTo>
                      <a:pt x="434472" y="-4771"/>
                      <a:pt x="428122" y="65344"/>
                      <a:pt x="419126" y="95506"/>
                    </a:cubicBezTo>
                    <a:cubicBezTo>
                      <a:pt x="410130" y="125669"/>
                      <a:pt x="401399" y="140750"/>
                      <a:pt x="376264" y="181231"/>
                    </a:cubicBezTo>
                    <a:cubicBezTo>
                      <a:pt x="351129" y="221712"/>
                      <a:pt x="293449" y="301352"/>
                      <a:pt x="268314" y="338394"/>
                    </a:cubicBezTo>
                    <a:cubicBezTo>
                      <a:pt x="243179" y="375436"/>
                      <a:pt x="240797" y="381785"/>
                      <a:pt x="225451" y="403481"/>
                    </a:cubicBezTo>
                    <a:cubicBezTo>
                      <a:pt x="210105" y="425177"/>
                      <a:pt x="189203" y="449519"/>
                      <a:pt x="176239" y="468569"/>
                    </a:cubicBezTo>
                    <a:cubicBezTo>
                      <a:pt x="163275" y="487619"/>
                      <a:pt x="160364" y="498467"/>
                      <a:pt x="147664" y="517781"/>
                    </a:cubicBezTo>
                    <a:cubicBezTo>
                      <a:pt x="134964" y="537095"/>
                      <a:pt x="114062" y="565935"/>
                      <a:pt x="100039" y="584456"/>
                    </a:cubicBezTo>
                    <a:cubicBezTo>
                      <a:pt x="86016" y="602977"/>
                      <a:pt x="80195" y="612766"/>
                      <a:pt x="63526" y="628906"/>
                    </a:cubicBezTo>
                    <a:cubicBezTo>
                      <a:pt x="46857" y="645046"/>
                      <a:pt x="-1297" y="685792"/>
                      <a:pt x="26" y="681294"/>
                    </a:cubicBezTo>
                    <a:cubicBezTo>
                      <a:pt x="1349" y="676796"/>
                      <a:pt x="42624" y="641871"/>
                      <a:pt x="71464" y="601919"/>
                    </a:cubicBezTo>
                    <a:cubicBezTo>
                      <a:pt x="100304" y="561967"/>
                      <a:pt x="143960" y="488677"/>
                      <a:pt x="173064" y="441581"/>
                    </a:cubicBezTo>
                    <a:cubicBezTo>
                      <a:pt x="202168" y="394485"/>
                      <a:pt x="216191" y="361942"/>
                      <a:pt x="246089" y="319344"/>
                    </a:cubicBezTo>
                    <a:cubicBezTo>
                      <a:pt x="275987" y="276746"/>
                      <a:pt x="327845" y="218273"/>
                      <a:pt x="352451" y="185994"/>
                    </a:cubicBezTo>
                    <a:cubicBezTo>
                      <a:pt x="377057" y="153715"/>
                      <a:pt x="381290" y="152127"/>
                      <a:pt x="393726" y="125669"/>
                    </a:cubicBezTo>
                    <a:cubicBezTo>
                      <a:pt x="406161" y="99211"/>
                      <a:pt x="426006" y="5283"/>
                      <a:pt x="430239" y="25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A7580CD1-4A34-4B8C-861B-DEADCB8A980F}"/>
                  </a:ext>
                </a:extLst>
              </p:cNvPr>
              <p:cNvSpPr/>
              <p:nvPr/>
            </p:nvSpPr>
            <p:spPr>
              <a:xfrm>
                <a:off x="5880515" y="3553858"/>
                <a:ext cx="139991" cy="238254"/>
              </a:xfrm>
              <a:custGeom>
                <a:avLst/>
                <a:gdLst>
                  <a:gd name="connsiteX0" fmla="*/ 291 w 139991"/>
                  <a:gd name="connsiteY0" fmla="*/ 25 h 238254"/>
                  <a:gd name="connsiteX1" fmla="*/ 74375 w 139991"/>
                  <a:gd name="connsiteY1" fmla="*/ 127025 h 238254"/>
                  <a:gd name="connsiteX2" fmla="*/ 139991 w 139991"/>
                  <a:gd name="connsiteY2" fmla="*/ 237092 h 238254"/>
                  <a:gd name="connsiteX3" fmla="*/ 74375 w 139991"/>
                  <a:gd name="connsiteY3" fmla="*/ 182059 h 238254"/>
                  <a:gd name="connsiteX4" fmla="*/ 48975 w 139991"/>
                  <a:gd name="connsiteY4" fmla="*/ 137609 h 238254"/>
                  <a:gd name="connsiteX5" fmla="*/ 291 w 139991"/>
                  <a:gd name="connsiteY5" fmla="*/ 25 h 2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91" h="238254">
                    <a:moveTo>
                      <a:pt x="291" y="25"/>
                    </a:moveTo>
                    <a:cubicBezTo>
                      <a:pt x="4524" y="-1739"/>
                      <a:pt x="51092" y="87514"/>
                      <a:pt x="74375" y="127025"/>
                    </a:cubicBezTo>
                    <a:cubicBezTo>
                      <a:pt x="97658" y="166536"/>
                      <a:pt x="139991" y="227920"/>
                      <a:pt x="139991" y="237092"/>
                    </a:cubicBezTo>
                    <a:cubicBezTo>
                      <a:pt x="139991" y="246264"/>
                      <a:pt x="89544" y="198639"/>
                      <a:pt x="74375" y="182059"/>
                    </a:cubicBezTo>
                    <a:cubicBezTo>
                      <a:pt x="59206" y="165479"/>
                      <a:pt x="58853" y="163715"/>
                      <a:pt x="48975" y="137609"/>
                    </a:cubicBezTo>
                    <a:cubicBezTo>
                      <a:pt x="39097" y="111503"/>
                      <a:pt x="-3942" y="1789"/>
                      <a:pt x="291" y="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4B02153B-8AF3-4EC5-9F6B-A9A0A1293D81}"/>
                  </a:ext>
                </a:extLst>
              </p:cNvPr>
              <p:cNvSpPr/>
              <p:nvPr/>
            </p:nvSpPr>
            <p:spPr>
              <a:xfrm>
                <a:off x="5791781" y="3629842"/>
                <a:ext cx="100544" cy="261543"/>
              </a:xfrm>
              <a:custGeom>
                <a:avLst/>
                <a:gdLst>
                  <a:gd name="connsiteX0" fmla="*/ 125 w 100544"/>
                  <a:gd name="connsiteY0" fmla="*/ 241 h 261543"/>
                  <a:gd name="connsiteX1" fmla="*/ 72092 w 100544"/>
                  <a:gd name="connsiteY1" fmla="*/ 135708 h 261543"/>
                  <a:gd name="connsiteX2" fmla="*/ 97492 w 100544"/>
                  <a:gd name="connsiteY2" fmla="*/ 260591 h 261543"/>
                  <a:gd name="connsiteX3" fmla="*/ 95375 w 100544"/>
                  <a:gd name="connsiteY3" fmla="*/ 188625 h 261543"/>
                  <a:gd name="connsiteX4" fmla="*/ 55159 w 100544"/>
                  <a:gd name="connsiteY4" fmla="*/ 103958 h 261543"/>
                  <a:gd name="connsiteX5" fmla="*/ 125 w 100544"/>
                  <a:gd name="connsiteY5" fmla="*/ 241 h 26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544" h="261543">
                    <a:moveTo>
                      <a:pt x="125" y="241"/>
                    </a:moveTo>
                    <a:cubicBezTo>
                      <a:pt x="2947" y="5533"/>
                      <a:pt x="55864" y="92316"/>
                      <a:pt x="72092" y="135708"/>
                    </a:cubicBezTo>
                    <a:cubicBezTo>
                      <a:pt x="88320" y="179100"/>
                      <a:pt x="93612" y="251772"/>
                      <a:pt x="97492" y="260591"/>
                    </a:cubicBezTo>
                    <a:cubicBezTo>
                      <a:pt x="101373" y="269411"/>
                      <a:pt x="102430" y="214730"/>
                      <a:pt x="95375" y="188625"/>
                    </a:cubicBezTo>
                    <a:cubicBezTo>
                      <a:pt x="88320" y="162520"/>
                      <a:pt x="67506" y="129711"/>
                      <a:pt x="55159" y="103958"/>
                    </a:cubicBezTo>
                    <a:cubicBezTo>
                      <a:pt x="42812" y="78205"/>
                      <a:pt x="-2697" y="-5051"/>
                      <a:pt x="125" y="24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4" name="フリーフォーム: 図形 1023">
                <a:extLst>
                  <a:ext uri="{FF2B5EF4-FFF2-40B4-BE49-F238E27FC236}">
                    <a16:creationId xmlns:a16="http://schemas.microsoft.com/office/drawing/2014/main" id="{B38A160B-742E-414A-B0AE-A9E60A352D88}"/>
                  </a:ext>
                </a:extLst>
              </p:cNvPr>
              <p:cNvSpPr/>
              <p:nvPr/>
            </p:nvSpPr>
            <p:spPr>
              <a:xfrm>
                <a:off x="5904080" y="3750708"/>
                <a:ext cx="98001" cy="198992"/>
              </a:xfrm>
              <a:custGeom>
                <a:avLst/>
                <a:gdLst>
                  <a:gd name="connsiteX0" fmla="*/ 10 w 98001"/>
                  <a:gd name="connsiteY0" fmla="*/ 2142 h 198992"/>
                  <a:gd name="connsiteX1" fmla="*/ 21176 w 98001"/>
                  <a:gd name="connsiteY1" fmla="*/ 48709 h 198992"/>
                  <a:gd name="connsiteX2" fmla="*/ 76210 w 98001"/>
                  <a:gd name="connsiteY2" fmla="*/ 160892 h 198992"/>
                  <a:gd name="connsiteX3" fmla="*/ 97376 w 98001"/>
                  <a:gd name="connsiteY3" fmla="*/ 198992 h 198992"/>
                  <a:gd name="connsiteX4" fmla="*/ 55043 w 98001"/>
                  <a:gd name="connsiteY4" fmla="*/ 160892 h 198992"/>
                  <a:gd name="connsiteX5" fmla="*/ 23293 w 98001"/>
                  <a:gd name="connsiteY5" fmla="*/ 112209 h 198992"/>
                  <a:gd name="connsiteX6" fmla="*/ 10 w 98001"/>
                  <a:gd name="connsiteY6" fmla="*/ 2142 h 19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001" h="198992">
                    <a:moveTo>
                      <a:pt x="10" y="2142"/>
                    </a:moveTo>
                    <a:cubicBezTo>
                      <a:pt x="-343" y="-8441"/>
                      <a:pt x="8476" y="22251"/>
                      <a:pt x="21176" y="48709"/>
                    </a:cubicBezTo>
                    <a:cubicBezTo>
                      <a:pt x="33876" y="75167"/>
                      <a:pt x="63510" y="135845"/>
                      <a:pt x="76210" y="160892"/>
                    </a:cubicBezTo>
                    <a:cubicBezTo>
                      <a:pt x="88910" y="185939"/>
                      <a:pt x="100904" y="198992"/>
                      <a:pt x="97376" y="198992"/>
                    </a:cubicBezTo>
                    <a:cubicBezTo>
                      <a:pt x="93848" y="198992"/>
                      <a:pt x="67390" y="175356"/>
                      <a:pt x="55043" y="160892"/>
                    </a:cubicBezTo>
                    <a:cubicBezTo>
                      <a:pt x="42696" y="146428"/>
                      <a:pt x="31407" y="134787"/>
                      <a:pt x="23293" y="112209"/>
                    </a:cubicBezTo>
                    <a:cubicBezTo>
                      <a:pt x="15179" y="89631"/>
                      <a:pt x="363" y="12725"/>
                      <a:pt x="10" y="21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5" name="フリーフォーム: 図形 1024">
                <a:extLst>
                  <a:ext uri="{FF2B5EF4-FFF2-40B4-BE49-F238E27FC236}">
                    <a16:creationId xmlns:a16="http://schemas.microsoft.com/office/drawing/2014/main" id="{148211CE-9908-4729-A6AE-5B1096712CC7}"/>
                  </a:ext>
                </a:extLst>
              </p:cNvPr>
              <p:cNvSpPr/>
              <p:nvPr/>
            </p:nvSpPr>
            <p:spPr>
              <a:xfrm>
                <a:off x="6427455" y="3599570"/>
                <a:ext cx="742460" cy="336924"/>
              </a:xfrm>
              <a:custGeom>
                <a:avLst/>
                <a:gdLst>
                  <a:gd name="connsiteX0" fmla="*/ 3685 w 742460"/>
                  <a:gd name="connsiteY0" fmla="*/ 2997 h 336924"/>
                  <a:gd name="connsiteX1" fmla="*/ 175135 w 742460"/>
                  <a:gd name="connsiteY1" fmla="*/ 45330 h 336924"/>
                  <a:gd name="connsiteX2" fmla="*/ 382568 w 742460"/>
                  <a:gd name="connsiteY2" fmla="*/ 53797 h 336924"/>
                  <a:gd name="connsiteX3" fmla="*/ 645035 w 742460"/>
                  <a:gd name="connsiteY3" fmla="*/ 43213 h 336924"/>
                  <a:gd name="connsiteX4" fmla="*/ 742401 w 742460"/>
                  <a:gd name="connsiteY4" fmla="*/ 36863 h 336924"/>
                  <a:gd name="connsiteX5" fmla="*/ 657735 w 742460"/>
                  <a:gd name="connsiteY5" fmla="*/ 115180 h 336924"/>
                  <a:gd name="connsiteX6" fmla="*/ 551901 w 742460"/>
                  <a:gd name="connsiteY6" fmla="*/ 178680 h 336924"/>
                  <a:gd name="connsiteX7" fmla="*/ 427018 w 742460"/>
                  <a:gd name="connsiteY7" fmla="*/ 240063 h 336924"/>
                  <a:gd name="connsiteX8" fmla="*/ 297901 w 742460"/>
                  <a:gd name="connsiteY8" fmla="*/ 307797 h 336924"/>
                  <a:gd name="connsiteX9" fmla="*/ 196301 w 742460"/>
                  <a:gd name="connsiteY9" fmla="*/ 333197 h 336924"/>
                  <a:gd name="connsiteX10" fmla="*/ 137035 w 742460"/>
                  <a:gd name="connsiteY10" fmla="*/ 231597 h 336924"/>
                  <a:gd name="connsiteX11" fmla="*/ 62951 w 742460"/>
                  <a:gd name="connsiteY11" fmla="*/ 138463 h 336924"/>
                  <a:gd name="connsiteX12" fmla="*/ 3685 w 742460"/>
                  <a:gd name="connsiteY12" fmla="*/ 2997 h 336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460" h="336924">
                    <a:moveTo>
                      <a:pt x="3685" y="2997"/>
                    </a:moveTo>
                    <a:cubicBezTo>
                      <a:pt x="22382" y="-12525"/>
                      <a:pt x="111988" y="36863"/>
                      <a:pt x="175135" y="45330"/>
                    </a:cubicBezTo>
                    <a:cubicBezTo>
                      <a:pt x="238282" y="53797"/>
                      <a:pt x="304251" y="54150"/>
                      <a:pt x="382568" y="53797"/>
                    </a:cubicBezTo>
                    <a:cubicBezTo>
                      <a:pt x="460885" y="53444"/>
                      <a:pt x="585063" y="46035"/>
                      <a:pt x="645035" y="43213"/>
                    </a:cubicBezTo>
                    <a:cubicBezTo>
                      <a:pt x="705007" y="40391"/>
                      <a:pt x="740284" y="24869"/>
                      <a:pt x="742401" y="36863"/>
                    </a:cubicBezTo>
                    <a:cubicBezTo>
                      <a:pt x="744518" y="48857"/>
                      <a:pt x="689485" y="91544"/>
                      <a:pt x="657735" y="115180"/>
                    </a:cubicBezTo>
                    <a:cubicBezTo>
                      <a:pt x="625985" y="138816"/>
                      <a:pt x="590354" y="157866"/>
                      <a:pt x="551901" y="178680"/>
                    </a:cubicBezTo>
                    <a:cubicBezTo>
                      <a:pt x="513448" y="199494"/>
                      <a:pt x="469351" y="218544"/>
                      <a:pt x="427018" y="240063"/>
                    </a:cubicBezTo>
                    <a:cubicBezTo>
                      <a:pt x="384685" y="261582"/>
                      <a:pt x="336354" y="292275"/>
                      <a:pt x="297901" y="307797"/>
                    </a:cubicBezTo>
                    <a:cubicBezTo>
                      <a:pt x="259448" y="323319"/>
                      <a:pt x="223112" y="345897"/>
                      <a:pt x="196301" y="333197"/>
                    </a:cubicBezTo>
                    <a:cubicBezTo>
                      <a:pt x="169490" y="320497"/>
                      <a:pt x="159260" y="264053"/>
                      <a:pt x="137035" y="231597"/>
                    </a:cubicBezTo>
                    <a:cubicBezTo>
                      <a:pt x="114810" y="199141"/>
                      <a:pt x="83412" y="171977"/>
                      <a:pt x="62951" y="138463"/>
                    </a:cubicBezTo>
                    <a:cubicBezTo>
                      <a:pt x="42490" y="104949"/>
                      <a:pt x="-15012" y="18519"/>
                      <a:pt x="3685" y="2997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8" name="フリーフォーム: 図形 1027">
                <a:extLst>
                  <a:ext uri="{FF2B5EF4-FFF2-40B4-BE49-F238E27FC236}">
                    <a16:creationId xmlns:a16="http://schemas.microsoft.com/office/drawing/2014/main" id="{F14E43E1-EEC5-441E-AC1F-EEC5772069C2}"/>
                  </a:ext>
                </a:extLst>
              </p:cNvPr>
              <p:cNvSpPr/>
              <p:nvPr/>
            </p:nvSpPr>
            <p:spPr>
              <a:xfrm>
                <a:off x="7775223" y="3781425"/>
                <a:ext cx="206375" cy="885825"/>
              </a:xfrm>
              <a:custGeom>
                <a:avLst/>
                <a:gdLst>
                  <a:gd name="connsiteX0" fmla="*/ 206375 w 206375"/>
                  <a:gd name="connsiteY0" fmla="*/ 0 h 885825"/>
                  <a:gd name="connsiteX1" fmla="*/ 180975 w 206375"/>
                  <a:gd name="connsiteY1" fmla="*/ 136525 h 885825"/>
                  <a:gd name="connsiteX2" fmla="*/ 174625 w 206375"/>
                  <a:gd name="connsiteY2" fmla="*/ 336550 h 885825"/>
                  <a:gd name="connsiteX3" fmla="*/ 165100 w 206375"/>
                  <a:gd name="connsiteY3" fmla="*/ 428625 h 885825"/>
                  <a:gd name="connsiteX4" fmla="*/ 104775 w 206375"/>
                  <a:gd name="connsiteY4" fmla="*/ 590550 h 885825"/>
                  <a:gd name="connsiteX5" fmla="*/ 0 w 206375"/>
                  <a:gd name="connsiteY5" fmla="*/ 88582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375" h="885825">
                    <a:moveTo>
                      <a:pt x="206375" y="0"/>
                    </a:moveTo>
                    <a:cubicBezTo>
                      <a:pt x="196321" y="40216"/>
                      <a:pt x="186267" y="80433"/>
                      <a:pt x="180975" y="136525"/>
                    </a:cubicBezTo>
                    <a:cubicBezTo>
                      <a:pt x="175683" y="192617"/>
                      <a:pt x="177271" y="287867"/>
                      <a:pt x="174625" y="336550"/>
                    </a:cubicBezTo>
                    <a:cubicBezTo>
                      <a:pt x="171979" y="385233"/>
                      <a:pt x="176742" y="386292"/>
                      <a:pt x="165100" y="428625"/>
                    </a:cubicBezTo>
                    <a:cubicBezTo>
                      <a:pt x="153458" y="470958"/>
                      <a:pt x="132292" y="514350"/>
                      <a:pt x="104775" y="590550"/>
                    </a:cubicBezTo>
                    <a:cubicBezTo>
                      <a:pt x="77258" y="666750"/>
                      <a:pt x="38629" y="776287"/>
                      <a:pt x="0" y="885825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9" name="フリーフォーム: 図形 1028">
                <a:extLst>
                  <a:ext uri="{FF2B5EF4-FFF2-40B4-BE49-F238E27FC236}">
                    <a16:creationId xmlns:a16="http://schemas.microsoft.com/office/drawing/2014/main" id="{7D104A47-1912-461A-B567-6C57BF78436A}"/>
                  </a:ext>
                </a:extLst>
              </p:cNvPr>
              <p:cNvSpPr/>
              <p:nvPr/>
            </p:nvSpPr>
            <p:spPr>
              <a:xfrm>
                <a:off x="5378098" y="3289300"/>
                <a:ext cx="320675" cy="946150"/>
              </a:xfrm>
              <a:custGeom>
                <a:avLst/>
                <a:gdLst>
                  <a:gd name="connsiteX0" fmla="*/ 0 w 320675"/>
                  <a:gd name="connsiteY0" fmla="*/ 0 h 946150"/>
                  <a:gd name="connsiteX1" fmla="*/ 63500 w 320675"/>
                  <a:gd name="connsiteY1" fmla="*/ 171450 h 946150"/>
                  <a:gd name="connsiteX2" fmla="*/ 174625 w 320675"/>
                  <a:gd name="connsiteY2" fmla="*/ 488950 h 946150"/>
                  <a:gd name="connsiteX3" fmla="*/ 269875 w 320675"/>
                  <a:gd name="connsiteY3" fmla="*/ 819150 h 946150"/>
                  <a:gd name="connsiteX4" fmla="*/ 320675 w 320675"/>
                  <a:gd name="connsiteY4" fmla="*/ 946150 h 946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0675" h="946150">
                    <a:moveTo>
                      <a:pt x="0" y="0"/>
                    </a:moveTo>
                    <a:cubicBezTo>
                      <a:pt x="17198" y="44979"/>
                      <a:pt x="34396" y="89958"/>
                      <a:pt x="63500" y="171450"/>
                    </a:cubicBezTo>
                    <a:cubicBezTo>
                      <a:pt x="92604" y="252942"/>
                      <a:pt x="140229" y="381000"/>
                      <a:pt x="174625" y="488950"/>
                    </a:cubicBezTo>
                    <a:cubicBezTo>
                      <a:pt x="209021" y="596900"/>
                      <a:pt x="245533" y="742950"/>
                      <a:pt x="269875" y="819150"/>
                    </a:cubicBezTo>
                    <a:cubicBezTo>
                      <a:pt x="294217" y="895350"/>
                      <a:pt x="307446" y="920750"/>
                      <a:pt x="320675" y="94615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0" name="フリーフォーム: 図形 1029">
                <a:extLst>
                  <a:ext uri="{FF2B5EF4-FFF2-40B4-BE49-F238E27FC236}">
                    <a16:creationId xmlns:a16="http://schemas.microsoft.com/office/drawing/2014/main" id="{8D2C4BF5-75AA-41FF-A4C0-EC89933D1B9A}"/>
                  </a:ext>
                </a:extLst>
              </p:cNvPr>
              <p:cNvSpPr/>
              <p:nvPr/>
            </p:nvSpPr>
            <p:spPr>
              <a:xfrm>
                <a:off x="5535682" y="3612859"/>
                <a:ext cx="743279" cy="909038"/>
              </a:xfrm>
              <a:custGeom>
                <a:avLst/>
                <a:gdLst>
                  <a:gd name="connsiteX0" fmla="*/ 6458 w 743279"/>
                  <a:gd name="connsiteY0" fmla="*/ 2408 h 909038"/>
                  <a:gd name="connsiteX1" fmla="*/ 226591 w 743279"/>
                  <a:gd name="connsiteY1" fmla="*/ 273341 h 909038"/>
                  <a:gd name="connsiteX2" fmla="*/ 493291 w 743279"/>
                  <a:gd name="connsiteY2" fmla="*/ 493474 h 909038"/>
                  <a:gd name="connsiteX3" fmla="*/ 586424 w 743279"/>
                  <a:gd name="connsiteY3" fmla="*/ 561208 h 909038"/>
                  <a:gd name="connsiteX4" fmla="*/ 704958 w 743279"/>
                  <a:gd name="connsiteY4" fmla="*/ 603541 h 909038"/>
                  <a:gd name="connsiteX5" fmla="*/ 743058 w 743279"/>
                  <a:gd name="connsiteY5" fmla="*/ 633174 h 909038"/>
                  <a:gd name="connsiteX6" fmla="*/ 717658 w 743279"/>
                  <a:gd name="connsiteY6" fmla="*/ 692441 h 909038"/>
                  <a:gd name="connsiteX7" fmla="*/ 658391 w 743279"/>
                  <a:gd name="connsiteY7" fmla="*/ 755941 h 909038"/>
                  <a:gd name="connsiteX8" fmla="*/ 594891 w 743279"/>
                  <a:gd name="connsiteY8" fmla="*/ 840608 h 909038"/>
                  <a:gd name="connsiteX9" fmla="*/ 319724 w 743279"/>
                  <a:gd name="connsiteY9" fmla="*/ 899874 h 909038"/>
                  <a:gd name="connsiteX10" fmla="*/ 196958 w 743279"/>
                  <a:gd name="connsiteY10" fmla="*/ 637408 h 909038"/>
                  <a:gd name="connsiteX11" fmla="*/ 129224 w 743279"/>
                  <a:gd name="connsiteY11" fmla="*/ 438441 h 909038"/>
                  <a:gd name="connsiteX12" fmla="*/ 108058 w 743279"/>
                  <a:gd name="connsiteY12" fmla="*/ 273341 h 909038"/>
                  <a:gd name="connsiteX13" fmla="*/ 61491 w 743279"/>
                  <a:gd name="connsiteY13" fmla="*/ 146341 h 909038"/>
                  <a:gd name="connsiteX14" fmla="*/ 6458 w 743279"/>
                  <a:gd name="connsiteY14" fmla="*/ 2408 h 909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43279" h="909038">
                    <a:moveTo>
                      <a:pt x="6458" y="2408"/>
                    </a:moveTo>
                    <a:cubicBezTo>
                      <a:pt x="33975" y="23575"/>
                      <a:pt x="145452" y="191497"/>
                      <a:pt x="226591" y="273341"/>
                    </a:cubicBezTo>
                    <a:cubicBezTo>
                      <a:pt x="307730" y="355185"/>
                      <a:pt x="433319" y="445496"/>
                      <a:pt x="493291" y="493474"/>
                    </a:cubicBezTo>
                    <a:cubicBezTo>
                      <a:pt x="553263" y="541452"/>
                      <a:pt x="551146" y="542864"/>
                      <a:pt x="586424" y="561208"/>
                    </a:cubicBezTo>
                    <a:cubicBezTo>
                      <a:pt x="621702" y="579552"/>
                      <a:pt x="678852" y="591547"/>
                      <a:pt x="704958" y="603541"/>
                    </a:cubicBezTo>
                    <a:cubicBezTo>
                      <a:pt x="731064" y="615535"/>
                      <a:pt x="740941" y="618357"/>
                      <a:pt x="743058" y="633174"/>
                    </a:cubicBezTo>
                    <a:cubicBezTo>
                      <a:pt x="745175" y="647991"/>
                      <a:pt x="731769" y="671980"/>
                      <a:pt x="717658" y="692441"/>
                    </a:cubicBezTo>
                    <a:cubicBezTo>
                      <a:pt x="703547" y="712902"/>
                      <a:pt x="678852" y="731247"/>
                      <a:pt x="658391" y="755941"/>
                    </a:cubicBezTo>
                    <a:cubicBezTo>
                      <a:pt x="637930" y="780635"/>
                      <a:pt x="651335" y="816619"/>
                      <a:pt x="594891" y="840608"/>
                    </a:cubicBezTo>
                    <a:cubicBezTo>
                      <a:pt x="538447" y="864597"/>
                      <a:pt x="386046" y="933741"/>
                      <a:pt x="319724" y="899874"/>
                    </a:cubicBezTo>
                    <a:cubicBezTo>
                      <a:pt x="253402" y="866007"/>
                      <a:pt x="228708" y="714313"/>
                      <a:pt x="196958" y="637408"/>
                    </a:cubicBezTo>
                    <a:cubicBezTo>
                      <a:pt x="165208" y="560503"/>
                      <a:pt x="144041" y="499119"/>
                      <a:pt x="129224" y="438441"/>
                    </a:cubicBezTo>
                    <a:cubicBezTo>
                      <a:pt x="114407" y="377763"/>
                      <a:pt x="119347" y="322024"/>
                      <a:pt x="108058" y="273341"/>
                    </a:cubicBezTo>
                    <a:cubicBezTo>
                      <a:pt x="96769" y="224658"/>
                      <a:pt x="75602" y="187263"/>
                      <a:pt x="61491" y="146341"/>
                    </a:cubicBezTo>
                    <a:cubicBezTo>
                      <a:pt x="47380" y="105419"/>
                      <a:pt x="-21059" y="-18759"/>
                      <a:pt x="6458" y="2408"/>
                    </a:cubicBezTo>
                    <a:close/>
                  </a:path>
                </a:pathLst>
              </a:custGeom>
              <a:solidFill>
                <a:srgbClr val="FF00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1" name="フリーフォーム: 図形 1030">
                <a:extLst>
                  <a:ext uri="{FF2B5EF4-FFF2-40B4-BE49-F238E27FC236}">
                    <a16:creationId xmlns:a16="http://schemas.microsoft.com/office/drawing/2014/main" id="{31140814-6940-4179-96F3-39811B758506}"/>
                  </a:ext>
                </a:extLst>
              </p:cNvPr>
              <p:cNvSpPr/>
              <p:nvPr/>
            </p:nvSpPr>
            <p:spPr>
              <a:xfrm>
                <a:off x="5323987" y="2717800"/>
                <a:ext cx="47761" cy="561975"/>
              </a:xfrm>
              <a:custGeom>
                <a:avLst/>
                <a:gdLst>
                  <a:gd name="connsiteX0" fmla="*/ 136 w 47761"/>
                  <a:gd name="connsiteY0" fmla="*/ 0 h 561975"/>
                  <a:gd name="connsiteX1" fmla="*/ 3311 w 47761"/>
                  <a:gd name="connsiteY1" fmla="*/ 238125 h 561975"/>
                  <a:gd name="connsiteX2" fmla="*/ 22361 w 47761"/>
                  <a:gd name="connsiteY2" fmla="*/ 450850 h 561975"/>
                  <a:gd name="connsiteX3" fmla="*/ 47761 w 47761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761" h="561975">
                    <a:moveTo>
                      <a:pt x="136" y="0"/>
                    </a:moveTo>
                    <a:cubicBezTo>
                      <a:pt x="-129" y="81491"/>
                      <a:pt x="-393" y="162983"/>
                      <a:pt x="3311" y="238125"/>
                    </a:cubicBezTo>
                    <a:cubicBezTo>
                      <a:pt x="7015" y="313267"/>
                      <a:pt x="14953" y="396875"/>
                      <a:pt x="22361" y="450850"/>
                    </a:cubicBezTo>
                    <a:cubicBezTo>
                      <a:pt x="29769" y="504825"/>
                      <a:pt x="38765" y="533400"/>
                      <a:pt x="47761" y="561975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2" name="フリーフォーム: 図形 1031">
                <a:extLst>
                  <a:ext uri="{FF2B5EF4-FFF2-40B4-BE49-F238E27FC236}">
                    <a16:creationId xmlns:a16="http://schemas.microsoft.com/office/drawing/2014/main" id="{BE1DE9C5-B631-4947-A871-B8DA0A9EC933}"/>
                  </a:ext>
                </a:extLst>
              </p:cNvPr>
              <p:cNvSpPr/>
              <p:nvPr/>
            </p:nvSpPr>
            <p:spPr>
              <a:xfrm>
                <a:off x="7994298" y="1733550"/>
                <a:ext cx="251380" cy="2022475"/>
              </a:xfrm>
              <a:custGeom>
                <a:avLst/>
                <a:gdLst>
                  <a:gd name="connsiteX0" fmla="*/ 174625 w 251380"/>
                  <a:gd name="connsiteY0" fmla="*/ 0 h 2022475"/>
                  <a:gd name="connsiteX1" fmla="*/ 222250 w 251380"/>
                  <a:gd name="connsiteY1" fmla="*/ 520700 h 2022475"/>
                  <a:gd name="connsiteX2" fmla="*/ 241300 w 251380"/>
                  <a:gd name="connsiteY2" fmla="*/ 1073150 h 2022475"/>
                  <a:gd name="connsiteX3" fmla="*/ 250825 w 251380"/>
                  <a:gd name="connsiteY3" fmla="*/ 1425575 h 2022475"/>
                  <a:gd name="connsiteX4" fmla="*/ 225425 w 251380"/>
                  <a:gd name="connsiteY4" fmla="*/ 1546225 h 2022475"/>
                  <a:gd name="connsiteX5" fmla="*/ 158750 w 251380"/>
                  <a:gd name="connsiteY5" fmla="*/ 1762125 h 2022475"/>
                  <a:gd name="connsiteX6" fmla="*/ 0 w 251380"/>
                  <a:gd name="connsiteY6" fmla="*/ 2022475 h 202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80" h="2022475">
                    <a:moveTo>
                      <a:pt x="174625" y="0"/>
                    </a:moveTo>
                    <a:cubicBezTo>
                      <a:pt x="192881" y="170921"/>
                      <a:pt x="211138" y="341842"/>
                      <a:pt x="222250" y="520700"/>
                    </a:cubicBezTo>
                    <a:cubicBezTo>
                      <a:pt x="233362" y="699558"/>
                      <a:pt x="236538" y="922338"/>
                      <a:pt x="241300" y="1073150"/>
                    </a:cubicBezTo>
                    <a:cubicBezTo>
                      <a:pt x="246062" y="1223962"/>
                      <a:pt x="253471" y="1346729"/>
                      <a:pt x="250825" y="1425575"/>
                    </a:cubicBezTo>
                    <a:cubicBezTo>
                      <a:pt x="248179" y="1504421"/>
                      <a:pt x="240771" y="1490133"/>
                      <a:pt x="225425" y="1546225"/>
                    </a:cubicBezTo>
                    <a:cubicBezTo>
                      <a:pt x="210079" y="1602317"/>
                      <a:pt x="196321" y="1682750"/>
                      <a:pt x="158750" y="1762125"/>
                    </a:cubicBezTo>
                    <a:cubicBezTo>
                      <a:pt x="121179" y="1841500"/>
                      <a:pt x="60589" y="1931987"/>
                      <a:pt x="0" y="2022475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3" name="フリーフォーム: 図形 1032">
                <a:extLst>
                  <a:ext uri="{FF2B5EF4-FFF2-40B4-BE49-F238E27FC236}">
                    <a16:creationId xmlns:a16="http://schemas.microsoft.com/office/drawing/2014/main" id="{41C75BA3-BBB8-4D3C-8284-4E6361827164}"/>
                  </a:ext>
                </a:extLst>
              </p:cNvPr>
              <p:cNvSpPr/>
              <p:nvPr/>
            </p:nvSpPr>
            <p:spPr>
              <a:xfrm>
                <a:off x="5330473" y="669925"/>
                <a:ext cx="882650" cy="2035175"/>
              </a:xfrm>
              <a:custGeom>
                <a:avLst/>
                <a:gdLst>
                  <a:gd name="connsiteX0" fmla="*/ 882650 w 882650"/>
                  <a:gd name="connsiteY0" fmla="*/ 0 h 2035175"/>
                  <a:gd name="connsiteX1" fmla="*/ 330200 w 882650"/>
                  <a:gd name="connsiteY1" fmla="*/ 571500 h 2035175"/>
                  <a:gd name="connsiteX2" fmla="*/ 73025 w 882650"/>
                  <a:gd name="connsiteY2" fmla="*/ 1501775 h 2035175"/>
                  <a:gd name="connsiteX3" fmla="*/ 76200 w 882650"/>
                  <a:gd name="connsiteY3" fmla="*/ 1870075 h 2035175"/>
                  <a:gd name="connsiteX4" fmla="*/ 76200 w 882650"/>
                  <a:gd name="connsiteY4" fmla="*/ 1971675 h 2035175"/>
                  <a:gd name="connsiteX5" fmla="*/ 0 w 882650"/>
                  <a:gd name="connsiteY5" fmla="*/ 2035175 h 2035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2650" h="2035175">
                    <a:moveTo>
                      <a:pt x="882650" y="0"/>
                    </a:moveTo>
                    <a:cubicBezTo>
                      <a:pt x="673893" y="160602"/>
                      <a:pt x="465137" y="321204"/>
                      <a:pt x="330200" y="571500"/>
                    </a:cubicBezTo>
                    <a:cubicBezTo>
                      <a:pt x="195263" y="821796"/>
                      <a:pt x="115358" y="1285346"/>
                      <a:pt x="73025" y="1501775"/>
                    </a:cubicBezTo>
                    <a:cubicBezTo>
                      <a:pt x="30692" y="1718204"/>
                      <a:pt x="75671" y="1791758"/>
                      <a:pt x="76200" y="1870075"/>
                    </a:cubicBezTo>
                    <a:cubicBezTo>
                      <a:pt x="76729" y="1948392"/>
                      <a:pt x="88900" y="1944158"/>
                      <a:pt x="76200" y="1971675"/>
                    </a:cubicBezTo>
                    <a:cubicBezTo>
                      <a:pt x="63500" y="1999192"/>
                      <a:pt x="0" y="2035175"/>
                      <a:pt x="0" y="2035175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4" name="フリーフォーム: 図形 1033">
                <a:extLst>
                  <a:ext uri="{FF2B5EF4-FFF2-40B4-BE49-F238E27FC236}">
                    <a16:creationId xmlns:a16="http://schemas.microsoft.com/office/drawing/2014/main" id="{C69D67AD-B0FF-4A7F-AD33-58357E436FEA}"/>
                  </a:ext>
                </a:extLst>
              </p:cNvPr>
              <p:cNvSpPr/>
              <p:nvPr/>
            </p:nvSpPr>
            <p:spPr>
              <a:xfrm>
                <a:off x="6203598" y="489937"/>
                <a:ext cx="1971675" cy="1269013"/>
              </a:xfrm>
              <a:custGeom>
                <a:avLst/>
                <a:gdLst>
                  <a:gd name="connsiteX0" fmla="*/ 0 w 1971675"/>
                  <a:gd name="connsiteY0" fmla="*/ 186338 h 1269013"/>
                  <a:gd name="connsiteX1" fmla="*/ 257175 w 1971675"/>
                  <a:gd name="connsiteY1" fmla="*/ 43463 h 1269013"/>
                  <a:gd name="connsiteX2" fmla="*/ 765175 w 1971675"/>
                  <a:gd name="connsiteY2" fmla="*/ 8538 h 1269013"/>
                  <a:gd name="connsiteX3" fmla="*/ 1343025 w 1971675"/>
                  <a:gd name="connsiteY3" fmla="*/ 183163 h 1269013"/>
                  <a:gd name="connsiteX4" fmla="*/ 1825625 w 1971675"/>
                  <a:gd name="connsiteY4" fmla="*/ 764188 h 1269013"/>
                  <a:gd name="connsiteX5" fmla="*/ 1939925 w 1971675"/>
                  <a:gd name="connsiteY5" fmla="*/ 1154713 h 1269013"/>
                  <a:gd name="connsiteX6" fmla="*/ 1971675 w 1971675"/>
                  <a:gd name="connsiteY6" fmla="*/ 1269013 h 126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1675" h="1269013">
                    <a:moveTo>
                      <a:pt x="0" y="186338"/>
                    </a:moveTo>
                    <a:cubicBezTo>
                      <a:pt x="64823" y="129717"/>
                      <a:pt x="129646" y="73096"/>
                      <a:pt x="257175" y="43463"/>
                    </a:cubicBezTo>
                    <a:cubicBezTo>
                      <a:pt x="384704" y="13830"/>
                      <a:pt x="584200" y="-14745"/>
                      <a:pt x="765175" y="8538"/>
                    </a:cubicBezTo>
                    <a:cubicBezTo>
                      <a:pt x="946150" y="31821"/>
                      <a:pt x="1166283" y="57221"/>
                      <a:pt x="1343025" y="183163"/>
                    </a:cubicBezTo>
                    <a:cubicBezTo>
                      <a:pt x="1519767" y="309105"/>
                      <a:pt x="1726142" y="602263"/>
                      <a:pt x="1825625" y="764188"/>
                    </a:cubicBezTo>
                    <a:cubicBezTo>
                      <a:pt x="1925108" y="926113"/>
                      <a:pt x="1915583" y="1070576"/>
                      <a:pt x="1939925" y="1154713"/>
                    </a:cubicBezTo>
                    <a:cubicBezTo>
                      <a:pt x="1964267" y="1238851"/>
                      <a:pt x="1967971" y="1253932"/>
                      <a:pt x="1971675" y="1269013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5" name="フリーフォーム: 図形 1034">
                <a:extLst>
                  <a:ext uri="{FF2B5EF4-FFF2-40B4-BE49-F238E27FC236}">
                    <a16:creationId xmlns:a16="http://schemas.microsoft.com/office/drawing/2014/main" id="{1931EB0E-4435-4D4B-8B6A-8A2D795491B7}"/>
                  </a:ext>
                </a:extLst>
              </p:cNvPr>
              <p:cNvSpPr/>
              <p:nvPr/>
            </p:nvSpPr>
            <p:spPr>
              <a:xfrm>
                <a:off x="5160294" y="2356945"/>
                <a:ext cx="216746" cy="1005204"/>
              </a:xfrm>
              <a:custGeom>
                <a:avLst/>
                <a:gdLst>
                  <a:gd name="connsiteX0" fmla="*/ 165946 w 216746"/>
                  <a:gd name="connsiteY0" fmla="*/ 318522 h 1005204"/>
                  <a:gd name="connsiteX1" fmla="*/ 157479 w 216746"/>
                  <a:gd name="connsiteY1" fmla="*/ 161888 h 1005204"/>
                  <a:gd name="connsiteX2" fmla="*/ 144779 w 216746"/>
                  <a:gd name="connsiteY2" fmla="*/ 26422 h 1005204"/>
                  <a:gd name="connsiteX3" fmla="*/ 127846 w 216746"/>
                  <a:gd name="connsiteY3" fmla="*/ 1022 h 1005204"/>
                  <a:gd name="connsiteX4" fmla="*/ 72812 w 216746"/>
                  <a:gd name="connsiteY4" fmla="*/ 43355 h 1005204"/>
                  <a:gd name="connsiteX5" fmla="*/ 34712 w 216746"/>
                  <a:gd name="connsiteY5" fmla="*/ 132255 h 1005204"/>
                  <a:gd name="connsiteX6" fmla="*/ 68579 w 216746"/>
                  <a:gd name="connsiteY6" fmla="*/ 314288 h 1005204"/>
                  <a:gd name="connsiteX7" fmla="*/ 68579 w 216746"/>
                  <a:gd name="connsiteY7" fmla="*/ 382022 h 1005204"/>
                  <a:gd name="connsiteX8" fmla="*/ 13546 w 216746"/>
                  <a:gd name="connsiteY8" fmla="*/ 547122 h 1005204"/>
                  <a:gd name="connsiteX9" fmla="*/ 846 w 216746"/>
                  <a:gd name="connsiteY9" fmla="*/ 648722 h 1005204"/>
                  <a:gd name="connsiteX10" fmla="*/ 30479 w 216746"/>
                  <a:gd name="connsiteY10" fmla="*/ 779955 h 1005204"/>
                  <a:gd name="connsiteX11" fmla="*/ 22012 w 216746"/>
                  <a:gd name="connsiteY11" fmla="*/ 864622 h 1005204"/>
                  <a:gd name="connsiteX12" fmla="*/ 5079 w 216746"/>
                  <a:gd name="connsiteY12" fmla="*/ 940822 h 1005204"/>
                  <a:gd name="connsiteX13" fmla="*/ 110912 w 216746"/>
                  <a:gd name="connsiteY13" fmla="*/ 1000088 h 1005204"/>
                  <a:gd name="connsiteX14" fmla="*/ 178646 w 216746"/>
                  <a:gd name="connsiteY14" fmla="*/ 995855 h 1005204"/>
                  <a:gd name="connsiteX15" fmla="*/ 216746 w 216746"/>
                  <a:gd name="connsiteY15" fmla="*/ 945055 h 1005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16746" h="1005204">
                    <a:moveTo>
                      <a:pt x="165946" y="318522"/>
                    </a:moveTo>
                    <a:cubicBezTo>
                      <a:pt x="163476" y="264546"/>
                      <a:pt x="161007" y="210571"/>
                      <a:pt x="157479" y="161888"/>
                    </a:cubicBezTo>
                    <a:cubicBezTo>
                      <a:pt x="153951" y="113205"/>
                      <a:pt x="149718" y="53233"/>
                      <a:pt x="144779" y="26422"/>
                    </a:cubicBezTo>
                    <a:cubicBezTo>
                      <a:pt x="139840" y="-389"/>
                      <a:pt x="139840" y="-1800"/>
                      <a:pt x="127846" y="1022"/>
                    </a:cubicBezTo>
                    <a:cubicBezTo>
                      <a:pt x="115851" y="3844"/>
                      <a:pt x="88334" y="21483"/>
                      <a:pt x="72812" y="43355"/>
                    </a:cubicBezTo>
                    <a:cubicBezTo>
                      <a:pt x="57290" y="65227"/>
                      <a:pt x="35417" y="87100"/>
                      <a:pt x="34712" y="132255"/>
                    </a:cubicBezTo>
                    <a:cubicBezTo>
                      <a:pt x="34007" y="177410"/>
                      <a:pt x="62935" y="272660"/>
                      <a:pt x="68579" y="314288"/>
                    </a:cubicBezTo>
                    <a:cubicBezTo>
                      <a:pt x="74223" y="355916"/>
                      <a:pt x="77751" y="343216"/>
                      <a:pt x="68579" y="382022"/>
                    </a:cubicBezTo>
                    <a:cubicBezTo>
                      <a:pt x="59407" y="420828"/>
                      <a:pt x="24835" y="502672"/>
                      <a:pt x="13546" y="547122"/>
                    </a:cubicBezTo>
                    <a:cubicBezTo>
                      <a:pt x="2257" y="591572"/>
                      <a:pt x="-1976" y="609917"/>
                      <a:pt x="846" y="648722"/>
                    </a:cubicBezTo>
                    <a:cubicBezTo>
                      <a:pt x="3668" y="687527"/>
                      <a:pt x="26951" y="743972"/>
                      <a:pt x="30479" y="779955"/>
                    </a:cubicBezTo>
                    <a:cubicBezTo>
                      <a:pt x="34007" y="815938"/>
                      <a:pt x="26245" y="837811"/>
                      <a:pt x="22012" y="864622"/>
                    </a:cubicBezTo>
                    <a:cubicBezTo>
                      <a:pt x="17779" y="891433"/>
                      <a:pt x="-9738" y="918244"/>
                      <a:pt x="5079" y="940822"/>
                    </a:cubicBezTo>
                    <a:cubicBezTo>
                      <a:pt x="19896" y="963400"/>
                      <a:pt x="81984" y="990916"/>
                      <a:pt x="110912" y="1000088"/>
                    </a:cubicBezTo>
                    <a:cubicBezTo>
                      <a:pt x="139840" y="1009260"/>
                      <a:pt x="161007" y="1005027"/>
                      <a:pt x="178646" y="995855"/>
                    </a:cubicBezTo>
                    <a:cubicBezTo>
                      <a:pt x="196285" y="986683"/>
                      <a:pt x="216746" y="945055"/>
                      <a:pt x="216746" y="945055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6" name="フリーフォーム: 図形 1035">
                <a:extLst>
                  <a:ext uri="{FF2B5EF4-FFF2-40B4-BE49-F238E27FC236}">
                    <a16:creationId xmlns:a16="http://schemas.microsoft.com/office/drawing/2014/main" id="{339EFA6C-4C55-40B3-90D0-FB72324924A3}"/>
                  </a:ext>
                </a:extLst>
              </p:cNvPr>
              <p:cNvSpPr/>
              <p:nvPr/>
            </p:nvSpPr>
            <p:spPr>
              <a:xfrm>
                <a:off x="8234540" y="2279310"/>
                <a:ext cx="271741" cy="1111680"/>
              </a:xfrm>
              <a:custGeom>
                <a:avLst/>
                <a:gdLst>
                  <a:gd name="connsiteX0" fmla="*/ 0 w 271741"/>
                  <a:gd name="connsiteY0" fmla="*/ 1035390 h 1111680"/>
                  <a:gd name="connsiteX1" fmla="*/ 84666 w 271741"/>
                  <a:gd name="connsiteY1" fmla="*/ 1111590 h 1111680"/>
                  <a:gd name="connsiteX2" fmla="*/ 245533 w 271741"/>
                  <a:gd name="connsiteY2" fmla="*/ 1043857 h 1111680"/>
                  <a:gd name="connsiteX3" fmla="*/ 266700 w 271741"/>
                  <a:gd name="connsiteY3" fmla="*/ 785623 h 1111680"/>
                  <a:gd name="connsiteX4" fmla="*/ 194733 w 271741"/>
                  <a:gd name="connsiteY4" fmla="*/ 328423 h 1111680"/>
                  <a:gd name="connsiteX5" fmla="*/ 198966 w 271741"/>
                  <a:gd name="connsiteY5" fmla="*/ 188723 h 1111680"/>
                  <a:gd name="connsiteX6" fmla="*/ 220133 w 271741"/>
                  <a:gd name="connsiteY6" fmla="*/ 74423 h 1111680"/>
                  <a:gd name="connsiteX7" fmla="*/ 139700 w 271741"/>
                  <a:gd name="connsiteY7" fmla="*/ 2457 h 1111680"/>
                  <a:gd name="connsiteX8" fmla="*/ 84666 w 271741"/>
                  <a:gd name="connsiteY8" fmla="*/ 163323 h 1111680"/>
                  <a:gd name="connsiteX9" fmla="*/ 84666 w 271741"/>
                  <a:gd name="connsiteY9" fmla="*/ 349590 h 1111680"/>
                  <a:gd name="connsiteX10" fmla="*/ 67733 w 271741"/>
                  <a:gd name="connsiteY10" fmla="*/ 404623 h 1111680"/>
                  <a:gd name="connsiteX11" fmla="*/ 8466 w 271741"/>
                  <a:gd name="connsiteY11" fmla="*/ 417323 h 1111680"/>
                  <a:gd name="connsiteX12" fmla="*/ 12700 w 271741"/>
                  <a:gd name="connsiteY12" fmla="*/ 235290 h 111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1741" h="1111680">
                    <a:moveTo>
                      <a:pt x="0" y="1035390"/>
                    </a:moveTo>
                    <a:cubicBezTo>
                      <a:pt x="21872" y="1072784"/>
                      <a:pt x="43744" y="1110179"/>
                      <a:pt x="84666" y="1111590"/>
                    </a:cubicBezTo>
                    <a:cubicBezTo>
                      <a:pt x="125588" y="1113001"/>
                      <a:pt x="215194" y="1098185"/>
                      <a:pt x="245533" y="1043857"/>
                    </a:cubicBezTo>
                    <a:cubicBezTo>
                      <a:pt x="275872" y="989529"/>
                      <a:pt x="275167" y="904862"/>
                      <a:pt x="266700" y="785623"/>
                    </a:cubicBezTo>
                    <a:cubicBezTo>
                      <a:pt x="258233" y="666384"/>
                      <a:pt x="206022" y="427906"/>
                      <a:pt x="194733" y="328423"/>
                    </a:cubicBezTo>
                    <a:cubicBezTo>
                      <a:pt x="183444" y="228940"/>
                      <a:pt x="194733" y="231056"/>
                      <a:pt x="198966" y="188723"/>
                    </a:cubicBezTo>
                    <a:cubicBezTo>
                      <a:pt x="203199" y="146390"/>
                      <a:pt x="230011" y="105467"/>
                      <a:pt x="220133" y="74423"/>
                    </a:cubicBezTo>
                    <a:cubicBezTo>
                      <a:pt x="210255" y="43379"/>
                      <a:pt x="162278" y="-12360"/>
                      <a:pt x="139700" y="2457"/>
                    </a:cubicBezTo>
                    <a:cubicBezTo>
                      <a:pt x="117122" y="17274"/>
                      <a:pt x="93838" y="105467"/>
                      <a:pt x="84666" y="163323"/>
                    </a:cubicBezTo>
                    <a:cubicBezTo>
                      <a:pt x="75494" y="221179"/>
                      <a:pt x="87488" y="309373"/>
                      <a:pt x="84666" y="349590"/>
                    </a:cubicBezTo>
                    <a:cubicBezTo>
                      <a:pt x="81844" y="389807"/>
                      <a:pt x="80433" y="393334"/>
                      <a:pt x="67733" y="404623"/>
                    </a:cubicBezTo>
                    <a:cubicBezTo>
                      <a:pt x="55033" y="415912"/>
                      <a:pt x="17638" y="445545"/>
                      <a:pt x="8466" y="417323"/>
                    </a:cubicBezTo>
                    <a:cubicBezTo>
                      <a:pt x="-706" y="389101"/>
                      <a:pt x="5997" y="312195"/>
                      <a:pt x="12700" y="23529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9" name="フリーフォーム: 図形 1038">
                <a:extLst>
                  <a:ext uri="{FF2B5EF4-FFF2-40B4-BE49-F238E27FC236}">
                    <a16:creationId xmlns:a16="http://schemas.microsoft.com/office/drawing/2014/main" id="{B3BAC6F3-EE7F-4A6F-AF62-F3D6E154A92E}"/>
                  </a:ext>
                </a:extLst>
              </p:cNvPr>
              <p:cNvSpPr/>
              <p:nvPr/>
            </p:nvSpPr>
            <p:spPr>
              <a:xfrm>
                <a:off x="7142859" y="3081310"/>
                <a:ext cx="17080" cy="77840"/>
              </a:xfrm>
              <a:custGeom>
                <a:avLst/>
                <a:gdLst>
                  <a:gd name="connsiteX0" fmla="*/ 539 w 17080"/>
                  <a:gd name="connsiteY0" fmla="*/ 28 h 77840"/>
                  <a:gd name="connsiteX1" fmla="*/ 16414 w 17080"/>
                  <a:gd name="connsiteY1" fmla="*/ 55590 h 77840"/>
                  <a:gd name="connsiteX2" fmla="*/ 13239 w 17080"/>
                  <a:gd name="connsiteY2" fmla="*/ 66703 h 77840"/>
                  <a:gd name="connsiteX3" fmla="*/ 5302 w 17080"/>
                  <a:gd name="connsiteY3" fmla="*/ 77815 h 77840"/>
                  <a:gd name="connsiteX4" fmla="*/ 3714 w 17080"/>
                  <a:gd name="connsiteY4" fmla="*/ 63528 h 77840"/>
                  <a:gd name="connsiteX5" fmla="*/ 539 w 17080"/>
                  <a:gd name="connsiteY5" fmla="*/ 28 h 77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80" h="77840">
                    <a:moveTo>
                      <a:pt x="539" y="28"/>
                    </a:moveTo>
                    <a:cubicBezTo>
                      <a:pt x="2656" y="-1295"/>
                      <a:pt x="14297" y="44478"/>
                      <a:pt x="16414" y="55590"/>
                    </a:cubicBezTo>
                    <a:cubicBezTo>
                      <a:pt x="18531" y="66702"/>
                      <a:pt x="15091" y="62999"/>
                      <a:pt x="13239" y="66703"/>
                    </a:cubicBezTo>
                    <a:cubicBezTo>
                      <a:pt x="11387" y="70407"/>
                      <a:pt x="6889" y="78344"/>
                      <a:pt x="5302" y="77815"/>
                    </a:cubicBezTo>
                    <a:cubicBezTo>
                      <a:pt x="3715" y="77286"/>
                      <a:pt x="4243" y="69878"/>
                      <a:pt x="3714" y="63528"/>
                    </a:cubicBezTo>
                    <a:cubicBezTo>
                      <a:pt x="3185" y="57178"/>
                      <a:pt x="-1578" y="1351"/>
                      <a:pt x="539" y="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フリーフォーム: 図形 80">
                <a:extLst>
                  <a:ext uri="{FF2B5EF4-FFF2-40B4-BE49-F238E27FC236}">
                    <a16:creationId xmlns:a16="http://schemas.microsoft.com/office/drawing/2014/main" id="{899D0564-8431-4F9B-8551-72B07B23C605}"/>
                  </a:ext>
                </a:extLst>
              </p:cNvPr>
              <p:cNvSpPr/>
              <p:nvPr/>
            </p:nvSpPr>
            <p:spPr>
              <a:xfrm>
                <a:off x="6535733" y="3066523"/>
                <a:ext cx="15616" cy="120721"/>
              </a:xfrm>
              <a:custGeom>
                <a:avLst/>
                <a:gdLst>
                  <a:gd name="connsiteX0" fmla="*/ 7062 w 15616"/>
                  <a:gd name="connsiteY0" fmla="*/ 2 h 120721"/>
                  <a:gd name="connsiteX1" fmla="*/ 2829 w 15616"/>
                  <a:gd name="connsiteY1" fmla="*/ 57152 h 120721"/>
                  <a:gd name="connsiteX2" fmla="*/ 712 w 15616"/>
                  <a:gd name="connsiteY2" fmla="*/ 93136 h 120721"/>
                  <a:gd name="connsiteX3" fmla="*/ 15529 w 15616"/>
                  <a:gd name="connsiteY3" fmla="*/ 120652 h 120721"/>
                  <a:gd name="connsiteX4" fmla="*/ 7062 w 15616"/>
                  <a:gd name="connsiteY4" fmla="*/ 99486 h 120721"/>
                  <a:gd name="connsiteX5" fmla="*/ 11296 w 15616"/>
                  <a:gd name="connsiteY5" fmla="*/ 55036 h 120721"/>
                  <a:gd name="connsiteX6" fmla="*/ 7062 w 15616"/>
                  <a:gd name="connsiteY6" fmla="*/ 2 h 120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616" h="120721">
                    <a:moveTo>
                      <a:pt x="7062" y="2"/>
                    </a:moveTo>
                    <a:cubicBezTo>
                      <a:pt x="5651" y="355"/>
                      <a:pt x="3887" y="41630"/>
                      <a:pt x="2829" y="57152"/>
                    </a:cubicBezTo>
                    <a:cubicBezTo>
                      <a:pt x="1771" y="72674"/>
                      <a:pt x="-1405" y="82553"/>
                      <a:pt x="712" y="93136"/>
                    </a:cubicBezTo>
                    <a:cubicBezTo>
                      <a:pt x="2829" y="103719"/>
                      <a:pt x="14471" y="119594"/>
                      <a:pt x="15529" y="120652"/>
                    </a:cubicBezTo>
                    <a:cubicBezTo>
                      <a:pt x="16587" y="121710"/>
                      <a:pt x="7768" y="110422"/>
                      <a:pt x="7062" y="99486"/>
                    </a:cubicBezTo>
                    <a:cubicBezTo>
                      <a:pt x="6356" y="88550"/>
                      <a:pt x="9885" y="66678"/>
                      <a:pt x="11296" y="55036"/>
                    </a:cubicBezTo>
                    <a:cubicBezTo>
                      <a:pt x="12707" y="43394"/>
                      <a:pt x="8473" y="-351"/>
                      <a:pt x="7062" y="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1" name="フリーフォーム: 図形 1040">
                <a:extLst>
                  <a:ext uri="{FF2B5EF4-FFF2-40B4-BE49-F238E27FC236}">
                    <a16:creationId xmlns:a16="http://schemas.microsoft.com/office/drawing/2014/main" id="{0C34929B-5A8F-496B-8C93-EE53AF586784}"/>
                  </a:ext>
                </a:extLst>
              </p:cNvPr>
              <p:cNvSpPr/>
              <p:nvPr/>
            </p:nvSpPr>
            <p:spPr>
              <a:xfrm>
                <a:off x="7243393" y="3155685"/>
                <a:ext cx="77282" cy="62313"/>
              </a:xfrm>
              <a:custGeom>
                <a:avLst/>
                <a:gdLst>
                  <a:gd name="connsiteX0" fmla="*/ 22243 w 77282"/>
                  <a:gd name="connsiteY0" fmla="*/ 265 h 62313"/>
                  <a:gd name="connsiteX1" fmla="*/ 69868 w 77282"/>
                  <a:gd name="connsiteY1" fmla="*/ 35190 h 62313"/>
                  <a:gd name="connsiteX2" fmla="*/ 76218 w 77282"/>
                  <a:gd name="connsiteY2" fmla="*/ 44715 h 62313"/>
                  <a:gd name="connsiteX3" fmla="*/ 60343 w 77282"/>
                  <a:gd name="connsiteY3" fmla="*/ 54240 h 62313"/>
                  <a:gd name="connsiteX4" fmla="*/ 38118 w 77282"/>
                  <a:gd name="connsiteY4" fmla="*/ 62178 h 62313"/>
                  <a:gd name="connsiteX5" fmla="*/ 9543 w 77282"/>
                  <a:gd name="connsiteY5" fmla="*/ 59003 h 62313"/>
                  <a:gd name="connsiteX6" fmla="*/ 18 w 77282"/>
                  <a:gd name="connsiteY6" fmla="*/ 55828 h 62313"/>
                  <a:gd name="connsiteX7" fmla="*/ 22243 w 77282"/>
                  <a:gd name="connsiteY7" fmla="*/ 265 h 62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282" h="62313">
                    <a:moveTo>
                      <a:pt x="22243" y="265"/>
                    </a:moveTo>
                    <a:cubicBezTo>
                      <a:pt x="33885" y="-3175"/>
                      <a:pt x="60872" y="27782"/>
                      <a:pt x="69868" y="35190"/>
                    </a:cubicBezTo>
                    <a:cubicBezTo>
                      <a:pt x="78864" y="42598"/>
                      <a:pt x="77805" y="41540"/>
                      <a:pt x="76218" y="44715"/>
                    </a:cubicBezTo>
                    <a:cubicBezTo>
                      <a:pt x="74631" y="47890"/>
                      <a:pt x="66693" y="51330"/>
                      <a:pt x="60343" y="54240"/>
                    </a:cubicBezTo>
                    <a:cubicBezTo>
                      <a:pt x="53993" y="57150"/>
                      <a:pt x="46585" y="61384"/>
                      <a:pt x="38118" y="62178"/>
                    </a:cubicBezTo>
                    <a:cubicBezTo>
                      <a:pt x="29651" y="62972"/>
                      <a:pt x="15893" y="60061"/>
                      <a:pt x="9543" y="59003"/>
                    </a:cubicBezTo>
                    <a:cubicBezTo>
                      <a:pt x="3193" y="57945"/>
                      <a:pt x="547" y="59268"/>
                      <a:pt x="18" y="55828"/>
                    </a:cubicBezTo>
                    <a:cubicBezTo>
                      <a:pt x="-511" y="52388"/>
                      <a:pt x="10601" y="3705"/>
                      <a:pt x="22243" y="2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2" name="フリーフォーム: 図形 1041">
                <a:extLst>
                  <a:ext uri="{FF2B5EF4-FFF2-40B4-BE49-F238E27FC236}">
                    <a16:creationId xmlns:a16="http://schemas.microsoft.com/office/drawing/2014/main" id="{1C538D80-EA38-4CDB-8485-D75F7277ABAE}"/>
                  </a:ext>
                </a:extLst>
              </p:cNvPr>
              <p:cNvSpPr/>
              <p:nvPr/>
            </p:nvSpPr>
            <p:spPr>
              <a:xfrm>
                <a:off x="7307405" y="3084852"/>
                <a:ext cx="147939" cy="198341"/>
              </a:xfrm>
              <a:custGeom>
                <a:avLst/>
                <a:gdLst>
                  <a:gd name="connsiteX0" fmla="*/ 1093 w 147939"/>
                  <a:gd name="connsiteY0" fmla="*/ 1248 h 198341"/>
                  <a:gd name="connsiteX1" fmla="*/ 50306 w 147939"/>
                  <a:gd name="connsiteY1" fmla="*/ 37761 h 198341"/>
                  <a:gd name="connsiteX2" fmla="*/ 72531 w 147939"/>
                  <a:gd name="connsiteY2" fmla="*/ 75861 h 198341"/>
                  <a:gd name="connsiteX3" fmla="*/ 104281 w 147939"/>
                  <a:gd name="connsiteY3" fmla="*/ 112373 h 198341"/>
                  <a:gd name="connsiteX4" fmla="*/ 123331 w 147939"/>
                  <a:gd name="connsiteY4" fmla="*/ 140948 h 198341"/>
                  <a:gd name="connsiteX5" fmla="*/ 143968 w 147939"/>
                  <a:gd name="connsiteY5" fmla="*/ 198098 h 198341"/>
                  <a:gd name="connsiteX6" fmla="*/ 143968 w 147939"/>
                  <a:gd name="connsiteY6" fmla="*/ 158411 h 198341"/>
                  <a:gd name="connsiteX7" fmla="*/ 102693 w 147939"/>
                  <a:gd name="connsiteY7" fmla="*/ 85386 h 198341"/>
                  <a:gd name="connsiteX8" fmla="*/ 1093 w 147939"/>
                  <a:gd name="connsiteY8" fmla="*/ 1248 h 198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939" h="198341">
                    <a:moveTo>
                      <a:pt x="1093" y="1248"/>
                    </a:moveTo>
                    <a:cubicBezTo>
                      <a:pt x="-7638" y="-6689"/>
                      <a:pt x="38400" y="25326"/>
                      <a:pt x="50306" y="37761"/>
                    </a:cubicBezTo>
                    <a:cubicBezTo>
                      <a:pt x="62212" y="50196"/>
                      <a:pt x="63535" y="63426"/>
                      <a:pt x="72531" y="75861"/>
                    </a:cubicBezTo>
                    <a:cubicBezTo>
                      <a:pt x="81527" y="88296"/>
                      <a:pt x="95814" y="101525"/>
                      <a:pt x="104281" y="112373"/>
                    </a:cubicBezTo>
                    <a:cubicBezTo>
                      <a:pt x="112748" y="123221"/>
                      <a:pt x="116717" y="126661"/>
                      <a:pt x="123331" y="140948"/>
                    </a:cubicBezTo>
                    <a:cubicBezTo>
                      <a:pt x="129945" y="155235"/>
                      <a:pt x="140529" y="195188"/>
                      <a:pt x="143968" y="198098"/>
                    </a:cubicBezTo>
                    <a:cubicBezTo>
                      <a:pt x="147408" y="201009"/>
                      <a:pt x="150847" y="177196"/>
                      <a:pt x="143968" y="158411"/>
                    </a:cubicBezTo>
                    <a:cubicBezTo>
                      <a:pt x="137089" y="139626"/>
                      <a:pt x="124389" y="111051"/>
                      <a:pt x="102693" y="85386"/>
                    </a:cubicBezTo>
                    <a:cubicBezTo>
                      <a:pt x="80997" y="59721"/>
                      <a:pt x="9824" y="9185"/>
                      <a:pt x="1093" y="12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3" name="フリーフォーム: 図形 1042">
                <a:extLst>
                  <a:ext uri="{FF2B5EF4-FFF2-40B4-BE49-F238E27FC236}">
                    <a16:creationId xmlns:a16="http://schemas.microsoft.com/office/drawing/2014/main" id="{6E0AA426-77D7-43DF-BC58-365D0C96A858}"/>
                  </a:ext>
                </a:extLst>
              </p:cNvPr>
              <p:cNvSpPr/>
              <p:nvPr/>
            </p:nvSpPr>
            <p:spPr>
              <a:xfrm>
                <a:off x="6220983" y="3127348"/>
                <a:ext cx="104853" cy="103230"/>
              </a:xfrm>
              <a:custGeom>
                <a:avLst/>
                <a:gdLst>
                  <a:gd name="connsiteX0" fmla="*/ 104853 w 104853"/>
                  <a:gd name="connsiteY0" fmla="*/ 27 h 103230"/>
                  <a:gd name="connsiteX1" fmla="*/ 49290 w 104853"/>
                  <a:gd name="connsiteY1" fmla="*/ 28602 h 103230"/>
                  <a:gd name="connsiteX2" fmla="*/ 12778 w 104853"/>
                  <a:gd name="connsiteY2" fmla="*/ 77815 h 103230"/>
                  <a:gd name="connsiteX3" fmla="*/ 78 w 104853"/>
                  <a:gd name="connsiteY3" fmla="*/ 103215 h 103230"/>
                  <a:gd name="connsiteX4" fmla="*/ 17540 w 104853"/>
                  <a:gd name="connsiteY4" fmla="*/ 74640 h 103230"/>
                  <a:gd name="connsiteX5" fmla="*/ 30240 w 104853"/>
                  <a:gd name="connsiteY5" fmla="*/ 47652 h 103230"/>
                  <a:gd name="connsiteX6" fmla="*/ 49290 w 104853"/>
                  <a:gd name="connsiteY6" fmla="*/ 33365 h 103230"/>
                  <a:gd name="connsiteX7" fmla="*/ 104853 w 104853"/>
                  <a:gd name="connsiteY7" fmla="*/ 27 h 103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853" h="103230">
                    <a:moveTo>
                      <a:pt x="104853" y="27"/>
                    </a:moveTo>
                    <a:cubicBezTo>
                      <a:pt x="104853" y="-767"/>
                      <a:pt x="64636" y="15637"/>
                      <a:pt x="49290" y="28602"/>
                    </a:cubicBezTo>
                    <a:cubicBezTo>
                      <a:pt x="33944" y="41567"/>
                      <a:pt x="20980" y="65380"/>
                      <a:pt x="12778" y="77815"/>
                    </a:cubicBezTo>
                    <a:cubicBezTo>
                      <a:pt x="4576" y="90251"/>
                      <a:pt x="-716" y="103744"/>
                      <a:pt x="78" y="103215"/>
                    </a:cubicBezTo>
                    <a:cubicBezTo>
                      <a:pt x="872" y="102686"/>
                      <a:pt x="12513" y="83900"/>
                      <a:pt x="17540" y="74640"/>
                    </a:cubicBezTo>
                    <a:cubicBezTo>
                      <a:pt x="22567" y="65380"/>
                      <a:pt x="24948" y="54531"/>
                      <a:pt x="30240" y="47652"/>
                    </a:cubicBezTo>
                    <a:cubicBezTo>
                      <a:pt x="35532" y="40773"/>
                      <a:pt x="39236" y="38921"/>
                      <a:pt x="49290" y="33365"/>
                    </a:cubicBezTo>
                    <a:cubicBezTo>
                      <a:pt x="59344" y="27809"/>
                      <a:pt x="104853" y="821"/>
                      <a:pt x="104853" y="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4" name="フリーフォーム: 図形 1043">
                <a:extLst>
                  <a:ext uri="{FF2B5EF4-FFF2-40B4-BE49-F238E27FC236}">
                    <a16:creationId xmlns:a16="http://schemas.microsoft.com/office/drawing/2014/main" id="{61D13080-96E2-44B4-B0A6-058E617D55A3}"/>
                  </a:ext>
                </a:extLst>
              </p:cNvPr>
              <p:cNvSpPr/>
              <p:nvPr/>
            </p:nvSpPr>
            <p:spPr>
              <a:xfrm>
                <a:off x="6502032" y="1760291"/>
                <a:ext cx="245556" cy="255710"/>
              </a:xfrm>
              <a:custGeom>
                <a:avLst/>
                <a:gdLst>
                  <a:gd name="connsiteX0" fmla="*/ 242904 w 245556"/>
                  <a:gd name="connsiteY0" fmla="*/ 247 h 255710"/>
                  <a:gd name="connsiteX1" fmla="*/ 203216 w 245556"/>
                  <a:gd name="connsiteY1" fmla="*/ 47872 h 255710"/>
                  <a:gd name="connsiteX2" fmla="*/ 174641 w 245556"/>
                  <a:gd name="connsiteY2" fmla="*/ 74859 h 255710"/>
                  <a:gd name="connsiteX3" fmla="*/ 128604 w 245556"/>
                  <a:gd name="connsiteY3" fmla="*/ 124072 h 255710"/>
                  <a:gd name="connsiteX4" fmla="*/ 90504 w 245556"/>
                  <a:gd name="connsiteY4" fmla="*/ 182809 h 255710"/>
                  <a:gd name="connsiteX5" fmla="*/ 47641 w 245556"/>
                  <a:gd name="connsiteY5" fmla="*/ 249484 h 255710"/>
                  <a:gd name="connsiteX6" fmla="*/ 34941 w 245556"/>
                  <a:gd name="connsiteY6" fmla="*/ 252659 h 255710"/>
                  <a:gd name="connsiteX7" fmla="*/ 16 w 245556"/>
                  <a:gd name="connsiteY7" fmla="*/ 247897 h 255710"/>
                  <a:gd name="connsiteX8" fmla="*/ 39704 w 245556"/>
                  <a:gd name="connsiteY8" fmla="*/ 203447 h 255710"/>
                  <a:gd name="connsiteX9" fmla="*/ 109554 w 245556"/>
                  <a:gd name="connsiteY9" fmla="*/ 108197 h 255710"/>
                  <a:gd name="connsiteX10" fmla="*/ 122254 w 245556"/>
                  <a:gd name="connsiteY10" fmla="*/ 70097 h 255710"/>
                  <a:gd name="connsiteX11" fmla="*/ 242904 w 245556"/>
                  <a:gd name="connsiteY11" fmla="*/ 247 h 255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556" h="255710">
                    <a:moveTo>
                      <a:pt x="242904" y="247"/>
                    </a:moveTo>
                    <a:cubicBezTo>
                      <a:pt x="256398" y="-3457"/>
                      <a:pt x="214593" y="35437"/>
                      <a:pt x="203216" y="47872"/>
                    </a:cubicBezTo>
                    <a:cubicBezTo>
                      <a:pt x="191839" y="60307"/>
                      <a:pt x="187076" y="62159"/>
                      <a:pt x="174641" y="74859"/>
                    </a:cubicBezTo>
                    <a:cubicBezTo>
                      <a:pt x="162206" y="87559"/>
                      <a:pt x="142627" y="106080"/>
                      <a:pt x="128604" y="124072"/>
                    </a:cubicBezTo>
                    <a:cubicBezTo>
                      <a:pt x="114581" y="142064"/>
                      <a:pt x="90504" y="182809"/>
                      <a:pt x="90504" y="182809"/>
                    </a:cubicBezTo>
                    <a:cubicBezTo>
                      <a:pt x="77010" y="203711"/>
                      <a:pt x="56901" y="237842"/>
                      <a:pt x="47641" y="249484"/>
                    </a:cubicBezTo>
                    <a:cubicBezTo>
                      <a:pt x="38380" y="261126"/>
                      <a:pt x="42878" y="252923"/>
                      <a:pt x="34941" y="252659"/>
                    </a:cubicBezTo>
                    <a:cubicBezTo>
                      <a:pt x="27004" y="252395"/>
                      <a:pt x="-778" y="256099"/>
                      <a:pt x="16" y="247897"/>
                    </a:cubicBezTo>
                    <a:cubicBezTo>
                      <a:pt x="810" y="239695"/>
                      <a:pt x="21448" y="226730"/>
                      <a:pt x="39704" y="203447"/>
                    </a:cubicBezTo>
                    <a:cubicBezTo>
                      <a:pt x="57960" y="180164"/>
                      <a:pt x="95796" y="130422"/>
                      <a:pt x="109554" y="108197"/>
                    </a:cubicBezTo>
                    <a:cubicBezTo>
                      <a:pt x="123312" y="85972"/>
                      <a:pt x="105056" y="84914"/>
                      <a:pt x="122254" y="70097"/>
                    </a:cubicBezTo>
                    <a:cubicBezTo>
                      <a:pt x="139452" y="55280"/>
                      <a:pt x="229410" y="3951"/>
                      <a:pt x="242904" y="247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5" name="フリーフォーム: 図形 1044">
                <a:extLst>
                  <a:ext uri="{FF2B5EF4-FFF2-40B4-BE49-F238E27FC236}">
                    <a16:creationId xmlns:a16="http://schemas.microsoft.com/office/drawing/2014/main" id="{FE94F0D9-343F-49B1-B827-89458F7E12E2}"/>
                  </a:ext>
                </a:extLst>
              </p:cNvPr>
              <p:cNvSpPr/>
              <p:nvPr/>
            </p:nvSpPr>
            <p:spPr>
              <a:xfrm>
                <a:off x="6973409" y="1739894"/>
                <a:ext cx="202787" cy="209556"/>
              </a:xfrm>
              <a:custGeom>
                <a:avLst/>
                <a:gdLst>
                  <a:gd name="connsiteX0" fmla="*/ 127 w 202787"/>
                  <a:gd name="connsiteY0" fmla="*/ 6 h 209556"/>
                  <a:gd name="connsiteX1" fmla="*/ 98552 w 202787"/>
                  <a:gd name="connsiteY1" fmla="*/ 87319 h 209556"/>
                  <a:gd name="connsiteX2" fmla="*/ 177927 w 202787"/>
                  <a:gd name="connsiteY2" fmla="*/ 87319 h 209556"/>
                  <a:gd name="connsiteX3" fmla="*/ 187452 w 202787"/>
                  <a:gd name="connsiteY3" fmla="*/ 87319 h 209556"/>
                  <a:gd name="connsiteX4" fmla="*/ 193802 w 202787"/>
                  <a:gd name="connsiteY4" fmla="*/ 144469 h 209556"/>
                  <a:gd name="connsiteX5" fmla="*/ 201739 w 202787"/>
                  <a:gd name="connsiteY5" fmla="*/ 209556 h 209556"/>
                  <a:gd name="connsiteX6" fmla="*/ 168402 w 202787"/>
                  <a:gd name="connsiteY6" fmla="*/ 144469 h 209556"/>
                  <a:gd name="connsiteX7" fmla="*/ 103314 w 202787"/>
                  <a:gd name="connsiteY7" fmla="*/ 119069 h 209556"/>
                  <a:gd name="connsiteX8" fmla="*/ 77914 w 202787"/>
                  <a:gd name="connsiteY8" fmla="*/ 92081 h 209556"/>
                  <a:gd name="connsiteX9" fmla="*/ 127 w 202787"/>
                  <a:gd name="connsiteY9" fmla="*/ 6 h 20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2787" h="209556">
                    <a:moveTo>
                      <a:pt x="127" y="6"/>
                    </a:moveTo>
                    <a:cubicBezTo>
                      <a:pt x="3567" y="-788"/>
                      <a:pt x="68919" y="72767"/>
                      <a:pt x="98552" y="87319"/>
                    </a:cubicBezTo>
                    <a:cubicBezTo>
                      <a:pt x="128185" y="101871"/>
                      <a:pt x="177927" y="87319"/>
                      <a:pt x="177927" y="87319"/>
                    </a:cubicBezTo>
                    <a:cubicBezTo>
                      <a:pt x="192744" y="87319"/>
                      <a:pt x="184806" y="77794"/>
                      <a:pt x="187452" y="87319"/>
                    </a:cubicBezTo>
                    <a:cubicBezTo>
                      <a:pt x="190098" y="96844"/>
                      <a:pt x="191421" y="124096"/>
                      <a:pt x="193802" y="144469"/>
                    </a:cubicBezTo>
                    <a:cubicBezTo>
                      <a:pt x="196183" y="164842"/>
                      <a:pt x="205972" y="209556"/>
                      <a:pt x="201739" y="209556"/>
                    </a:cubicBezTo>
                    <a:cubicBezTo>
                      <a:pt x="197506" y="209556"/>
                      <a:pt x="184806" y="159550"/>
                      <a:pt x="168402" y="144469"/>
                    </a:cubicBezTo>
                    <a:cubicBezTo>
                      <a:pt x="151998" y="129388"/>
                      <a:pt x="118395" y="127800"/>
                      <a:pt x="103314" y="119069"/>
                    </a:cubicBezTo>
                    <a:cubicBezTo>
                      <a:pt x="88233" y="110338"/>
                      <a:pt x="91937" y="107691"/>
                      <a:pt x="77914" y="92081"/>
                    </a:cubicBezTo>
                    <a:cubicBezTo>
                      <a:pt x="63891" y="76471"/>
                      <a:pt x="-3313" y="800"/>
                      <a:pt x="127" y="6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6" name="フリーフォーム: 図形 1045">
                <a:extLst>
                  <a:ext uri="{FF2B5EF4-FFF2-40B4-BE49-F238E27FC236}">
                    <a16:creationId xmlns:a16="http://schemas.microsoft.com/office/drawing/2014/main" id="{943FE376-4CA1-4F79-BDE3-5D38AF3B6DE4}"/>
                  </a:ext>
                </a:extLst>
              </p:cNvPr>
              <p:cNvSpPr/>
              <p:nvPr/>
            </p:nvSpPr>
            <p:spPr>
              <a:xfrm>
                <a:off x="7761949" y="2857362"/>
                <a:ext cx="192296" cy="294357"/>
              </a:xfrm>
              <a:custGeom>
                <a:avLst/>
                <a:gdLst>
                  <a:gd name="connsiteX0" fmla="*/ 574 w 192296"/>
                  <a:gd name="connsiteY0" fmla="*/ 138 h 294357"/>
                  <a:gd name="connsiteX1" fmla="*/ 112757 w 192296"/>
                  <a:gd name="connsiteY1" fmla="*/ 101738 h 294357"/>
                  <a:gd name="connsiteX2" fmla="*/ 157207 w 192296"/>
                  <a:gd name="connsiteY2" fmla="*/ 169471 h 294357"/>
                  <a:gd name="connsiteX3" fmla="*/ 188957 w 192296"/>
                  <a:gd name="connsiteY3" fmla="*/ 228738 h 294357"/>
                  <a:gd name="connsiteX4" fmla="*/ 188957 w 192296"/>
                  <a:gd name="connsiteY4" fmla="*/ 294355 h 294357"/>
                  <a:gd name="connsiteX5" fmla="*/ 167791 w 192296"/>
                  <a:gd name="connsiteY5" fmla="*/ 226621 h 294357"/>
                  <a:gd name="connsiteX6" fmla="*/ 119107 w 192296"/>
                  <a:gd name="connsiteY6" fmla="*/ 144071 h 294357"/>
                  <a:gd name="connsiteX7" fmla="*/ 70424 w 192296"/>
                  <a:gd name="connsiteY7" fmla="*/ 80571 h 294357"/>
                  <a:gd name="connsiteX8" fmla="*/ 574 w 192296"/>
                  <a:gd name="connsiteY8" fmla="*/ 138 h 294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2296" h="294357">
                    <a:moveTo>
                      <a:pt x="574" y="138"/>
                    </a:moveTo>
                    <a:cubicBezTo>
                      <a:pt x="7630" y="3666"/>
                      <a:pt x="86652" y="73516"/>
                      <a:pt x="112757" y="101738"/>
                    </a:cubicBezTo>
                    <a:cubicBezTo>
                      <a:pt x="138862" y="129960"/>
                      <a:pt x="144507" y="148304"/>
                      <a:pt x="157207" y="169471"/>
                    </a:cubicBezTo>
                    <a:cubicBezTo>
                      <a:pt x="169907" y="190638"/>
                      <a:pt x="183665" y="207924"/>
                      <a:pt x="188957" y="228738"/>
                    </a:cubicBezTo>
                    <a:cubicBezTo>
                      <a:pt x="194249" y="249552"/>
                      <a:pt x="192485" y="294708"/>
                      <a:pt x="188957" y="294355"/>
                    </a:cubicBezTo>
                    <a:cubicBezTo>
                      <a:pt x="185429" y="294002"/>
                      <a:pt x="179433" y="251668"/>
                      <a:pt x="167791" y="226621"/>
                    </a:cubicBezTo>
                    <a:cubicBezTo>
                      <a:pt x="156149" y="201574"/>
                      <a:pt x="135335" y="168413"/>
                      <a:pt x="119107" y="144071"/>
                    </a:cubicBezTo>
                    <a:cubicBezTo>
                      <a:pt x="102879" y="119729"/>
                      <a:pt x="87357" y="99621"/>
                      <a:pt x="70424" y="80571"/>
                    </a:cubicBezTo>
                    <a:cubicBezTo>
                      <a:pt x="53491" y="61521"/>
                      <a:pt x="-6482" y="-3390"/>
                      <a:pt x="574" y="1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7" name="フリーフォーム: 図形 1046">
                <a:extLst>
                  <a:ext uri="{FF2B5EF4-FFF2-40B4-BE49-F238E27FC236}">
                    <a16:creationId xmlns:a16="http://schemas.microsoft.com/office/drawing/2014/main" id="{25A1B06E-6C78-41C5-AFCD-3E6D03F3D5DF}"/>
                  </a:ext>
                </a:extLst>
              </p:cNvPr>
              <p:cNvSpPr/>
              <p:nvPr/>
            </p:nvSpPr>
            <p:spPr>
              <a:xfrm>
                <a:off x="5815637" y="2813925"/>
                <a:ext cx="247885" cy="638471"/>
              </a:xfrm>
              <a:custGeom>
                <a:avLst/>
                <a:gdLst>
                  <a:gd name="connsiteX0" fmla="*/ 247203 w 247885"/>
                  <a:gd name="connsiteY0" fmla="*/ 1242 h 638471"/>
                  <a:gd name="connsiteX1" fmla="*/ 135019 w 247885"/>
                  <a:gd name="connsiteY1" fmla="*/ 100725 h 638471"/>
                  <a:gd name="connsiteX2" fmla="*/ 73636 w 247885"/>
                  <a:gd name="connsiteY2" fmla="*/ 229842 h 638471"/>
                  <a:gd name="connsiteX3" fmla="*/ 24953 w 247885"/>
                  <a:gd name="connsiteY3" fmla="*/ 342025 h 638471"/>
                  <a:gd name="connsiteX4" fmla="*/ 20719 w 247885"/>
                  <a:gd name="connsiteY4" fmla="*/ 479608 h 638471"/>
                  <a:gd name="connsiteX5" fmla="*/ 48236 w 247885"/>
                  <a:gd name="connsiteY5" fmla="*/ 638358 h 638471"/>
                  <a:gd name="connsiteX6" fmla="*/ 27069 w 247885"/>
                  <a:gd name="connsiteY6" fmla="*/ 502892 h 638471"/>
                  <a:gd name="connsiteX7" fmla="*/ 1669 w 247885"/>
                  <a:gd name="connsiteY7" fmla="*/ 380125 h 638471"/>
                  <a:gd name="connsiteX8" fmla="*/ 77869 w 247885"/>
                  <a:gd name="connsiteY8" fmla="*/ 170575 h 638471"/>
                  <a:gd name="connsiteX9" fmla="*/ 247203 w 247885"/>
                  <a:gd name="connsiteY9" fmla="*/ 1242 h 638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885" h="638471">
                    <a:moveTo>
                      <a:pt x="247203" y="1242"/>
                    </a:moveTo>
                    <a:cubicBezTo>
                      <a:pt x="256728" y="-10400"/>
                      <a:pt x="163947" y="62625"/>
                      <a:pt x="135019" y="100725"/>
                    </a:cubicBezTo>
                    <a:cubicBezTo>
                      <a:pt x="106091" y="138825"/>
                      <a:pt x="91980" y="189625"/>
                      <a:pt x="73636" y="229842"/>
                    </a:cubicBezTo>
                    <a:cubicBezTo>
                      <a:pt x="55292" y="270059"/>
                      <a:pt x="33772" y="300397"/>
                      <a:pt x="24953" y="342025"/>
                    </a:cubicBezTo>
                    <a:cubicBezTo>
                      <a:pt x="16134" y="383653"/>
                      <a:pt x="16838" y="430219"/>
                      <a:pt x="20719" y="479608"/>
                    </a:cubicBezTo>
                    <a:cubicBezTo>
                      <a:pt x="24600" y="528997"/>
                      <a:pt x="47178" y="634477"/>
                      <a:pt x="48236" y="638358"/>
                    </a:cubicBezTo>
                    <a:cubicBezTo>
                      <a:pt x="49294" y="642239"/>
                      <a:pt x="34830" y="545931"/>
                      <a:pt x="27069" y="502892"/>
                    </a:cubicBezTo>
                    <a:cubicBezTo>
                      <a:pt x="19308" y="459853"/>
                      <a:pt x="-6798" y="435511"/>
                      <a:pt x="1669" y="380125"/>
                    </a:cubicBezTo>
                    <a:cubicBezTo>
                      <a:pt x="10136" y="324739"/>
                      <a:pt x="36947" y="231605"/>
                      <a:pt x="77869" y="170575"/>
                    </a:cubicBezTo>
                    <a:cubicBezTo>
                      <a:pt x="118791" y="109545"/>
                      <a:pt x="237678" y="12884"/>
                      <a:pt x="247203" y="12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8" name="フリーフォーム: 図形 1047">
                <a:extLst>
                  <a:ext uri="{FF2B5EF4-FFF2-40B4-BE49-F238E27FC236}">
                    <a16:creationId xmlns:a16="http://schemas.microsoft.com/office/drawing/2014/main" id="{56F1AC62-0D6A-4B8B-926C-563A2E0A29CA}"/>
                  </a:ext>
                </a:extLst>
              </p:cNvPr>
              <p:cNvSpPr/>
              <p:nvPr/>
            </p:nvSpPr>
            <p:spPr>
              <a:xfrm>
                <a:off x="5859293" y="2222458"/>
                <a:ext cx="470698" cy="188491"/>
              </a:xfrm>
              <a:custGeom>
                <a:avLst/>
                <a:gdLst>
                  <a:gd name="connsiteX0" fmla="*/ 470247 w 470698"/>
                  <a:gd name="connsiteY0" fmla="*/ 42 h 188491"/>
                  <a:gd name="connsiteX1" fmla="*/ 362297 w 470698"/>
                  <a:gd name="connsiteY1" fmla="*/ 46609 h 188491"/>
                  <a:gd name="connsiteX2" fmla="*/ 292447 w 470698"/>
                  <a:gd name="connsiteY2" fmla="*/ 84709 h 188491"/>
                  <a:gd name="connsiteX3" fmla="*/ 180263 w 470698"/>
                  <a:gd name="connsiteY3" fmla="*/ 105875 h 188491"/>
                  <a:gd name="connsiteX4" fmla="*/ 89247 w 470698"/>
                  <a:gd name="connsiteY4" fmla="*/ 154559 h 188491"/>
                  <a:gd name="connsiteX5" fmla="*/ 347 w 470698"/>
                  <a:gd name="connsiteY5" fmla="*/ 188425 h 188491"/>
                  <a:gd name="connsiteX6" fmla="*/ 123113 w 470698"/>
                  <a:gd name="connsiteY6" fmla="*/ 146092 h 188491"/>
                  <a:gd name="connsiteX7" fmla="*/ 237413 w 470698"/>
                  <a:gd name="connsiteY7" fmla="*/ 97409 h 188491"/>
                  <a:gd name="connsiteX8" fmla="*/ 317847 w 470698"/>
                  <a:gd name="connsiteY8" fmla="*/ 55075 h 188491"/>
                  <a:gd name="connsiteX9" fmla="*/ 470247 w 470698"/>
                  <a:gd name="connsiteY9" fmla="*/ 42 h 18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0698" h="188491">
                    <a:moveTo>
                      <a:pt x="470247" y="42"/>
                    </a:moveTo>
                    <a:cubicBezTo>
                      <a:pt x="477655" y="-1369"/>
                      <a:pt x="391930" y="32498"/>
                      <a:pt x="362297" y="46609"/>
                    </a:cubicBezTo>
                    <a:cubicBezTo>
                      <a:pt x="332664" y="60720"/>
                      <a:pt x="322786" y="74831"/>
                      <a:pt x="292447" y="84709"/>
                    </a:cubicBezTo>
                    <a:cubicBezTo>
                      <a:pt x="262108" y="94587"/>
                      <a:pt x="214130" y="94233"/>
                      <a:pt x="180263" y="105875"/>
                    </a:cubicBezTo>
                    <a:cubicBezTo>
                      <a:pt x="146396" y="117517"/>
                      <a:pt x="119233" y="140801"/>
                      <a:pt x="89247" y="154559"/>
                    </a:cubicBezTo>
                    <a:cubicBezTo>
                      <a:pt x="59261" y="168317"/>
                      <a:pt x="-5297" y="189836"/>
                      <a:pt x="347" y="188425"/>
                    </a:cubicBezTo>
                    <a:cubicBezTo>
                      <a:pt x="5991" y="187014"/>
                      <a:pt x="83602" y="161261"/>
                      <a:pt x="123113" y="146092"/>
                    </a:cubicBezTo>
                    <a:cubicBezTo>
                      <a:pt x="162624" y="130923"/>
                      <a:pt x="204957" y="112579"/>
                      <a:pt x="237413" y="97409"/>
                    </a:cubicBezTo>
                    <a:cubicBezTo>
                      <a:pt x="269869" y="82239"/>
                      <a:pt x="282569" y="70950"/>
                      <a:pt x="317847" y="55075"/>
                    </a:cubicBezTo>
                    <a:cubicBezTo>
                      <a:pt x="353125" y="39200"/>
                      <a:pt x="462839" y="1453"/>
                      <a:pt x="470247" y="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" name="フリーフォーム: 図形 1048">
                <a:extLst>
                  <a:ext uri="{FF2B5EF4-FFF2-40B4-BE49-F238E27FC236}">
                    <a16:creationId xmlns:a16="http://schemas.microsoft.com/office/drawing/2014/main" id="{BC06115D-6738-4D29-A5A7-E76A0A367193}"/>
                  </a:ext>
                </a:extLst>
              </p:cNvPr>
              <p:cNvSpPr/>
              <p:nvPr/>
            </p:nvSpPr>
            <p:spPr>
              <a:xfrm>
                <a:off x="7736893" y="2294319"/>
                <a:ext cx="250840" cy="180200"/>
              </a:xfrm>
              <a:custGeom>
                <a:avLst/>
                <a:gdLst>
                  <a:gd name="connsiteX0" fmla="*/ 230 w 250840"/>
                  <a:gd name="connsiteY0" fmla="*/ 148 h 180200"/>
                  <a:gd name="connsiteX1" fmla="*/ 114530 w 250840"/>
                  <a:gd name="connsiteY1" fmla="*/ 53064 h 180200"/>
                  <a:gd name="connsiteX2" fmla="*/ 194963 w 250840"/>
                  <a:gd name="connsiteY2" fmla="*/ 105981 h 180200"/>
                  <a:gd name="connsiteX3" fmla="*/ 249997 w 250840"/>
                  <a:gd name="connsiteY3" fmla="*/ 180064 h 180200"/>
                  <a:gd name="connsiteX4" fmla="*/ 222480 w 250840"/>
                  <a:gd name="connsiteY4" fmla="*/ 122914 h 180200"/>
                  <a:gd name="connsiteX5" fmla="*/ 146280 w 250840"/>
                  <a:gd name="connsiteY5" fmla="*/ 69998 h 180200"/>
                  <a:gd name="connsiteX6" fmla="*/ 230 w 250840"/>
                  <a:gd name="connsiteY6" fmla="*/ 148 h 1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0840" h="180200">
                    <a:moveTo>
                      <a:pt x="230" y="148"/>
                    </a:moveTo>
                    <a:cubicBezTo>
                      <a:pt x="-5062" y="-2674"/>
                      <a:pt x="82075" y="35425"/>
                      <a:pt x="114530" y="53064"/>
                    </a:cubicBezTo>
                    <a:cubicBezTo>
                      <a:pt x="146985" y="70703"/>
                      <a:pt x="172385" y="84814"/>
                      <a:pt x="194963" y="105981"/>
                    </a:cubicBezTo>
                    <a:cubicBezTo>
                      <a:pt x="217541" y="127148"/>
                      <a:pt x="245411" y="177242"/>
                      <a:pt x="249997" y="180064"/>
                    </a:cubicBezTo>
                    <a:cubicBezTo>
                      <a:pt x="254583" y="182886"/>
                      <a:pt x="239766" y="141258"/>
                      <a:pt x="222480" y="122914"/>
                    </a:cubicBezTo>
                    <a:cubicBezTo>
                      <a:pt x="205194" y="104570"/>
                      <a:pt x="176619" y="87284"/>
                      <a:pt x="146280" y="69998"/>
                    </a:cubicBezTo>
                    <a:cubicBezTo>
                      <a:pt x="115941" y="52712"/>
                      <a:pt x="5522" y="2970"/>
                      <a:pt x="230" y="1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0" name="フリーフォーム: 図形 1049">
                <a:extLst>
                  <a:ext uri="{FF2B5EF4-FFF2-40B4-BE49-F238E27FC236}">
                    <a16:creationId xmlns:a16="http://schemas.microsoft.com/office/drawing/2014/main" id="{9AC290B9-C950-476D-A04B-C03AB94972F3}"/>
                  </a:ext>
                </a:extLst>
              </p:cNvPr>
              <p:cNvSpPr/>
              <p:nvPr/>
            </p:nvSpPr>
            <p:spPr>
              <a:xfrm>
                <a:off x="8075595" y="2438981"/>
                <a:ext cx="99910" cy="397134"/>
              </a:xfrm>
              <a:custGeom>
                <a:avLst/>
                <a:gdLst>
                  <a:gd name="connsiteX0" fmla="*/ 195 w 99910"/>
                  <a:gd name="connsiteY0" fmla="*/ 1536 h 397134"/>
                  <a:gd name="connsiteX1" fmla="*/ 50995 w 99910"/>
                  <a:gd name="connsiteY1" fmla="*/ 94669 h 397134"/>
                  <a:gd name="connsiteX2" fmla="*/ 50995 w 99910"/>
                  <a:gd name="connsiteY2" fmla="*/ 172986 h 397134"/>
                  <a:gd name="connsiteX3" fmla="*/ 99678 w 99910"/>
                  <a:gd name="connsiteY3" fmla="*/ 395236 h 397134"/>
                  <a:gd name="connsiteX4" fmla="*/ 67928 w 99910"/>
                  <a:gd name="connsiteY4" fmla="*/ 274586 h 397134"/>
                  <a:gd name="connsiteX5" fmla="*/ 34061 w 99910"/>
                  <a:gd name="connsiteY5" fmla="*/ 175102 h 397134"/>
                  <a:gd name="connsiteX6" fmla="*/ 195 w 99910"/>
                  <a:gd name="connsiteY6" fmla="*/ 1536 h 397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910" h="397134">
                    <a:moveTo>
                      <a:pt x="195" y="1536"/>
                    </a:moveTo>
                    <a:cubicBezTo>
                      <a:pt x="3017" y="-11870"/>
                      <a:pt x="42528" y="66094"/>
                      <a:pt x="50995" y="94669"/>
                    </a:cubicBezTo>
                    <a:cubicBezTo>
                      <a:pt x="59462" y="123244"/>
                      <a:pt x="42881" y="122892"/>
                      <a:pt x="50995" y="172986"/>
                    </a:cubicBezTo>
                    <a:cubicBezTo>
                      <a:pt x="59109" y="223080"/>
                      <a:pt x="96856" y="378303"/>
                      <a:pt x="99678" y="395236"/>
                    </a:cubicBezTo>
                    <a:cubicBezTo>
                      <a:pt x="102500" y="412169"/>
                      <a:pt x="78864" y="311275"/>
                      <a:pt x="67928" y="274586"/>
                    </a:cubicBezTo>
                    <a:cubicBezTo>
                      <a:pt x="56992" y="237897"/>
                      <a:pt x="42175" y="216377"/>
                      <a:pt x="34061" y="175102"/>
                    </a:cubicBezTo>
                    <a:cubicBezTo>
                      <a:pt x="25947" y="133827"/>
                      <a:pt x="-2627" y="14942"/>
                      <a:pt x="195" y="15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1" name="フリーフォーム: 図形 1050">
                <a:extLst>
                  <a:ext uri="{FF2B5EF4-FFF2-40B4-BE49-F238E27FC236}">
                    <a16:creationId xmlns:a16="http://schemas.microsoft.com/office/drawing/2014/main" id="{374E9BF2-0FD6-4EDB-A7D4-E231BAF2E2AB}"/>
                  </a:ext>
                </a:extLst>
              </p:cNvPr>
              <p:cNvSpPr/>
              <p:nvPr/>
            </p:nvSpPr>
            <p:spPr>
              <a:xfrm>
                <a:off x="6171805" y="1523110"/>
                <a:ext cx="346463" cy="86682"/>
              </a:xfrm>
              <a:custGeom>
                <a:avLst/>
                <a:gdLst>
                  <a:gd name="connsiteX0" fmla="*/ 43 w 346463"/>
                  <a:gd name="connsiteY0" fmla="*/ 890 h 86682"/>
                  <a:gd name="connsiteX1" fmla="*/ 171493 w 346463"/>
                  <a:gd name="connsiteY1" fmla="*/ 10415 h 86682"/>
                  <a:gd name="connsiteX2" fmla="*/ 285793 w 346463"/>
                  <a:gd name="connsiteY2" fmla="*/ 42165 h 86682"/>
                  <a:gd name="connsiteX3" fmla="*/ 346118 w 346463"/>
                  <a:gd name="connsiteY3" fmla="*/ 86615 h 86682"/>
                  <a:gd name="connsiteX4" fmla="*/ 260393 w 346463"/>
                  <a:gd name="connsiteY4" fmla="*/ 51690 h 86682"/>
                  <a:gd name="connsiteX5" fmla="*/ 155618 w 346463"/>
                  <a:gd name="connsiteY5" fmla="*/ 29465 h 86682"/>
                  <a:gd name="connsiteX6" fmla="*/ 43 w 346463"/>
                  <a:gd name="connsiteY6" fmla="*/ 890 h 86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6463" h="86682">
                    <a:moveTo>
                      <a:pt x="43" y="890"/>
                    </a:moveTo>
                    <a:cubicBezTo>
                      <a:pt x="2689" y="-2285"/>
                      <a:pt x="123868" y="3536"/>
                      <a:pt x="171493" y="10415"/>
                    </a:cubicBezTo>
                    <a:cubicBezTo>
                      <a:pt x="219118" y="17294"/>
                      <a:pt x="256689" y="29465"/>
                      <a:pt x="285793" y="42165"/>
                    </a:cubicBezTo>
                    <a:cubicBezTo>
                      <a:pt x="314897" y="54865"/>
                      <a:pt x="350351" y="85028"/>
                      <a:pt x="346118" y="86615"/>
                    </a:cubicBezTo>
                    <a:cubicBezTo>
                      <a:pt x="341885" y="88202"/>
                      <a:pt x="292143" y="61215"/>
                      <a:pt x="260393" y="51690"/>
                    </a:cubicBezTo>
                    <a:cubicBezTo>
                      <a:pt x="228643" y="42165"/>
                      <a:pt x="194776" y="38461"/>
                      <a:pt x="155618" y="29465"/>
                    </a:cubicBezTo>
                    <a:cubicBezTo>
                      <a:pt x="116460" y="20469"/>
                      <a:pt x="-2603" y="4065"/>
                      <a:pt x="43" y="8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2" name="フリーフォーム: 図形 1051">
                <a:extLst>
                  <a:ext uri="{FF2B5EF4-FFF2-40B4-BE49-F238E27FC236}">
                    <a16:creationId xmlns:a16="http://schemas.microsoft.com/office/drawing/2014/main" id="{477D37E6-7B36-43AB-BCBF-647C943472E1}"/>
                  </a:ext>
                </a:extLst>
              </p:cNvPr>
              <p:cNvSpPr/>
              <p:nvPr/>
            </p:nvSpPr>
            <p:spPr>
              <a:xfrm>
                <a:off x="7511676" y="3076516"/>
                <a:ext cx="148685" cy="225489"/>
              </a:xfrm>
              <a:custGeom>
                <a:avLst/>
                <a:gdLst>
                  <a:gd name="connsiteX0" fmla="*/ 22 w 148685"/>
                  <a:gd name="connsiteY0" fmla="*/ 59 h 225489"/>
                  <a:gd name="connsiteX1" fmla="*/ 107972 w 148685"/>
                  <a:gd name="connsiteY1" fmla="*/ 57209 h 225489"/>
                  <a:gd name="connsiteX2" fmla="*/ 120672 w 148685"/>
                  <a:gd name="connsiteY2" fmla="*/ 168334 h 225489"/>
                  <a:gd name="connsiteX3" fmla="*/ 146072 w 148685"/>
                  <a:gd name="connsiteY3" fmla="*/ 225484 h 225489"/>
                  <a:gd name="connsiteX4" fmla="*/ 146072 w 148685"/>
                  <a:gd name="connsiteY4" fmla="*/ 171509 h 225489"/>
                  <a:gd name="connsiteX5" fmla="*/ 130197 w 148685"/>
                  <a:gd name="connsiteY5" fmla="*/ 123884 h 225489"/>
                  <a:gd name="connsiteX6" fmla="*/ 98447 w 148685"/>
                  <a:gd name="connsiteY6" fmla="*/ 66734 h 225489"/>
                  <a:gd name="connsiteX7" fmla="*/ 22 w 148685"/>
                  <a:gd name="connsiteY7" fmla="*/ 59 h 22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685" h="225489">
                    <a:moveTo>
                      <a:pt x="22" y="59"/>
                    </a:moveTo>
                    <a:cubicBezTo>
                      <a:pt x="1609" y="-1528"/>
                      <a:pt x="87864" y="29163"/>
                      <a:pt x="107972" y="57209"/>
                    </a:cubicBezTo>
                    <a:cubicBezTo>
                      <a:pt x="128080" y="85255"/>
                      <a:pt x="114322" y="140288"/>
                      <a:pt x="120672" y="168334"/>
                    </a:cubicBezTo>
                    <a:cubicBezTo>
                      <a:pt x="127022" y="196380"/>
                      <a:pt x="141839" y="224955"/>
                      <a:pt x="146072" y="225484"/>
                    </a:cubicBezTo>
                    <a:cubicBezTo>
                      <a:pt x="150305" y="226013"/>
                      <a:pt x="148718" y="188442"/>
                      <a:pt x="146072" y="171509"/>
                    </a:cubicBezTo>
                    <a:cubicBezTo>
                      <a:pt x="143426" y="154576"/>
                      <a:pt x="138134" y="141346"/>
                      <a:pt x="130197" y="123884"/>
                    </a:cubicBezTo>
                    <a:cubicBezTo>
                      <a:pt x="122260" y="106422"/>
                      <a:pt x="115380" y="85784"/>
                      <a:pt x="98447" y="66734"/>
                    </a:cubicBezTo>
                    <a:cubicBezTo>
                      <a:pt x="81514" y="47684"/>
                      <a:pt x="-1565" y="1646"/>
                      <a:pt x="22" y="5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3" name="フリーフォーム: 図形 1052">
                <a:extLst>
                  <a:ext uri="{FF2B5EF4-FFF2-40B4-BE49-F238E27FC236}">
                    <a16:creationId xmlns:a16="http://schemas.microsoft.com/office/drawing/2014/main" id="{2CEB55EE-98E5-4D5F-9164-EB9A96B9B164}"/>
                  </a:ext>
                </a:extLst>
              </p:cNvPr>
              <p:cNvSpPr/>
              <p:nvPr/>
            </p:nvSpPr>
            <p:spPr>
              <a:xfrm>
                <a:off x="7437654" y="3549381"/>
                <a:ext cx="189286" cy="236136"/>
              </a:xfrm>
              <a:custGeom>
                <a:avLst/>
                <a:gdLst>
                  <a:gd name="connsiteX0" fmla="*/ 178819 w 189286"/>
                  <a:gd name="connsiteY0" fmla="*/ 269 h 236136"/>
                  <a:gd name="connsiteX1" fmla="*/ 137544 w 189286"/>
                  <a:gd name="connsiteY1" fmla="*/ 124094 h 236136"/>
                  <a:gd name="connsiteX2" fmla="*/ 74044 w 189286"/>
                  <a:gd name="connsiteY2" fmla="*/ 203469 h 236136"/>
                  <a:gd name="connsiteX3" fmla="*/ 1019 w 189286"/>
                  <a:gd name="connsiteY3" fmla="*/ 235219 h 236136"/>
                  <a:gd name="connsiteX4" fmla="*/ 131194 w 189286"/>
                  <a:gd name="connsiteY4" fmla="*/ 171719 h 236136"/>
                  <a:gd name="connsiteX5" fmla="*/ 185169 w 189286"/>
                  <a:gd name="connsiteY5" fmla="*/ 92344 h 236136"/>
                  <a:gd name="connsiteX6" fmla="*/ 178819 w 189286"/>
                  <a:gd name="connsiteY6" fmla="*/ 269 h 236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9286" h="236136">
                    <a:moveTo>
                      <a:pt x="178819" y="269"/>
                    </a:moveTo>
                    <a:cubicBezTo>
                      <a:pt x="170882" y="5561"/>
                      <a:pt x="155006" y="90227"/>
                      <a:pt x="137544" y="124094"/>
                    </a:cubicBezTo>
                    <a:cubicBezTo>
                      <a:pt x="120081" y="157961"/>
                      <a:pt x="96798" y="184948"/>
                      <a:pt x="74044" y="203469"/>
                    </a:cubicBezTo>
                    <a:cubicBezTo>
                      <a:pt x="51290" y="221990"/>
                      <a:pt x="-8506" y="240511"/>
                      <a:pt x="1019" y="235219"/>
                    </a:cubicBezTo>
                    <a:cubicBezTo>
                      <a:pt x="10544" y="229927"/>
                      <a:pt x="100502" y="195531"/>
                      <a:pt x="131194" y="171719"/>
                    </a:cubicBezTo>
                    <a:cubicBezTo>
                      <a:pt x="161886" y="147907"/>
                      <a:pt x="176173" y="115627"/>
                      <a:pt x="185169" y="92344"/>
                    </a:cubicBezTo>
                    <a:cubicBezTo>
                      <a:pt x="194165" y="69061"/>
                      <a:pt x="186756" y="-5023"/>
                      <a:pt x="178819" y="2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4" name="フリーフォーム: 図形 1053">
                <a:extLst>
                  <a:ext uri="{FF2B5EF4-FFF2-40B4-BE49-F238E27FC236}">
                    <a16:creationId xmlns:a16="http://schemas.microsoft.com/office/drawing/2014/main" id="{A0D8126A-2B1C-42E9-8740-09971806375F}"/>
                  </a:ext>
                </a:extLst>
              </p:cNvPr>
              <p:cNvSpPr/>
              <p:nvPr/>
            </p:nvSpPr>
            <p:spPr>
              <a:xfrm>
                <a:off x="7028040" y="2360071"/>
                <a:ext cx="208329" cy="66180"/>
              </a:xfrm>
              <a:custGeom>
                <a:avLst/>
                <a:gdLst>
                  <a:gd name="connsiteX0" fmla="*/ 0 w 208329"/>
                  <a:gd name="connsiteY0" fmla="*/ 12 h 66180"/>
                  <a:gd name="connsiteX1" fmla="*/ 110066 w 208329"/>
                  <a:gd name="connsiteY1" fmla="*/ 38112 h 66180"/>
                  <a:gd name="connsiteX2" fmla="*/ 205316 w 208329"/>
                  <a:gd name="connsiteY2" fmla="*/ 57162 h 66180"/>
                  <a:gd name="connsiteX3" fmla="*/ 177800 w 208329"/>
                  <a:gd name="connsiteY3" fmla="*/ 65629 h 66180"/>
                  <a:gd name="connsiteX4" fmla="*/ 110066 w 208329"/>
                  <a:gd name="connsiteY4" fmla="*/ 42346 h 66180"/>
                  <a:gd name="connsiteX5" fmla="*/ 0 w 208329"/>
                  <a:gd name="connsiteY5" fmla="*/ 12 h 66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8329" h="66180">
                    <a:moveTo>
                      <a:pt x="0" y="12"/>
                    </a:moveTo>
                    <a:cubicBezTo>
                      <a:pt x="0" y="-694"/>
                      <a:pt x="75847" y="28587"/>
                      <a:pt x="110066" y="38112"/>
                    </a:cubicBezTo>
                    <a:cubicBezTo>
                      <a:pt x="144285" y="47637"/>
                      <a:pt x="194027" y="52576"/>
                      <a:pt x="205316" y="57162"/>
                    </a:cubicBezTo>
                    <a:cubicBezTo>
                      <a:pt x="216605" y="61748"/>
                      <a:pt x="193675" y="68098"/>
                      <a:pt x="177800" y="65629"/>
                    </a:cubicBezTo>
                    <a:cubicBezTo>
                      <a:pt x="161925" y="63160"/>
                      <a:pt x="133349" y="51518"/>
                      <a:pt x="110066" y="42346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5" name="フリーフォーム: 図形 1054">
                <a:extLst>
                  <a:ext uri="{FF2B5EF4-FFF2-40B4-BE49-F238E27FC236}">
                    <a16:creationId xmlns:a16="http://schemas.microsoft.com/office/drawing/2014/main" id="{5DD84A66-81F9-414A-9604-0D0FF4F64B9C}"/>
                  </a:ext>
                </a:extLst>
              </p:cNvPr>
              <p:cNvSpPr/>
              <p:nvPr/>
            </p:nvSpPr>
            <p:spPr>
              <a:xfrm>
                <a:off x="6656811" y="2341033"/>
                <a:ext cx="115112" cy="57465"/>
              </a:xfrm>
              <a:custGeom>
                <a:avLst/>
                <a:gdLst>
                  <a:gd name="connsiteX0" fmla="*/ 115112 w 115112"/>
                  <a:gd name="connsiteY0" fmla="*/ 0 h 57465"/>
                  <a:gd name="connsiteX1" fmla="*/ 11395 w 115112"/>
                  <a:gd name="connsiteY1" fmla="*/ 48684 h 57465"/>
                  <a:gd name="connsiteX2" fmla="*/ 5045 w 115112"/>
                  <a:gd name="connsiteY2" fmla="*/ 57150 h 57465"/>
                  <a:gd name="connsiteX3" fmla="*/ 32562 w 115112"/>
                  <a:gd name="connsiteY3" fmla="*/ 44450 h 57465"/>
                  <a:gd name="connsiteX4" fmla="*/ 115112 w 115112"/>
                  <a:gd name="connsiteY4" fmla="*/ 0 h 57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112" h="57465">
                    <a:moveTo>
                      <a:pt x="115112" y="0"/>
                    </a:moveTo>
                    <a:cubicBezTo>
                      <a:pt x="72425" y="19579"/>
                      <a:pt x="29739" y="39159"/>
                      <a:pt x="11395" y="48684"/>
                    </a:cubicBezTo>
                    <a:cubicBezTo>
                      <a:pt x="-6949" y="58209"/>
                      <a:pt x="1517" y="57856"/>
                      <a:pt x="5045" y="57150"/>
                    </a:cubicBezTo>
                    <a:cubicBezTo>
                      <a:pt x="8573" y="56444"/>
                      <a:pt x="32562" y="44450"/>
                      <a:pt x="32562" y="44450"/>
                    </a:cubicBezTo>
                    <a:lnTo>
                      <a:pt x="11511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6" name="フリーフォーム: 図形 1055">
                <a:extLst>
                  <a:ext uri="{FF2B5EF4-FFF2-40B4-BE49-F238E27FC236}">
                    <a16:creationId xmlns:a16="http://schemas.microsoft.com/office/drawing/2014/main" id="{FD40F7CC-F769-447A-ACB7-64BA74523267}"/>
                  </a:ext>
                </a:extLst>
              </p:cNvPr>
              <p:cNvSpPr/>
              <p:nvPr/>
            </p:nvSpPr>
            <p:spPr>
              <a:xfrm>
                <a:off x="6403126" y="2413000"/>
                <a:ext cx="48476" cy="155601"/>
              </a:xfrm>
              <a:custGeom>
                <a:avLst/>
                <a:gdLst>
                  <a:gd name="connsiteX0" fmla="*/ 48122 w 48476"/>
                  <a:gd name="connsiteY0" fmla="*/ 0 h 155601"/>
                  <a:gd name="connsiteX1" fmla="*/ 27485 w 48476"/>
                  <a:gd name="connsiteY1" fmla="*/ 47625 h 155601"/>
                  <a:gd name="connsiteX2" fmla="*/ 19547 w 48476"/>
                  <a:gd name="connsiteY2" fmla="*/ 93663 h 155601"/>
                  <a:gd name="connsiteX3" fmla="*/ 10022 w 48476"/>
                  <a:gd name="connsiteY3" fmla="*/ 115888 h 155601"/>
                  <a:gd name="connsiteX4" fmla="*/ 10022 w 48476"/>
                  <a:gd name="connsiteY4" fmla="*/ 155575 h 155601"/>
                  <a:gd name="connsiteX5" fmla="*/ 497 w 48476"/>
                  <a:gd name="connsiteY5" fmla="*/ 109538 h 155601"/>
                  <a:gd name="connsiteX6" fmla="*/ 2085 w 48476"/>
                  <a:gd name="connsiteY6" fmla="*/ 85725 h 155601"/>
                  <a:gd name="connsiteX7" fmla="*/ 8435 w 48476"/>
                  <a:gd name="connsiteY7" fmla="*/ 47625 h 155601"/>
                  <a:gd name="connsiteX8" fmla="*/ 48122 w 48476"/>
                  <a:gd name="connsiteY8" fmla="*/ 0 h 155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476" h="155601">
                    <a:moveTo>
                      <a:pt x="48122" y="0"/>
                    </a:moveTo>
                    <a:cubicBezTo>
                      <a:pt x="51297" y="0"/>
                      <a:pt x="32247" y="32015"/>
                      <a:pt x="27485" y="47625"/>
                    </a:cubicBezTo>
                    <a:cubicBezTo>
                      <a:pt x="22723" y="63235"/>
                      <a:pt x="22457" y="82286"/>
                      <a:pt x="19547" y="93663"/>
                    </a:cubicBezTo>
                    <a:cubicBezTo>
                      <a:pt x="16636" y="105040"/>
                      <a:pt x="11609" y="105569"/>
                      <a:pt x="10022" y="115888"/>
                    </a:cubicBezTo>
                    <a:cubicBezTo>
                      <a:pt x="8434" y="126207"/>
                      <a:pt x="11610" y="156633"/>
                      <a:pt x="10022" y="155575"/>
                    </a:cubicBezTo>
                    <a:cubicBezTo>
                      <a:pt x="8434" y="154517"/>
                      <a:pt x="1820" y="121180"/>
                      <a:pt x="497" y="109538"/>
                    </a:cubicBezTo>
                    <a:cubicBezTo>
                      <a:pt x="-826" y="97896"/>
                      <a:pt x="762" y="96044"/>
                      <a:pt x="2085" y="85725"/>
                    </a:cubicBezTo>
                    <a:cubicBezTo>
                      <a:pt x="3408" y="75406"/>
                      <a:pt x="4996" y="57414"/>
                      <a:pt x="8435" y="47625"/>
                    </a:cubicBezTo>
                    <a:cubicBezTo>
                      <a:pt x="11874" y="37836"/>
                      <a:pt x="44947" y="0"/>
                      <a:pt x="48122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7" name="フリーフォーム: 図形 1056">
                <a:extLst>
                  <a:ext uri="{FF2B5EF4-FFF2-40B4-BE49-F238E27FC236}">
                    <a16:creationId xmlns:a16="http://schemas.microsoft.com/office/drawing/2014/main" id="{52369D89-E385-4EC5-BA11-B57466C97A9F}"/>
                  </a:ext>
                </a:extLst>
              </p:cNvPr>
              <p:cNvSpPr/>
              <p:nvPr/>
            </p:nvSpPr>
            <p:spPr>
              <a:xfrm>
                <a:off x="6692296" y="1916110"/>
                <a:ext cx="75147" cy="130921"/>
              </a:xfrm>
              <a:custGeom>
                <a:avLst/>
                <a:gdLst>
                  <a:gd name="connsiteX0" fmla="*/ 74865 w 75147"/>
                  <a:gd name="connsiteY0" fmla="*/ 3 h 130921"/>
                  <a:gd name="connsiteX1" fmla="*/ 55815 w 75147"/>
                  <a:gd name="connsiteY1" fmla="*/ 74615 h 130921"/>
                  <a:gd name="connsiteX2" fmla="*/ 25652 w 75147"/>
                  <a:gd name="connsiteY2" fmla="*/ 106365 h 130921"/>
                  <a:gd name="connsiteX3" fmla="*/ 252 w 75147"/>
                  <a:gd name="connsiteY3" fmla="*/ 130178 h 130921"/>
                  <a:gd name="connsiteX4" fmla="*/ 41527 w 75147"/>
                  <a:gd name="connsiteY4" fmla="*/ 77790 h 130921"/>
                  <a:gd name="connsiteX5" fmla="*/ 74865 w 75147"/>
                  <a:gd name="connsiteY5" fmla="*/ 3 h 130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147" h="130921">
                    <a:moveTo>
                      <a:pt x="74865" y="3"/>
                    </a:moveTo>
                    <a:cubicBezTo>
                      <a:pt x="77246" y="-526"/>
                      <a:pt x="64017" y="56888"/>
                      <a:pt x="55815" y="74615"/>
                    </a:cubicBezTo>
                    <a:cubicBezTo>
                      <a:pt x="47613" y="92342"/>
                      <a:pt x="34912" y="97105"/>
                      <a:pt x="25652" y="106365"/>
                    </a:cubicBezTo>
                    <a:cubicBezTo>
                      <a:pt x="16392" y="115625"/>
                      <a:pt x="-2394" y="134940"/>
                      <a:pt x="252" y="130178"/>
                    </a:cubicBezTo>
                    <a:cubicBezTo>
                      <a:pt x="2898" y="125416"/>
                      <a:pt x="31473" y="96046"/>
                      <a:pt x="41527" y="77790"/>
                    </a:cubicBezTo>
                    <a:cubicBezTo>
                      <a:pt x="51581" y="59534"/>
                      <a:pt x="72484" y="532"/>
                      <a:pt x="74865" y="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8" name="フリーフォーム: 図形 1057">
                <a:extLst>
                  <a:ext uri="{FF2B5EF4-FFF2-40B4-BE49-F238E27FC236}">
                    <a16:creationId xmlns:a16="http://schemas.microsoft.com/office/drawing/2014/main" id="{C2BC2B68-C63D-4817-AD3E-AF4D1E2F553B}"/>
                  </a:ext>
                </a:extLst>
              </p:cNvPr>
              <p:cNvSpPr/>
              <p:nvPr/>
            </p:nvSpPr>
            <p:spPr>
              <a:xfrm>
                <a:off x="6954472" y="1950977"/>
                <a:ext cx="46115" cy="119146"/>
              </a:xfrm>
              <a:custGeom>
                <a:avLst/>
                <a:gdLst>
                  <a:gd name="connsiteX0" fmla="*/ 14 w 46115"/>
                  <a:gd name="connsiteY0" fmla="*/ 61 h 119146"/>
                  <a:gd name="connsiteX1" fmla="*/ 38114 w 46115"/>
                  <a:gd name="connsiteY1" fmla="*/ 46098 h 119146"/>
                  <a:gd name="connsiteX2" fmla="*/ 44464 w 46115"/>
                  <a:gd name="connsiteY2" fmla="*/ 73086 h 119146"/>
                  <a:gd name="connsiteX3" fmla="*/ 42876 w 46115"/>
                  <a:gd name="connsiteY3" fmla="*/ 119123 h 119146"/>
                  <a:gd name="connsiteX4" fmla="*/ 46051 w 46115"/>
                  <a:gd name="connsiteY4" fmla="*/ 66736 h 119146"/>
                  <a:gd name="connsiteX5" fmla="*/ 42876 w 46115"/>
                  <a:gd name="connsiteY5" fmla="*/ 36573 h 119146"/>
                  <a:gd name="connsiteX6" fmla="*/ 14 w 46115"/>
                  <a:gd name="connsiteY6" fmla="*/ 61 h 119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115" h="119146">
                    <a:moveTo>
                      <a:pt x="14" y="61"/>
                    </a:moveTo>
                    <a:cubicBezTo>
                      <a:pt x="-780" y="1649"/>
                      <a:pt x="30706" y="33927"/>
                      <a:pt x="38114" y="46098"/>
                    </a:cubicBezTo>
                    <a:cubicBezTo>
                      <a:pt x="45522" y="58269"/>
                      <a:pt x="43670" y="60915"/>
                      <a:pt x="44464" y="73086"/>
                    </a:cubicBezTo>
                    <a:cubicBezTo>
                      <a:pt x="45258" y="85257"/>
                      <a:pt x="42612" y="120181"/>
                      <a:pt x="42876" y="119123"/>
                    </a:cubicBezTo>
                    <a:cubicBezTo>
                      <a:pt x="43141" y="118065"/>
                      <a:pt x="46051" y="80494"/>
                      <a:pt x="46051" y="66736"/>
                    </a:cubicBezTo>
                    <a:cubicBezTo>
                      <a:pt x="46051" y="52978"/>
                      <a:pt x="46845" y="45039"/>
                      <a:pt x="42876" y="36573"/>
                    </a:cubicBezTo>
                    <a:cubicBezTo>
                      <a:pt x="38907" y="28107"/>
                      <a:pt x="808" y="-1527"/>
                      <a:pt x="14" y="6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9" name="フリーフォーム: 図形 1058">
                <a:extLst>
                  <a:ext uri="{FF2B5EF4-FFF2-40B4-BE49-F238E27FC236}">
                    <a16:creationId xmlns:a16="http://schemas.microsoft.com/office/drawing/2014/main" id="{9B0B4C1D-60C9-457D-B11B-9CCFFA8003BB}"/>
                  </a:ext>
                </a:extLst>
              </p:cNvPr>
              <p:cNvSpPr/>
              <p:nvPr/>
            </p:nvSpPr>
            <p:spPr>
              <a:xfrm>
                <a:off x="7233728" y="1793651"/>
                <a:ext cx="106546" cy="74998"/>
              </a:xfrm>
              <a:custGeom>
                <a:avLst/>
                <a:gdLst>
                  <a:gd name="connsiteX0" fmla="*/ 106520 w 106546"/>
                  <a:gd name="connsiteY0" fmla="*/ 224 h 74998"/>
                  <a:gd name="connsiteX1" fmla="*/ 41433 w 106546"/>
                  <a:gd name="connsiteY1" fmla="*/ 43087 h 74998"/>
                  <a:gd name="connsiteX2" fmla="*/ 1745 w 106546"/>
                  <a:gd name="connsiteY2" fmla="*/ 74837 h 74998"/>
                  <a:gd name="connsiteX3" fmla="*/ 9683 w 106546"/>
                  <a:gd name="connsiteY3" fmla="*/ 54199 h 74998"/>
                  <a:gd name="connsiteX4" fmla="*/ 33495 w 106546"/>
                  <a:gd name="connsiteY4" fmla="*/ 27212 h 74998"/>
                  <a:gd name="connsiteX5" fmla="*/ 106520 w 106546"/>
                  <a:gd name="connsiteY5" fmla="*/ 224 h 7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546" h="74998">
                    <a:moveTo>
                      <a:pt x="106520" y="224"/>
                    </a:moveTo>
                    <a:cubicBezTo>
                      <a:pt x="107843" y="2870"/>
                      <a:pt x="58895" y="30652"/>
                      <a:pt x="41433" y="43087"/>
                    </a:cubicBezTo>
                    <a:cubicBezTo>
                      <a:pt x="23971" y="55522"/>
                      <a:pt x="7037" y="72985"/>
                      <a:pt x="1745" y="74837"/>
                    </a:cubicBezTo>
                    <a:cubicBezTo>
                      <a:pt x="-3547" y="76689"/>
                      <a:pt x="4391" y="62136"/>
                      <a:pt x="9683" y="54199"/>
                    </a:cubicBezTo>
                    <a:cubicBezTo>
                      <a:pt x="14975" y="46262"/>
                      <a:pt x="25558" y="35414"/>
                      <a:pt x="33495" y="27212"/>
                    </a:cubicBezTo>
                    <a:cubicBezTo>
                      <a:pt x="41432" y="19010"/>
                      <a:pt x="105197" y="-2422"/>
                      <a:pt x="106520" y="2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0" name="フリーフォーム: 図形 1059">
                <a:extLst>
                  <a:ext uri="{FF2B5EF4-FFF2-40B4-BE49-F238E27FC236}">
                    <a16:creationId xmlns:a16="http://schemas.microsoft.com/office/drawing/2014/main" id="{D89801A0-058C-4517-B6A0-CF8106300B2A}"/>
                  </a:ext>
                </a:extLst>
              </p:cNvPr>
              <p:cNvSpPr/>
              <p:nvPr/>
            </p:nvSpPr>
            <p:spPr>
              <a:xfrm>
                <a:off x="6416247" y="1840981"/>
                <a:ext cx="64105" cy="48172"/>
              </a:xfrm>
              <a:custGeom>
                <a:avLst/>
                <a:gdLst>
                  <a:gd name="connsiteX0" fmla="*/ 76 w 64105"/>
                  <a:gd name="connsiteY0" fmla="*/ 519 h 48172"/>
                  <a:gd name="connsiteX1" fmla="*/ 50876 w 64105"/>
                  <a:gd name="connsiteY1" fmla="*/ 24332 h 48172"/>
                  <a:gd name="connsiteX2" fmla="*/ 63576 w 64105"/>
                  <a:gd name="connsiteY2" fmla="*/ 48144 h 48172"/>
                  <a:gd name="connsiteX3" fmla="*/ 76 w 64105"/>
                  <a:gd name="connsiteY3" fmla="*/ 519 h 48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105" h="48172">
                    <a:moveTo>
                      <a:pt x="76" y="519"/>
                    </a:moveTo>
                    <a:cubicBezTo>
                      <a:pt x="-2041" y="-3450"/>
                      <a:pt x="40293" y="16395"/>
                      <a:pt x="50876" y="24332"/>
                    </a:cubicBezTo>
                    <a:cubicBezTo>
                      <a:pt x="61459" y="32269"/>
                      <a:pt x="65693" y="46821"/>
                      <a:pt x="63576" y="48144"/>
                    </a:cubicBezTo>
                    <a:cubicBezTo>
                      <a:pt x="61459" y="49467"/>
                      <a:pt x="2193" y="4488"/>
                      <a:pt x="76" y="51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1" name="フリーフォーム: 図形 1060">
                <a:extLst>
                  <a:ext uri="{FF2B5EF4-FFF2-40B4-BE49-F238E27FC236}">
                    <a16:creationId xmlns:a16="http://schemas.microsoft.com/office/drawing/2014/main" id="{59870215-9FBC-4C04-8120-355D34A6AD2F}"/>
                  </a:ext>
                </a:extLst>
              </p:cNvPr>
              <p:cNvSpPr/>
              <p:nvPr/>
            </p:nvSpPr>
            <p:spPr>
              <a:xfrm>
                <a:off x="6406962" y="3208338"/>
                <a:ext cx="912941" cy="188133"/>
              </a:xfrm>
              <a:custGeom>
                <a:avLst/>
                <a:gdLst>
                  <a:gd name="connsiteX0" fmla="*/ 4599 w 912941"/>
                  <a:gd name="connsiteY0" fmla="*/ 61912 h 188133"/>
                  <a:gd name="connsiteX1" fmla="*/ 149061 w 912941"/>
                  <a:gd name="connsiteY1" fmla="*/ 19050 h 188133"/>
                  <a:gd name="connsiteX2" fmla="*/ 231611 w 912941"/>
                  <a:gd name="connsiteY2" fmla="*/ 19050 h 188133"/>
                  <a:gd name="connsiteX3" fmla="*/ 420524 w 912941"/>
                  <a:gd name="connsiteY3" fmla="*/ 30162 h 188133"/>
                  <a:gd name="connsiteX4" fmla="*/ 544349 w 912941"/>
                  <a:gd name="connsiteY4" fmla="*/ 17462 h 188133"/>
                  <a:gd name="connsiteX5" fmla="*/ 620549 w 912941"/>
                  <a:gd name="connsiteY5" fmla="*/ 7937 h 188133"/>
                  <a:gd name="connsiteX6" fmla="*/ 688811 w 912941"/>
                  <a:gd name="connsiteY6" fmla="*/ 7937 h 188133"/>
                  <a:gd name="connsiteX7" fmla="*/ 747549 w 912941"/>
                  <a:gd name="connsiteY7" fmla="*/ 0 h 188133"/>
                  <a:gd name="connsiteX8" fmla="*/ 791999 w 912941"/>
                  <a:gd name="connsiteY8" fmla="*/ 7937 h 188133"/>
                  <a:gd name="connsiteX9" fmla="*/ 879311 w 912941"/>
                  <a:gd name="connsiteY9" fmla="*/ 47625 h 188133"/>
                  <a:gd name="connsiteX10" fmla="*/ 911061 w 912941"/>
                  <a:gd name="connsiteY10" fmla="*/ 63500 h 188133"/>
                  <a:gd name="connsiteX11" fmla="*/ 830099 w 912941"/>
                  <a:gd name="connsiteY11" fmla="*/ 114300 h 188133"/>
                  <a:gd name="connsiteX12" fmla="*/ 690399 w 912941"/>
                  <a:gd name="connsiteY12" fmla="*/ 169862 h 188133"/>
                  <a:gd name="connsiteX13" fmla="*/ 531649 w 912941"/>
                  <a:gd name="connsiteY13" fmla="*/ 179387 h 188133"/>
                  <a:gd name="connsiteX14" fmla="*/ 380836 w 912941"/>
                  <a:gd name="connsiteY14" fmla="*/ 187325 h 188133"/>
                  <a:gd name="connsiteX15" fmla="*/ 217324 w 912941"/>
                  <a:gd name="connsiteY15" fmla="*/ 158750 h 188133"/>
                  <a:gd name="connsiteX16" fmla="*/ 52224 w 912941"/>
                  <a:gd name="connsiteY16" fmla="*/ 114300 h 188133"/>
                  <a:gd name="connsiteX17" fmla="*/ 4599 w 912941"/>
                  <a:gd name="connsiteY17" fmla="*/ 61912 h 188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12941" h="188133">
                    <a:moveTo>
                      <a:pt x="4599" y="61912"/>
                    </a:moveTo>
                    <a:cubicBezTo>
                      <a:pt x="20739" y="46037"/>
                      <a:pt x="111226" y="26194"/>
                      <a:pt x="149061" y="19050"/>
                    </a:cubicBezTo>
                    <a:cubicBezTo>
                      <a:pt x="186896" y="11906"/>
                      <a:pt x="186367" y="17198"/>
                      <a:pt x="231611" y="19050"/>
                    </a:cubicBezTo>
                    <a:cubicBezTo>
                      <a:pt x="276855" y="20902"/>
                      <a:pt x="368401" y="30427"/>
                      <a:pt x="420524" y="30162"/>
                    </a:cubicBezTo>
                    <a:cubicBezTo>
                      <a:pt x="472647" y="29897"/>
                      <a:pt x="511011" y="21166"/>
                      <a:pt x="544349" y="17462"/>
                    </a:cubicBezTo>
                    <a:cubicBezTo>
                      <a:pt x="577687" y="13758"/>
                      <a:pt x="596472" y="9524"/>
                      <a:pt x="620549" y="7937"/>
                    </a:cubicBezTo>
                    <a:cubicBezTo>
                      <a:pt x="644626" y="6349"/>
                      <a:pt x="667644" y="9260"/>
                      <a:pt x="688811" y="7937"/>
                    </a:cubicBezTo>
                    <a:cubicBezTo>
                      <a:pt x="709978" y="6614"/>
                      <a:pt x="730351" y="0"/>
                      <a:pt x="747549" y="0"/>
                    </a:cubicBezTo>
                    <a:cubicBezTo>
                      <a:pt x="764747" y="0"/>
                      <a:pt x="770039" y="0"/>
                      <a:pt x="791999" y="7937"/>
                    </a:cubicBezTo>
                    <a:cubicBezTo>
                      <a:pt x="813959" y="15874"/>
                      <a:pt x="859467" y="38365"/>
                      <a:pt x="879311" y="47625"/>
                    </a:cubicBezTo>
                    <a:cubicBezTo>
                      <a:pt x="899155" y="56885"/>
                      <a:pt x="919263" y="52388"/>
                      <a:pt x="911061" y="63500"/>
                    </a:cubicBezTo>
                    <a:cubicBezTo>
                      <a:pt x="902859" y="74612"/>
                      <a:pt x="866876" y="96573"/>
                      <a:pt x="830099" y="114300"/>
                    </a:cubicBezTo>
                    <a:cubicBezTo>
                      <a:pt x="793322" y="132027"/>
                      <a:pt x="740141" y="159014"/>
                      <a:pt x="690399" y="169862"/>
                    </a:cubicBezTo>
                    <a:cubicBezTo>
                      <a:pt x="640657" y="180710"/>
                      <a:pt x="531649" y="179387"/>
                      <a:pt x="531649" y="179387"/>
                    </a:cubicBezTo>
                    <a:cubicBezTo>
                      <a:pt x="480055" y="182298"/>
                      <a:pt x="433223" y="190764"/>
                      <a:pt x="380836" y="187325"/>
                    </a:cubicBezTo>
                    <a:cubicBezTo>
                      <a:pt x="328449" y="183886"/>
                      <a:pt x="272093" y="170921"/>
                      <a:pt x="217324" y="158750"/>
                    </a:cubicBezTo>
                    <a:cubicBezTo>
                      <a:pt x="162555" y="146579"/>
                      <a:pt x="87149" y="123561"/>
                      <a:pt x="52224" y="114300"/>
                    </a:cubicBezTo>
                    <a:cubicBezTo>
                      <a:pt x="17299" y="105040"/>
                      <a:pt x="-11541" y="77787"/>
                      <a:pt x="4599" y="61912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2" name="フリーフォーム: 図形 1061">
                <a:extLst>
                  <a:ext uri="{FF2B5EF4-FFF2-40B4-BE49-F238E27FC236}">
                    <a16:creationId xmlns:a16="http://schemas.microsoft.com/office/drawing/2014/main" id="{29F3B9AE-088B-45ED-8F9A-CBDA755ECE73}"/>
                  </a:ext>
                </a:extLst>
              </p:cNvPr>
              <p:cNvSpPr/>
              <p:nvPr/>
            </p:nvSpPr>
            <p:spPr>
              <a:xfrm>
                <a:off x="6411347" y="3218409"/>
                <a:ext cx="873685" cy="55089"/>
              </a:xfrm>
              <a:custGeom>
                <a:avLst/>
                <a:gdLst>
                  <a:gd name="connsiteX0" fmla="*/ 214 w 873685"/>
                  <a:gd name="connsiteY0" fmla="*/ 55016 h 55089"/>
                  <a:gd name="connsiteX1" fmla="*/ 120864 w 873685"/>
                  <a:gd name="connsiteY1" fmla="*/ 16916 h 55089"/>
                  <a:gd name="connsiteX2" fmla="*/ 243101 w 873685"/>
                  <a:gd name="connsiteY2" fmla="*/ 16916 h 55089"/>
                  <a:gd name="connsiteX3" fmla="*/ 351051 w 873685"/>
                  <a:gd name="connsiteY3" fmla="*/ 42316 h 55089"/>
                  <a:gd name="connsiteX4" fmla="*/ 527264 w 873685"/>
                  <a:gd name="connsiteY4" fmla="*/ 43904 h 55089"/>
                  <a:gd name="connsiteX5" fmla="*/ 668551 w 873685"/>
                  <a:gd name="connsiteY5" fmla="*/ 28029 h 55089"/>
                  <a:gd name="connsiteX6" fmla="*/ 765389 w 873685"/>
                  <a:gd name="connsiteY6" fmla="*/ 31204 h 55089"/>
                  <a:gd name="connsiteX7" fmla="*/ 873339 w 873685"/>
                  <a:gd name="connsiteY7" fmla="*/ 45491 h 55089"/>
                  <a:gd name="connsiteX8" fmla="*/ 793964 w 873685"/>
                  <a:gd name="connsiteY8" fmla="*/ 10566 h 55089"/>
                  <a:gd name="connsiteX9" fmla="*/ 639976 w 873685"/>
                  <a:gd name="connsiteY9" fmla="*/ 8979 h 55089"/>
                  <a:gd name="connsiteX10" fmla="*/ 463764 w 873685"/>
                  <a:gd name="connsiteY10" fmla="*/ 20091 h 55089"/>
                  <a:gd name="connsiteX11" fmla="*/ 338351 w 873685"/>
                  <a:gd name="connsiteY11" fmla="*/ 23266 h 55089"/>
                  <a:gd name="connsiteX12" fmla="*/ 192301 w 873685"/>
                  <a:gd name="connsiteY12" fmla="*/ 1041 h 55089"/>
                  <a:gd name="connsiteX13" fmla="*/ 93876 w 873685"/>
                  <a:gd name="connsiteY13" fmla="*/ 5804 h 55089"/>
                  <a:gd name="connsiteX14" fmla="*/ 214 w 873685"/>
                  <a:gd name="connsiteY14" fmla="*/ 55016 h 55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73685" h="55089">
                    <a:moveTo>
                      <a:pt x="214" y="55016"/>
                    </a:moveTo>
                    <a:cubicBezTo>
                      <a:pt x="4712" y="56868"/>
                      <a:pt x="80383" y="23266"/>
                      <a:pt x="120864" y="16916"/>
                    </a:cubicBezTo>
                    <a:cubicBezTo>
                      <a:pt x="161345" y="10566"/>
                      <a:pt x="204737" y="12683"/>
                      <a:pt x="243101" y="16916"/>
                    </a:cubicBezTo>
                    <a:cubicBezTo>
                      <a:pt x="281465" y="21149"/>
                      <a:pt x="303691" y="37818"/>
                      <a:pt x="351051" y="42316"/>
                    </a:cubicBezTo>
                    <a:cubicBezTo>
                      <a:pt x="398412" y="46814"/>
                      <a:pt x="474347" y="46285"/>
                      <a:pt x="527264" y="43904"/>
                    </a:cubicBezTo>
                    <a:cubicBezTo>
                      <a:pt x="580181" y="41523"/>
                      <a:pt x="628864" y="30146"/>
                      <a:pt x="668551" y="28029"/>
                    </a:cubicBezTo>
                    <a:cubicBezTo>
                      <a:pt x="708238" y="25912"/>
                      <a:pt x="731258" y="28294"/>
                      <a:pt x="765389" y="31204"/>
                    </a:cubicBezTo>
                    <a:cubicBezTo>
                      <a:pt x="799520" y="34114"/>
                      <a:pt x="868577" y="48931"/>
                      <a:pt x="873339" y="45491"/>
                    </a:cubicBezTo>
                    <a:cubicBezTo>
                      <a:pt x="878101" y="42051"/>
                      <a:pt x="832858" y="16651"/>
                      <a:pt x="793964" y="10566"/>
                    </a:cubicBezTo>
                    <a:cubicBezTo>
                      <a:pt x="755070" y="4481"/>
                      <a:pt x="695009" y="7392"/>
                      <a:pt x="639976" y="8979"/>
                    </a:cubicBezTo>
                    <a:cubicBezTo>
                      <a:pt x="584943" y="10566"/>
                      <a:pt x="514035" y="17710"/>
                      <a:pt x="463764" y="20091"/>
                    </a:cubicBezTo>
                    <a:cubicBezTo>
                      <a:pt x="413493" y="22472"/>
                      <a:pt x="383595" y="26441"/>
                      <a:pt x="338351" y="23266"/>
                    </a:cubicBezTo>
                    <a:cubicBezTo>
                      <a:pt x="293107" y="20091"/>
                      <a:pt x="233047" y="3951"/>
                      <a:pt x="192301" y="1041"/>
                    </a:cubicBezTo>
                    <a:cubicBezTo>
                      <a:pt x="151555" y="-1869"/>
                      <a:pt x="124568" y="1835"/>
                      <a:pt x="93876" y="5804"/>
                    </a:cubicBezTo>
                    <a:cubicBezTo>
                      <a:pt x="63184" y="9773"/>
                      <a:pt x="-4284" y="53164"/>
                      <a:pt x="214" y="550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3" name="フリーフォーム: 図形 1062">
                <a:extLst>
                  <a:ext uri="{FF2B5EF4-FFF2-40B4-BE49-F238E27FC236}">
                    <a16:creationId xmlns:a16="http://schemas.microsoft.com/office/drawing/2014/main" id="{3D1C011C-CD44-4D90-ADC2-0DA76B0170D0}"/>
                  </a:ext>
                </a:extLst>
              </p:cNvPr>
              <p:cNvSpPr/>
              <p:nvPr/>
            </p:nvSpPr>
            <p:spPr>
              <a:xfrm>
                <a:off x="6397180" y="3298047"/>
                <a:ext cx="255483" cy="80179"/>
              </a:xfrm>
              <a:custGeom>
                <a:avLst/>
                <a:gdLst>
                  <a:gd name="connsiteX0" fmla="*/ 93 w 255483"/>
                  <a:gd name="connsiteY0" fmla="*/ 778 h 80179"/>
                  <a:gd name="connsiteX1" fmla="*/ 47718 w 255483"/>
                  <a:gd name="connsiteY1" fmla="*/ 24591 h 80179"/>
                  <a:gd name="connsiteX2" fmla="*/ 141381 w 255483"/>
                  <a:gd name="connsiteY2" fmla="*/ 49991 h 80179"/>
                  <a:gd name="connsiteX3" fmla="*/ 254093 w 255483"/>
                  <a:gd name="connsiteY3" fmla="*/ 80153 h 80179"/>
                  <a:gd name="connsiteX4" fmla="*/ 58831 w 255483"/>
                  <a:gd name="connsiteY4" fmla="*/ 54753 h 80179"/>
                  <a:gd name="connsiteX5" fmla="*/ 93 w 255483"/>
                  <a:gd name="connsiteY5" fmla="*/ 778 h 80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5483" h="80179">
                    <a:moveTo>
                      <a:pt x="93" y="778"/>
                    </a:moveTo>
                    <a:cubicBezTo>
                      <a:pt x="-1759" y="-4249"/>
                      <a:pt x="24170" y="16389"/>
                      <a:pt x="47718" y="24591"/>
                    </a:cubicBezTo>
                    <a:cubicBezTo>
                      <a:pt x="71266" y="32793"/>
                      <a:pt x="141381" y="49991"/>
                      <a:pt x="141381" y="49991"/>
                    </a:cubicBezTo>
                    <a:cubicBezTo>
                      <a:pt x="175777" y="59251"/>
                      <a:pt x="267851" y="79359"/>
                      <a:pt x="254093" y="80153"/>
                    </a:cubicBezTo>
                    <a:cubicBezTo>
                      <a:pt x="240335" y="80947"/>
                      <a:pt x="97725" y="63484"/>
                      <a:pt x="58831" y="54753"/>
                    </a:cubicBezTo>
                    <a:cubicBezTo>
                      <a:pt x="19937" y="46022"/>
                      <a:pt x="1945" y="5805"/>
                      <a:pt x="93" y="7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4" name="フリーフォーム: 図形 1063">
                <a:extLst>
                  <a:ext uri="{FF2B5EF4-FFF2-40B4-BE49-F238E27FC236}">
                    <a16:creationId xmlns:a16="http://schemas.microsoft.com/office/drawing/2014/main" id="{869F35EC-0F48-4BDF-B1DE-627932EA4AAE}"/>
                  </a:ext>
                </a:extLst>
              </p:cNvPr>
              <p:cNvSpPr/>
              <p:nvPr/>
            </p:nvSpPr>
            <p:spPr>
              <a:xfrm>
                <a:off x="6968658" y="3321018"/>
                <a:ext cx="323967" cy="74952"/>
              </a:xfrm>
              <a:custGeom>
                <a:avLst/>
                <a:gdLst>
                  <a:gd name="connsiteX0" fmla="*/ 323965 w 323967"/>
                  <a:gd name="connsiteY0" fmla="*/ 32 h 74952"/>
                  <a:gd name="connsiteX1" fmla="*/ 216015 w 323967"/>
                  <a:gd name="connsiteY1" fmla="*/ 38132 h 74952"/>
                  <a:gd name="connsiteX2" fmla="*/ 135053 w 323967"/>
                  <a:gd name="connsiteY2" fmla="*/ 63532 h 74952"/>
                  <a:gd name="connsiteX3" fmla="*/ 115 w 323967"/>
                  <a:gd name="connsiteY3" fmla="*/ 74645 h 74952"/>
                  <a:gd name="connsiteX4" fmla="*/ 109653 w 323967"/>
                  <a:gd name="connsiteY4" fmla="*/ 52420 h 74952"/>
                  <a:gd name="connsiteX5" fmla="*/ 212840 w 323967"/>
                  <a:gd name="connsiteY5" fmla="*/ 31782 h 74952"/>
                  <a:gd name="connsiteX6" fmla="*/ 323965 w 323967"/>
                  <a:gd name="connsiteY6" fmla="*/ 32 h 74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967" h="74952">
                    <a:moveTo>
                      <a:pt x="323965" y="32"/>
                    </a:moveTo>
                    <a:cubicBezTo>
                      <a:pt x="324494" y="1090"/>
                      <a:pt x="247500" y="27549"/>
                      <a:pt x="216015" y="38132"/>
                    </a:cubicBezTo>
                    <a:cubicBezTo>
                      <a:pt x="184530" y="48715"/>
                      <a:pt x="171036" y="57447"/>
                      <a:pt x="135053" y="63532"/>
                    </a:cubicBezTo>
                    <a:cubicBezTo>
                      <a:pt x="99070" y="69617"/>
                      <a:pt x="4348" y="76497"/>
                      <a:pt x="115" y="74645"/>
                    </a:cubicBezTo>
                    <a:cubicBezTo>
                      <a:pt x="-4118" y="72793"/>
                      <a:pt x="109653" y="52420"/>
                      <a:pt x="109653" y="52420"/>
                    </a:cubicBezTo>
                    <a:cubicBezTo>
                      <a:pt x="145107" y="45276"/>
                      <a:pt x="182413" y="39719"/>
                      <a:pt x="212840" y="31782"/>
                    </a:cubicBezTo>
                    <a:cubicBezTo>
                      <a:pt x="243267" y="23845"/>
                      <a:pt x="323436" y="-1026"/>
                      <a:pt x="323965" y="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5" name="フリーフォーム: 図形 1064">
                <a:extLst>
                  <a:ext uri="{FF2B5EF4-FFF2-40B4-BE49-F238E27FC236}">
                    <a16:creationId xmlns:a16="http://schemas.microsoft.com/office/drawing/2014/main" id="{39C5D78F-EFDF-4341-858B-7406988EDD7D}"/>
                  </a:ext>
                </a:extLst>
              </p:cNvPr>
              <p:cNvSpPr/>
              <p:nvPr/>
            </p:nvSpPr>
            <p:spPr>
              <a:xfrm>
                <a:off x="3583418" y="5469467"/>
                <a:ext cx="2442986" cy="1403638"/>
              </a:xfrm>
              <a:custGeom>
                <a:avLst/>
                <a:gdLst>
                  <a:gd name="connsiteX0" fmla="*/ 155322 w 2442986"/>
                  <a:gd name="connsiteY0" fmla="*/ 1075266 h 1403638"/>
                  <a:gd name="connsiteX1" fmla="*/ 197655 w 2442986"/>
                  <a:gd name="connsiteY1" fmla="*/ 1024466 h 1403638"/>
                  <a:gd name="connsiteX2" fmla="*/ 773388 w 2442986"/>
                  <a:gd name="connsiteY2" fmla="*/ 728133 h 1403638"/>
                  <a:gd name="connsiteX3" fmla="*/ 1780922 w 2442986"/>
                  <a:gd name="connsiteY3" fmla="*/ 211666 h 1403638"/>
                  <a:gd name="connsiteX4" fmla="*/ 2441322 w 2442986"/>
                  <a:gd name="connsiteY4" fmla="*/ 0 h 1403638"/>
                  <a:gd name="connsiteX5" fmla="*/ 1958722 w 2442986"/>
                  <a:gd name="connsiteY5" fmla="*/ 211666 h 1403638"/>
                  <a:gd name="connsiteX6" fmla="*/ 1611588 w 2442986"/>
                  <a:gd name="connsiteY6" fmla="*/ 347133 h 1403638"/>
                  <a:gd name="connsiteX7" fmla="*/ 1044322 w 2442986"/>
                  <a:gd name="connsiteY7" fmla="*/ 660400 h 1403638"/>
                  <a:gd name="connsiteX8" fmla="*/ 697188 w 2442986"/>
                  <a:gd name="connsiteY8" fmla="*/ 846666 h 1403638"/>
                  <a:gd name="connsiteX9" fmla="*/ 324655 w 2442986"/>
                  <a:gd name="connsiteY9" fmla="*/ 1024466 h 1403638"/>
                  <a:gd name="connsiteX10" fmla="*/ 155322 w 2442986"/>
                  <a:gd name="connsiteY10" fmla="*/ 1193800 h 1403638"/>
                  <a:gd name="connsiteX11" fmla="*/ 11388 w 2442986"/>
                  <a:gd name="connsiteY11" fmla="*/ 1397000 h 1403638"/>
                  <a:gd name="connsiteX12" fmla="*/ 28322 w 2442986"/>
                  <a:gd name="connsiteY12" fmla="*/ 1329266 h 1403638"/>
                  <a:gd name="connsiteX13" fmla="*/ 155322 w 2442986"/>
                  <a:gd name="connsiteY13" fmla="*/ 1075266 h 1403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42986" h="1403638">
                    <a:moveTo>
                      <a:pt x="155322" y="1075266"/>
                    </a:moveTo>
                    <a:cubicBezTo>
                      <a:pt x="183544" y="1024466"/>
                      <a:pt x="94644" y="1082322"/>
                      <a:pt x="197655" y="1024466"/>
                    </a:cubicBezTo>
                    <a:cubicBezTo>
                      <a:pt x="300666" y="966610"/>
                      <a:pt x="773388" y="728133"/>
                      <a:pt x="773388" y="728133"/>
                    </a:cubicBezTo>
                    <a:cubicBezTo>
                      <a:pt x="1037266" y="592666"/>
                      <a:pt x="1502933" y="333022"/>
                      <a:pt x="1780922" y="211666"/>
                    </a:cubicBezTo>
                    <a:cubicBezTo>
                      <a:pt x="2058911" y="90310"/>
                      <a:pt x="2411689" y="0"/>
                      <a:pt x="2441322" y="0"/>
                    </a:cubicBezTo>
                    <a:cubicBezTo>
                      <a:pt x="2470955" y="0"/>
                      <a:pt x="2097011" y="153811"/>
                      <a:pt x="1958722" y="211666"/>
                    </a:cubicBezTo>
                    <a:cubicBezTo>
                      <a:pt x="1820433" y="269521"/>
                      <a:pt x="1763988" y="272344"/>
                      <a:pt x="1611588" y="347133"/>
                    </a:cubicBezTo>
                    <a:cubicBezTo>
                      <a:pt x="1459188" y="421922"/>
                      <a:pt x="1044322" y="660400"/>
                      <a:pt x="1044322" y="660400"/>
                    </a:cubicBezTo>
                    <a:cubicBezTo>
                      <a:pt x="891922" y="743655"/>
                      <a:pt x="817132" y="785988"/>
                      <a:pt x="697188" y="846666"/>
                    </a:cubicBezTo>
                    <a:cubicBezTo>
                      <a:pt x="577244" y="907344"/>
                      <a:pt x="414966" y="966610"/>
                      <a:pt x="324655" y="1024466"/>
                    </a:cubicBezTo>
                    <a:cubicBezTo>
                      <a:pt x="234344" y="1082322"/>
                      <a:pt x="207533" y="1131711"/>
                      <a:pt x="155322" y="1193800"/>
                    </a:cubicBezTo>
                    <a:cubicBezTo>
                      <a:pt x="103111" y="1255889"/>
                      <a:pt x="32555" y="1374422"/>
                      <a:pt x="11388" y="1397000"/>
                    </a:cubicBezTo>
                    <a:cubicBezTo>
                      <a:pt x="-9779" y="1419578"/>
                      <a:pt x="100" y="1381477"/>
                      <a:pt x="28322" y="1329266"/>
                    </a:cubicBezTo>
                    <a:cubicBezTo>
                      <a:pt x="56544" y="1277055"/>
                      <a:pt x="127100" y="1126066"/>
                      <a:pt x="155322" y="107526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6" name="フリーフォーム: 図形 1065">
                <a:extLst>
                  <a:ext uri="{FF2B5EF4-FFF2-40B4-BE49-F238E27FC236}">
                    <a16:creationId xmlns:a16="http://schemas.microsoft.com/office/drawing/2014/main" id="{600AB141-055B-4F48-96C2-82AAF550FC23}"/>
                  </a:ext>
                </a:extLst>
              </p:cNvPr>
              <p:cNvSpPr/>
              <p:nvPr/>
            </p:nvSpPr>
            <p:spPr>
              <a:xfrm>
                <a:off x="6024569" y="5307592"/>
                <a:ext cx="440502" cy="238704"/>
              </a:xfrm>
              <a:custGeom>
                <a:avLst/>
                <a:gdLst>
                  <a:gd name="connsiteX0" fmla="*/ 171 w 440502"/>
                  <a:gd name="connsiteY0" fmla="*/ 238075 h 238704"/>
                  <a:gd name="connsiteX1" fmla="*/ 144104 w 440502"/>
                  <a:gd name="connsiteY1" fmla="*/ 128008 h 238704"/>
                  <a:gd name="connsiteX2" fmla="*/ 440437 w 440502"/>
                  <a:gd name="connsiteY2" fmla="*/ 1008 h 238704"/>
                  <a:gd name="connsiteX3" fmla="*/ 169504 w 440502"/>
                  <a:gd name="connsiteY3" fmla="*/ 77208 h 238704"/>
                  <a:gd name="connsiteX4" fmla="*/ 171 w 440502"/>
                  <a:gd name="connsiteY4" fmla="*/ 238075 h 238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0502" h="238704">
                    <a:moveTo>
                      <a:pt x="171" y="238075"/>
                    </a:moveTo>
                    <a:cubicBezTo>
                      <a:pt x="-4062" y="246542"/>
                      <a:pt x="70726" y="167519"/>
                      <a:pt x="144104" y="128008"/>
                    </a:cubicBezTo>
                    <a:cubicBezTo>
                      <a:pt x="217482" y="88497"/>
                      <a:pt x="436204" y="9475"/>
                      <a:pt x="440437" y="1008"/>
                    </a:cubicBezTo>
                    <a:cubicBezTo>
                      <a:pt x="444670" y="-7459"/>
                      <a:pt x="242882" y="39108"/>
                      <a:pt x="169504" y="77208"/>
                    </a:cubicBezTo>
                    <a:cubicBezTo>
                      <a:pt x="96126" y="115308"/>
                      <a:pt x="4404" y="229608"/>
                      <a:pt x="171" y="2380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7" name="フリーフォーム: 図形 1066">
                <a:extLst>
                  <a:ext uri="{FF2B5EF4-FFF2-40B4-BE49-F238E27FC236}">
                    <a16:creationId xmlns:a16="http://schemas.microsoft.com/office/drawing/2014/main" id="{2EA20AD1-433F-4A43-934D-2A39743C07FF}"/>
                  </a:ext>
                </a:extLst>
              </p:cNvPr>
              <p:cNvSpPr/>
              <p:nvPr/>
            </p:nvSpPr>
            <p:spPr>
              <a:xfrm>
                <a:off x="6294823" y="5332439"/>
                <a:ext cx="445647" cy="1441464"/>
              </a:xfrm>
              <a:custGeom>
                <a:avLst/>
                <a:gdLst>
                  <a:gd name="connsiteX0" fmla="*/ 153250 w 445647"/>
                  <a:gd name="connsiteY0" fmla="*/ 10028 h 1441464"/>
                  <a:gd name="connsiteX1" fmla="*/ 322583 w 445647"/>
                  <a:gd name="connsiteY1" fmla="*/ 323294 h 1441464"/>
                  <a:gd name="connsiteX2" fmla="*/ 415717 w 445647"/>
                  <a:gd name="connsiteY2" fmla="*/ 560361 h 1441464"/>
                  <a:gd name="connsiteX3" fmla="*/ 390317 w 445647"/>
                  <a:gd name="connsiteY3" fmla="*/ 831294 h 1441464"/>
                  <a:gd name="connsiteX4" fmla="*/ 297183 w 445647"/>
                  <a:gd name="connsiteY4" fmla="*/ 1076828 h 1441464"/>
                  <a:gd name="connsiteX5" fmla="*/ 144783 w 445647"/>
                  <a:gd name="connsiteY5" fmla="*/ 1246161 h 1441464"/>
                  <a:gd name="connsiteX6" fmla="*/ 850 w 445647"/>
                  <a:gd name="connsiteY6" fmla="*/ 1440894 h 1441464"/>
                  <a:gd name="connsiteX7" fmla="*/ 93983 w 445647"/>
                  <a:gd name="connsiteY7" fmla="*/ 1296961 h 1441464"/>
                  <a:gd name="connsiteX8" fmla="*/ 271783 w 445647"/>
                  <a:gd name="connsiteY8" fmla="*/ 1051428 h 1441464"/>
                  <a:gd name="connsiteX9" fmla="*/ 432650 w 445647"/>
                  <a:gd name="connsiteY9" fmla="*/ 712761 h 1441464"/>
                  <a:gd name="connsiteX10" fmla="*/ 415717 w 445647"/>
                  <a:gd name="connsiteY10" fmla="*/ 433361 h 1441464"/>
                  <a:gd name="connsiteX11" fmla="*/ 254850 w 445647"/>
                  <a:gd name="connsiteY11" fmla="*/ 111628 h 1441464"/>
                  <a:gd name="connsiteX12" fmla="*/ 153250 w 445647"/>
                  <a:gd name="connsiteY12" fmla="*/ 10028 h 1441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5647" h="1441464">
                    <a:moveTo>
                      <a:pt x="153250" y="10028"/>
                    </a:moveTo>
                    <a:cubicBezTo>
                      <a:pt x="164539" y="45305"/>
                      <a:pt x="278839" y="231572"/>
                      <a:pt x="322583" y="323294"/>
                    </a:cubicBezTo>
                    <a:cubicBezTo>
                      <a:pt x="366328" y="415016"/>
                      <a:pt x="404428" y="475694"/>
                      <a:pt x="415717" y="560361"/>
                    </a:cubicBezTo>
                    <a:cubicBezTo>
                      <a:pt x="427006" y="645028"/>
                      <a:pt x="410073" y="745216"/>
                      <a:pt x="390317" y="831294"/>
                    </a:cubicBezTo>
                    <a:cubicBezTo>
                      <a:pt x="370561" y="917372"/>
                      <a:pt x="338105" y="1007684"/>
                      <a:pt x="297183" y="1076828"/>
                    </a:cubicBezTo>
                    <a:cubicBezTo>
                      <a:pt x="256261" y="1145972"/>
                      <a:pt x="194172" y="1185483"/>
                      <a:pt x="144783" y="1246161"/>
                    </a:cubicBezTo>
                    <a:cubicBezTo>
                      <a:pt x="95394" y="1306839"/>
                      <a:pt x="9317" y="1432427"/>
                      <a:pt x="850" y="1440894"/>
                    </a:cubicBezTo>
                    <a:cubicBezTo>
                      <a:pt x="-7617" y="1449361"/>
                      <a:pt x="48827" y="1361872"/>
                      <a:pt x="93983" y="1296961"/>
                    </a:cubicBezTo>
                    <a:cubicBezTo>
                      <a:pt x="139138" y="1232050"/>
                      <a:pt x="215339" y="1148795"/>
                      <a:pt x="271783" y="1051428"/>
                    </a:cubicBezTo>
                    <a:cubicBezTo>
                      <a:pt x="328228" y="954061"/>
                      <a:pt x="408661" y="815772"/>
                      <a:pt x="432650" y="712761"/>
                    </a:cubicBezTo>
                    <a:cubicBezTo>
                      <a:pt x="456639" y="609750"/>
                      <a:pt x="445350" y="533550"/>
                      <a:pt x="415717" y="433361"/>
                    </a:cubicBezTo>
                    <a:cubicBezTo>
                      <a:pt x="386084" y="333172"/>
                      <a:pt x="295772" y="185006"/>
                      <a:pt x="254850" y="111628"/>
                    </a:cubicBezTo>
                    <a:cubicBezTo>
                      <a:pt x="213928" y="38250"/>
                      <a:pt x="141961" y="-25249"/>
                      <a:pt x="153250" y="100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8" name="フリーフォーム: 図形 1067">
                <a:extLst>
                  <a:ext uri="{FF2B5EF4-FFF2-40B4-BE49-F238E27FC236}">
                    <a16:creationId xmlns:a16="http://schemas.microsoft.com/office/drawing/2014/main" id="{90A5D667-89A2-4137-AE03-2A1DDE659BF6}"/>
                  </a:ext>
                </a:extLst>
              </p:cNvPr>
              <p:cNvSpPr/>
              <p:nvPr/>
            </p:nvSpPr>
            <p:spPr>
              <a:xfrm>
                <a:off x="5465235" y="5519366"/>
                <a:ext cx="633034" cy="1347101"/>
              </a:xfrm>
              <a:custGeom>
                <a:avLst/>
                <a:gdLst>
                  <a:gd name="connsiteX0" fmla="*/ 584905 w 633034"/>
                  <a:gd name="connsiteY0" fmla="*/ 901 h 1347101"/>
                  <a:gd name="connsiteX1" fmla="*/ 517171 w 633034"/>
                  <a:gd name="connsiteY1" fmla="*/ 339567 h 1347101"/>
                  <a:gd name="connsiteX2" fmla="*/ 542571 w 633034"/>
                  <a:gd name="connsiteY2" fmla="*/ 830634 h 1347101"/>
                  <a:gd name="connsiteX3" fmla="*/ 584905 w 633034"/>
                  <a:gd name="connsiteY3" fmla="*/ 940701 h 1347101"/>
                  <a:gd name="connsiteX4" fmla="*/ 559505 w 633034"/>
                  <a:gd name="connsiteY4" fmla="*/ 991501 h 1347101"/>
                  <a:gd name="connsiteX5" fmla="*/ 424038 w 633034"/>
                  <a:gd name="connsiteY5" fmla="*/ 1118501 h 1347101"/>
                  <a:gd name="connsiteX6" fmla="*/ 186971 w 633034"/>
                  <a:gd name="connsiteY6" fmla="*/ 1228567 h 1347101"/>
                  <a:gd name="connsiteX7" fmla="*/ 705 w 633034"/>
                  <a:gd name="connsiteY7" fmla="*/ 1347101 h 1347101"/>
                  <a:gd name="connsiteX8" fmla="*/ 254705 w 633034"/>
                  <a:gd name="connsiteY8" fmla="*/ 1228567 h 1347101"/>
                  <a:gd name="connsiteX9" fmla="*/ 449438 w 633034"/>
                  <a:gd name="connsiteY9" fmla="*/ 1033834 h 1347101"/>
                  <a:gd name="connsiteX10" fmla="*/ 618771 w 633034"/>
                  <a:gd name="connsiteY10" fmla="*/ 983034 h 1347101"/>
                  <a:gd name="connsiteX11" fmla="*/ 618771 w 633034"/>
                  <a:gd name="connsiteY11" fmla="*/ 788301 h 1347101"/>
                  <a:gd name="connsiteX12" fmla="*/ 576438 w 633034"/>
                  <a:gd name="connsiteY12" fmla="*/ 424234 h 1347101"/>
                  <a:gd name="connsiteX13" fmla="*/ 551038 w 633034"/>
                  <a:gd name="connsiteY13" fmla="*/ 246434 h 1347101"/>
                  <a:gd name="connsiteX14" fmla="*/ 584905 w 633034"/>
                  <a:gd name="connsiteY14" fmla="*/ 901 h 1347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33034" h="1347101">
                    <a:moveTo>
                      <a:pt x="584905" y="901"/>
                    </a:moveTo>
                    <a:cubicBezTo>
                      <a:pt x="579260" y="16423"/>
                      <a:pt x="524227" y="201278"/>
                      <a:pt x="517171" y="339567"/>
                    </a:cubicBezTo>
                    <a:cubicBezTo>
                      <a:pt x="510115" y="477856"/>
                      <a:pt x="531282" y="730445"/>
                      <a:pt x="542571" y="830634"/>
                    </a:cubicBezTo>
                    <a:cubicBezTo>
                      <a:pt x="553860" y="930823"/>
                      <a:pt x="582083" y="913890"/>
                      <a:pt x="584905" y="940701"/>
                    </a:cubicBezTo>
                    <a:cubicBezTo>
                      <a:pt x="587727" y="967512"/>
                      <a:pt x="586316" y="961868"/>
                      <a:pt x="559505" y="991501"/>
                    </a:cubicBezTo>
                    <a:cubicBezTo>
                      <a:pt x="532694" y="1021134"/>
                      <a:pt x="486127" y="1078990"/>
                      <a:pt x="424038" y="1118501"/>
                    </a:cubicBezTo>
                    <a:cubicBezTo>
                      <a:pt x="361949" y="1158012"/>
                      <a:pt x="257526" y="1190467"/>
                      <a:pt x="186971" y="1228567"/>
                    </a:cubicBezTo>
                    <a:cubicBezTo>
                      <a:pt x="116415" y="1266667"/>
                      <a:pt x="-10584" y="1347101"/>
                      <a:pt x="705" y="1347101"/>
                    </a:cubicBezTo>
                    <a:cubicBezTo>
                      <a:pt x="11994" y="1347101"/>
                      <a:pt x="179916" y="1280778"/>
                      <a:pt x="254705" y="1228567"/>
                    </a:cubicBezTo>
                    <a:cubicBezTo>
                      <a:pt x="329494" y="1176356"/>
                      <a:pt x="388760" y="1074756"/>
                      <a:pt x="449438" y="1033834"/>
                    </a:cubicBezTo>
                    <a:cubicBezTo>
                      <a:pt x="510116" y="992912"/>
                      <a:pt x="590549" y="1023956"/>
                      <a:pt x="618771" y="983034"/>
                    </a:cubicBezTo>
                    <a:cubicBezTo>
                      <a:pt x="646993" y="942112"/>
                      <a:pt x="625827" y="881434"/>
                      <a:pt x="618771" y="788301"/>
                    </a:cubicBezTo>
                    <a:cubicBezTo>
                      <a:pt x="611716" y="695168"/>
                      <a:pt x="587727" y="514545"/>
                      <a:pt x="576438" y="424234"/>
                    </a:cubicBezTo>
                    <a:cubicBezTo>
                      <a:pt x="565149" y="333923"/>
                      <a:pt x="553860" y="318401"/>
                      <a:pt x="551038" y="246434"/>
                    </a:cubicBezTo>
                    <a:cubicBezTo>
                      <a:pt x="548216" y="174467"/>
                      <a:pt x="590550" y="-14621"/>
                      <a:pt x="584905" y="90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9" name="フリーフォーム: 図形 1068">
                <a:extLst>
                  <a:ext uri="{FF2B5EF4-FFF2-40B4-BE49-F238E27FC236}">
                    <a16:creationId xmlns:a16="http://schemas.microsoft.com/office/drawing/2014/main" id="{A71BEA91-DD2E-4B32-B5B6-41DA486B49D6}"/>
                  </a:ext>
                </a:extLst>
              </p:cNvPr>
              <p:cNvSpPr/>
              <p:nvPr/>
            </p:nvSpPr>
            <p:spPr>
              <a:xfrm>
                <a:off x="6092022" y="6303435"/>
                <a:ext cx="279971" cy="572064"/>
              </a:xfrm>
              <a:custGeom>
                <a:avLst/>
                <a:gdLst>
                  <a:gd name="connsiteX0" fmla="*/ 451 w 279971"/>
                  <a:gd name="connsiteY0" fmla="*/ 4232 h 572064"/>
                  <a:gd name="connsiteX1" fmla="*/ 93584 w 279971"/>
                  <a:gd name="connsiteY1" fmla="*/ 173565 h 572064"/>
                  <a:gd name="connsiteX2" fmla="*/ 135918 w 279971"/>
                  <a:gd name="connsiteY2" fmla="*/ 317498 h 572064"/>
                  <a:gd name="connsiteX3" fmla="*/ 279851 w 279971"/>
                  <a:gd name="connsiteY3" fmla="*/ 495298 h 572064"/>
                  <a:gd name="connsiteX4" fmla="*/ 161318 w 279971"/>
                  <a:gd name="connsiteY4" fmla="*/ 571498 h 572064"/>
                  <a:gd name="connsiteX5" fmla="*/ 195184 w 279971"/>
                  <a:gd name="connsiteY5" fmla="*/ 520698 h 572064"/>
                  <a:gd name="connsiteX6" fmla="*/ 135918 w 279971"/>
                  <a:gd name="connsiteY6" fmla="*/ 359832 h 572064"/>
                  <a:gd name="connsiteX7" fmla="*/ 451 w 279971"/>
                  <a:gd name="connsiteY7" fmla="*/ 4232 h 57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9971" h="572064">
                    <a:moveTo>
                      <a:pt x="451" y="4232"/>
                    </a:moveTo>
                    <a:cubicBezTo>
                      <a:pt x="-6605" y="-26812"/>
                      <a:pt x="71006" y="121354"/>
                      <a:pt x="93584" y="173565"/>
                    </a:cubicBezTo>
                    <a:cubicBezTo>
                      <a:pt x="116162" y="225776"/>
                      <a:pt x="104874" y="263876"/>
                      <a:pt x="135918" y="317498"/>
                    </a:cubicBezTo>
                    <a:cubicBezTo>
                      <a:pt x="166962" y="371120"/>
                      <a:pt x="275618" y="452965"/>
                      <a:pt x="279851" y="495298"/>
                    </a:cubicBezTo>
                    <a:cubicBezTo>
                      <a:pt x="284084" y="537631"/>
                      <a:pt x="175429" y="567265"/>
                      <a:pt x="161318" y="571498"/>
                    </a:cubicBezTo>
                    <a:cubicBezTo>
                      <a:pt x="147207" y="575731"/>
                      <a:pt x="199417" y="555976"/>
                      <a:pt x="195184" y="520698"/>
                    </a:cubicBezTo>
                    <a:cubicBezTo>
                      <a:pt x="190951" y="485420"/>
                      <a:pt x="165551" y="445910"/>
                      <a:pt x="135918" y="359832"/>
                    </a:cubicBezTo>
                    <a:cubicBezTo>
                      <a:pt x="106285" y="273754"/>
                      <a:pt x="7507" y="35276"/>
                      <a:pt x="451" y="42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0" name="フリーフォーム: 図形 1069">
                <a:extLst>
                  <a:ext uri="{FF2B5EF4-FFF2-40B4-BE49-F238E27FC236}">
                    <a16:creationId xmlns:a16="http://schemas.microsoft.com/office/drawing/2014/main" id="{BDA6BB83-3EA9-48C5-8A97-8B7BFD2E8743}"/>
                  </a:ext>
                </a:extLst>
              </p:cNvPr>
              <p:cNvSpPr/>
              <p:nvPr/>
            </p:nvSpPr>
            <p:spPr>
              <a:xfrm>
                <a:off x="4026144" y="6264970"/>
                <a:ext cx="433010" cy="684180"/>
              </a:xfrm>
              <a:custGeom>
                <a:avLst/>
                <a:gdLst>
                  <a:gd name="connsiteX0" fmla="*/ 432262 w 433010"/>
                  <a:gd name="connsiteY0" fmla="*/ 363 h 684180"/>
                  <a:gd name="connsiteX1" fmla="*/ 186729 w 433010"/>
                  <a:gd name="connsiteY1" fmla="*/ 245897 h 684180"/>
                  <a:gd name="connsiteX2" fmla="*/ 8929 w 433010"/>
                  <a:gd name="connsiteY2" fmla="*/ 677697 h 684180"/>
                  <a:gd name="connsiteX3" fmla="*/ 34329 w 433010"/>
                  <a:gd name="connsiteY3" fmla="*/ 491430 h 684180"/>
                  <a:gd name="connsiteX4" fmla="*/ 102062 w 433010"/>
                  <a:gd name="connsiteY4" fmla="*/ 296697 h 684180"/>
                  <a:gd name="connsiteX5" fmla="*/ 432262 w 433010"/>
                  <a:gd name="connsiteY5" fmla="*/ 363 h 68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3010" h="684180">
                    <a:moveTo>
                      <a:pt x="432262" y="363"/>
                    </a:moveTo>
                    <a:cubicBezTo>
                      <a:pt x="446373" y="-8104"/>
                      <a:pt x="257284" y="133008"/>
                      <a:pt x="186729" y="245897"/>
                    </a:cubicBezTo>
                    <a:cubicBezTo>
                      <a:pt x="116174" y="358786"/>
                      <a:pt x="34329" y="636775"/>
                      <a:pt x="8929" y="677697"/>
                    </a:cubicBezTo>
                    <a:cubicBezTo>
                      <a:pt x="-16471" y="718619"/>
                      <a:pt x="18807" y="554930"/>
                      <a:pt x="34329" y="491430"/>
                    </a:cubicBezTo>
                    <a:cubicBezTo>
                      <a:pt x="49851" y="427930"/>
                      <a:pt x="42795" y="375719"/>
                      <a:pt x="102062" y="296697"/>
                    </a:cubicBezTo>
                    <a:cubicBezTo>
                      <a:pt x="161329" y="217675"/>
                      <a:pt x="418151" y="8830"/>
                      <a:pt x="432262" y="36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1" name="フリーフォーム: 図形 1070">
                <a:extLst>
                  <a:ext uri="{FF2B5EF4-FFF2-40B4-BE49-F238E27FC236}">
                    <a16:creationId xmlns:a16="http://schemas.microsoft.com/office/drawing/2014/main" id="{7750FCCA-41BA-4FD9-9854-2582A8E8DA69}"/>
                  </a:ext>
                </a:extLst>
              </p:cNvPr>
              <p:cNvSpPr/>
              <p:nvPr/>
            </p:nvSpPr>
            <p:spPr>
              <a:xfrm>
                <a:off x="6439394" y="4507005"/>
                <a:ext cx="1958318" cy="873990"/>
              </a:xfrm>
              <a:custGeom>
                <a:avLst/>
                <a:gdLst>
                  <a:gd name="connsiteX0" fmla="*/ 3599 w 1958318"/>
                  <a:gd name="connsiteY0" fmla="*/ 872715 h 873990"/>
                  <a:gd name="connsiteX1" fmla="*/ 64559 w 1958318"/>
                  <a:gd name="connsiteY1" fmla="*/ 816835 h 873990"/>
                  <a:gd name="connsiteX2" fmla="*/ 272839 w 1958318"/>
                  <a:gd name="connsiteY2" fmla="*/ 745715 h 873990"/>
                  <a:gd name="connsiteX3" fmla="*/ 775759 w 1958318"/>
                  <a:gd name="connsiteY3" fmla="*/ 532355 h 873990"/>
                  <a:gd name="connsiteX4" fmla="*/ 1222799 w 1958318"/>
                  <a:gd name="connsiteY4" fmla="*/ 263115 h 873990"/>
                  <a:gd name="connsiteX5" fmla="*/ 1659679 w 1958318"/>
                  <a:gd name="connsiteY5" fmla="*/ 100555 h 873990"/>
                  <a:gd name="connsiteX6" fmla="*/ 1847639 w 1958318"/>
                  <a:gd name="connsiteY6" fmla="*/ 4035 h 873990"/>
                  <a:gd name="connsiteX7" fmla="*/ 1954319 w 1958318"/>
                  <a:gd name="connsiteY7" fmla="*/ 19275 h 873990"/>
                  <a:gd name="connsiteX8" fmla="*/ 1710479 w 1958318"/>
                  <a:gd name="connsiteY8" fmla="*/ 29435 h 873990"/>
                  <a:gd name="connsiteX9" fmla="*/ 1410759 w 1958318"/>
                  <a:gd name="connsiteY9" fmla="*/ 146275 h 873990"/>
                  <a:gd name="connsiteX10" fmla="*/ 1141519 w 1958318"/>
                  <a:gd name="connsiteY10" fmla="*/ 288515 h 873990"/>
                  <a:gd name="connsiteX11" fmla="*/ 740199 w 1958318"/>
                  <a:gd name="connsiteY11" fmla="*/ 517115 h 873990"/>
                  <a:gd name="connsiteX12" fmla="*/ 415079 w 1958318"/>
                  <a:gd name="connsiteY12" fmla="*/ 659355 h 873990"/>
                  <a:gd name="connsiteX13" fmla="*/ 150919 w 1958318"/>
                  <a:gd name="connsiteY13" fmla="*/ 760955 h 873990"/>
                  <a:gd name="connsiteX14" fmla="*/ 3599 w 1958318"/>
                  <a:gd name="connsiteY14" fmla="*/ 872715 h 87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58318" h="873990">
                    <a:moveTo>
                      <a:pt x="3599" y="872715"/>
                    </a:moveTo>
                    <a:cubicBezTo>
                      <a:pt x="-10794" y="882028"/>
                      <a:pt x="19686" y="838002"/>
                      <a:pt x="64559" y="816835"/>
                    </a:cubicBezTo>
                    <a:cubicBezTo>
                      <a:pt x="109432" y="795668"/>
                      <a:pt x="154306" y="793128"/>
                      <a:pt x="272839" y="745715"/>
                    </a:cubicBezTo>
                    <a:cubicBezTo>
                      <a:pt x="391372" y="698302"/>
                      <a:pt x="617432" y="612788"/>
                      <a:pt x="775759" y="532355"/>
                    </a:cubicBezTo>
                    <a:cubicBezTo>
                      <a:pt x="934086" y="451922"/>
                      <a:pt x="1075479" y="335082"/>
                      <a:pt x="1222799" y="263115"/>
                    </a:cubicBezTo>
                    <a:cubicBezTo>
                      <a:pt x="1370119" y="191148"/>
                      <a:pt x="1555539" y="143735"/>
                      <a:pt x="1659679" y="100555"/>
                    </a:cubicBezTo>
                    <a:cubicBezTo>
                      <a:pt x="1763819" y="57375"/>
                      <a:pt x="1798532" y="17582"/>
                      <a:pt x="1847639" y="4035"/>
                    </a:cubicBezTo>
                    <a:cubicBezTo>
                      <a:pt x="1896746" y="-9512"/>
                      <a:pt x="1977179" y="15042"/>
                      <a:pt x="1954319" y="19275"/>
                    </a:cubicBezTo>
                    <a:cubicBezTo>
                      <a:pt x="1931459" y="23508"/>
                      <a:pt x="1801072" y="8268"/>
                      <a:pt x="1710479" y="29435"/>
                    </a:cubicBezTo>
                    <a:cubicBezTo>
                      <a:pt x="1619886" y="50602"/>
                      <a:pt x="1505586" y="103095"/>
                      <a:pt x="1410759" y="146275"/>
                    </a:cubicBezTo>
                    <a:cubicBezTo>
                      <a:pt x="1315932" y="189455"/>
                      <a:pt x="1253279" y="226708"/>
                      <a:pt x="1141519" y="288515"/>
                    </a:cubicBezTo>
                    <a:cubicBezTo>
                      <a:pt x="1029759" y="350322"/>
                      <a:pt x="861272" y="455308"/>
                      <a:pt x="740199" y="517115"/>
                    </a:cubicBezTo>
                    <a:cubicBezTo>
                      <a:pt x="619126" y="578922"/>
                      <a:pt x="513292" y="618715"/>
                      <a:pt x="415079" y="659355"/>
                    </a:cubicBezTo>
                    <a:cubicBezTo>
                      <a:pt x="316866" y="699995"/>
                      <a:pt x="212726" y="724548"/>
                      <a:pt x="150919" y="760955"/>
                    </a:cubicBezTo>
                    <a:cubicBezTo>
                      <a:pt x="89112" y="797362"/>
                      <a:pt x="17992" y="863402"/>
                      <a:pt x="3599" y="8727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2" name="フリーフォーム: 図形 1071">
                <a:extLst>
                  <a:ext uri="{FF2B5EF4-FFF2-40B4-BE49-F238E27FC236}">
                    <a16:creationId xmlns:a16="http://schemas.microsoft.com/office/drawing/2014/main" id="{765F300D-1146-4279-8204-E5999F650E91}"/>
                  </a:ext>
                </a:extLst>
              </p:cNvPr>
              <p:cNvSpPr/>
              <p:nvPr/>
            </p:nvSpPr>
            <p:spPr>
              <a:xfrm>
                <a:off x="8398788" y="4515568"/>
                <a:ext cx="641926" cy="941955"/>
              </a:xfrm>
              <a:custGeom>
                <a:avLst/>
                <a:gdLst>
                  <a:gd name="connsiteX0" fmla="*/ 5 w 641926"/>
                  <a:gd name="connsiteY0" fmla="*/ 552 h 941955"/>
                  <a:gd name="connsiteX1" fmla="*/ 137165 w 641926"/>
                  <a:gd name="connsiteY1" fmla="*/ 168192 h 941955"/>
                  <a:gd name="connsiteX2" fmla="*/ 238765 w 641926"/>
                  <a:gd name="connsiteY2" fmla="*/ 340912 h 941955"/>
                  <a:gd name="connsiteX3" fmla="*/ 411485 w 641926"/>
                  <a:gd name="connsiteY3" fmla="*/ 488232 h 941955"/>
                  <a:gd name="connsiteX4" fmla="*/ 558805 w 641926"/>
                  <a:gd name="connsiteY4" fmla="*/ 752392 h 941955"/>
                  <a:gd name="connsiteX5" fmla="*/ 619765 w 641926"/>
                  <a:gd name="connsiteY5" fmla="*/ 864152 h 941955"/>
                  <a:gd name="connsiteX6" fmla="*/ 599445 w 641926"/>
                  <a:gd name="connsiteY6" fmla="*/ 940352 h 941955"/>
                  <a:gd name="connsiteX7" fmla="*/ 640085 w 641926"/>
                  <a:gd name="connsiteY7" fmla="*/ 793032 h 941955"/>
                  <a:gd name="connsiteX8" fmla="*/ 528325 w 641926"/>
                  <a:gd name="connsiteY8" fmla="*/ 589832 h 941955"/>
                  <a:gd name="connsiteX9" fmla="*/ 294645 w 641926"/>
                  <a:gd name="connsiteY9" fmla="*/ 320592 h 941955"/>
                  <a:gd name="connsiteX10" fmla="*/ 142245 w 641926"/>
                  <a:gd name="connsiteY10" fmla="*/ 122472 h 941955"/>
                  <a:gd name="connsiteX11" fmla="*/ 5 w 641926"/>
                  <a:gd name="connsiteY11" fmla="*/ 552 h 941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1926" h="941955">
                    <a:moveTo>
                      <a:pt x="5" y="552"/>
                    </a:moveTo>
                    <a:cubicBezTo>
                      <a:pt x="-842" y="8172"/>
                      <a:pt x="97372" y="111465"/>
                      <a:pt x="137165" y="168192"/>
                    </a:cubicBezTo>
                    <a:cubicBezTo>
                      <a:pt x="176958" y="224919"/>
                      <a:pt x="193045" y="287572"/>
                      <a:pt x="238765" y="340912"/>
                    </a:cubicBezTo>
                    <a:cubicBezTo>
                      <a:pt x="284485" y="394252"/>
                      <a:pt x="358145" y="419652"/>
                      <a:pt x="411485" y="488232"/>
                    </a:cubicBezTo>
                    <a:cubicBezTo>
                      <a:pt x="464825" y="556812"/>
                      <a:pt x="524092" y="689739"/>
                      <a:pt x="558805" y="752392"/>
                    </a:cubicBezTo>
                    <a:cubicBezTo>
                      <a:pt x="593518" y="815045"/>
                      <a:pt x="612992" y="832825"/>
                      <a:pt x="619765" y="864152"/>
                    </a:cubicBezTo>
                    <a:cubicBezTo>
                      <a:pt x="626538" y="895479"/>
                      <a:pt x="596058" y="952205"/>
                      <a:pt x="599445" y="940352"/>
                    </a:cubicBezTo>
                    <a:cubicBezTo>
                      <a:pt x="602832" y="928499"/>
                      <a:pt x="651938" y="851452"/>
                      <a:pt x="640085" y="793032"/>
                    </a:cubicBezTo>
                    <a:cubicBezTo>
                      <a:pt x="628232" y="734612"/>
                      <a:pt x="585898" y="668572"/>
                      <a:pt x="528325" y="589832"/>
                    </a:cubicBezTo>
                    <a:cubicBezTo>
                      <a:pt x="470752" y="511092"/>
                      <a:pt x="358992" y="398485"/>
                      <a:pt x="294645" y="320592"/>
                    </a:cubicBezTo>
                    <a:cubicBezTo>
                      <a:pt x="230298" y="242699"/>
                      <a:pt x="190505" y="179199"/>
                      <a:pt x="142245" y="122472"/>
                    </a:cubicBezTo>
                    <a:cubicBezTo>
                      <a:pt x="93985" y="65745"/>
                      <a:pt x="852" y="-7068"/>
                      <a:pt x="5" y="55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3" name="フリーフォーム: 図形 1072">
                <a:extLst>
                  <a:ext uri="{FF2B5EF4-FFF2-40B4-BE49-F238E27FC236}">
                    <a16:creationId xmlns:a16="http://schemas.microsoft.com/office/drawing/2014/main" id="{3E8B1C2A-EC89-4AA3-9265-A5A64572F2E5}"/>
                  </a:ext>
                </a:extLst>
              </p:cNvPr>
              <p:cNvSpPr/>
              <p:nvPr/>
            </p:nvSpPr>
            <p:spPr>
              <a:xfrm>
                <a:off x="8789829" y="5109436"/>
                <a:ext cx="183862" cy="403712"/>
              </a:xfrm>
              <a:custGeom>
                <a:avLst/>
                <a:gdLst>
                  <a:gd name="connsiteX0" fmla="*/ 124 w 183862"/>
                  <a:gd name="connsiteY0" fmla="*/ 1044 h 403712"/>
                  <a:gd name="connsiteX1" fmla="*/ 91564 w 183862"/>
                  <a:gd name="connsiteY1" fmla="*/ 194084 h 403712"/>
                  <a:gd name="connsiteX2" fmla="*/ 167764 w 183862"/>
                  <a:gd name="connsiteY2" fmla="*/ 316004 h 403712"/>
                  <a:gd name="connsiteX3" fmla="*/ 183004 w 183862"/>
                  <a:gd name="connsiteY3" fmla="*/ 392204 h 403712"/>
                  <a:gd name="connsiteX4" fmla="*/ 152524 w 183862"/>
                  <a:gd name="connsiteY4" fmla="*/ 392204 h 403712"/>
                  <a:gd name="connsiteX5" fmla="*/ 111884 w 183862"/>
                  <a:gd name="connsiteY5" fmla="*/ 285524 h 403712"/>
                  <a:gd name="connsiteX6" fmla="*/ 124 w 183862"/>
                  <a:gd name="connsiteY6" fmla="*/ 1044 h 403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3862" h="403712">
                    <a:moveTo>
                      <a:pt x="124" y="1044"/>
                    </a:moveTo>
                    <a:cubicBezTo>
                      <a:pt x="-3263" y="-14196"/>
                      <a:pt x="63624" y="141591"/>
                      <a:pt x="91564" y="194084"/>
                    </a:cubicBezTo>
                    <a:cubicBezTo>
                      <a:pt x="119504" y="246577"/>
                      <a:pt x="152524" y="282984"/>
                      <a:pt x="167764" y="316004"/>
                    </a:cubicBezTo>
                    <a:cubicBezTo>
                      <a:pt x="183004" y="349024"/>
                      <a:pt x="185544" y="379504"/>
                      <a:pt x="183004" y="392204"/>
                    </a:cubicBezTo>
                    <a:cubicBezTo>
                      <a:pt x="180464" y="404904"/>
                      <a:pt x="164377" y="409984"/>
                      <a:pt x="152524" y="392204"/>
                    </a:cubicBezTo>
                    <a:cubicBezTo>
                      <a:pt x="140671" y="374424"/>
                      <a:pt x="133897" y="347331"/>
                      <a:pt x="111884" y="285524"/>
                    </a:cubicBezTo>
                    <a:cubicBezTo>
                      <a:pt x="89871" y="223717"/>
                      <a:pt x="3511" y="16284"/>
                      <a:pt x="124" y="104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4" name="フリーフォーム: 図形 1073">
                <a:extLst>
                  <a:ext uri="{FF2B5EF4-FFF2-40B4-BE49-F238E27FC236}">
                    <a16:creationId xmlns:a16="http://schemas.microsoft.com/office/drawing/2014/main" id="{6EAE45C1-A69F-488D-92DE-8C79BC1A9E4B}"/>
                  </a:ext>
                </a:extLst>
              </p:cNvPr>
              <p:cNvSpPr/>
              <p:nvPr/>
            </p:nvSpPr>
            <p:spPr>
              <a:xfrm>
                <a:off x="8556222" y="5120453"/>
                <a:ext cx="172993" cy="285342"/>
              </a:xfrm>
              <a:custGeom>
                <a:avLst/>
                <a:gdLst>
                  <a:gd name="connsiteX0" fmla="*/ 51 w 172993"/>
                  <a:gd name="connsiteY0" fmla="*/ 187 h 285342"/>
                  <a:gd name="connsiteX1" fmla="*/ 127051 w 172993"/>
                  <a:gd name="connsiteY1" fmla="*/ 177987 h 285342"/>
                  <a:gd name="connsiteX2" fmla="*/ 172771 w 172993"/>
                  <a:gd name="connsiteY2" fmla="*/ 284667 h 285342"/>
                  <a:gd name="connsiteX3" fmla="*/ 111811 w 172993"/>
                  <a:gd name="connsiteY3" fmla="*/ 213547 h 285342"/>
                  <a:gd name="connsiteX4" fmla="*/ 51 w 172993"/>
                  <a:gd name="connsiteY4" fmla="*/ 187 h 285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993" h="285342">
                    <a:moveTo>
                      <a:pt x="51" y="187"/>
                    </a:moveTo>
                    <a:cubicBezTo>
                      <a:pt x="2591" y="-5740"/>
                      <a:pt x="98264" y="130574"/>
                      <a:pt x="127051" y="177987"/>
                    </a:cubicBezTo>
                    <a:cubicBezTo>
                      <a:pt x="155838" y="225400"/>
                      <a:pt x="175311" y="278740"/>
                      <a:pt x="172771" y="284667"/>
                    </a:cubicBezTo>
                    <a:cubicBezTo>
                      <a:pt x="170231" y="290594"/>
                      <a:pt x="134671" y="256727"/>
                      <a:pt x="111811" y="213547"/>
                    </a:cubicBezTo>
                    <a:cubicBezTo>
                      <a:pt x="88951" y="170367"/>
                      <a:pt x="-2489" y="6114"/>
                      <a:pt x="51" y="18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5" name="フリーフォーム: 図形 1074">
                <a:extLst>
                  <a:ext uri="{FF2B5EF4-FFF2-40B4-BE49-F238E27FC236}">
                    <a16:creationId xmlns:a16="http://schemas.microsoft.com/office/drawing/2014/main" id="{22F0770D-5357-417E-8A62-E7AC2864A61D}"/>
                  </a:ext>
                </a:extLst>
              </p:cNvPr>
              <p:cNvSpPr/>
              <p:nvPr/>
            </p:nvSpPr>
            <p:spPr>
              <a:xfrm>
                <a:off x="8765440" y="5480033"/>
                <a:ext cx="46611" cy="209646"/>
              </a:xfrm>
              <a:custGeom>
                <a:avLst/>
                <a:gdLst>
                  <a:gd name="connsiteX0" fmla="*/ 383 w 46611"/>
                  <a:gd name="connsiteY0" fmla="*/ 17 h 209646"/>
                  <a:gd name="connsiteX1" fmla="*/ 44833 w 46611"/>
                  <a:gd name="connsiteY1" fmla="*/ 142892 h 209646"/>
                  <a:gd name="connsiteX2" fmla="*/ 38483 w 46611"/>
                  <a:gd name="connsiteY2" fmla="*/ 203217 h 209646"/>
                  <a:gd name="connsiteX3" fmla="*/ 32133 w 46611"/>
                  <a:gd name="connsiteY3" fmla="*/ 200042 h 209646"/>
                  <a:gd name="connsiteX4" fmla="*/ 22608 w 46611"/>
                  <a:gd name="connsiteY4" fmla="*/ 133367 h 209646"/>
                  <a:gd name="connsiteX5" fmla="*/ 383 w 46611"/>
                  <a:gd name="connsiteY5" fmla="*/ 17 h 209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11" h="209646">
                    <a:moveTo>
                      <a:pt x="383" y="17"/>
                    </a:moveTo>
                    <a:cubicBezTo>
                      <a:pt x="4087" y="1604"/>
                      <a:pt x="38483" y="109025"/>
                      <a:pt x="44833" y="142892"/>
                    </a:cubicBezTo>
                    <a:cubicBezTo>
                      <a:pt x="51183" y="176759"/>
                      <a:pt x="38483" y="203217"/>
                      <a:pt x="38483" y="203217"/>
                    </a:cubicBezTo>
                    <a:cubicBezTo>
                      <a:pt x="36366" y="212742"/>
                      <a:pt x="34779" y="211684"/>
                      <a:pt x="32133" y="200042"/>
                    </a:cubicBezTo>
                    <a:cubicBezTo>
                      <a:pt x="29487" y="188400"/>
                      <a:pt x="24196" y="159296"/>
                      <a:pt x="22608" y="133367"/>
                    </a:cubicBezTo>
                    <a:cubicBezTo>
                      <a:pt x="21021" y="107438"/>
                      <a:pt x="-3321" y="-1570"/>
                      <a:pt x="383" y="1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6" name="フリーフォーム: 図形 1075">
                <a:extLst>
                  <a:ext uri="{FF2B5EF4-FFF2-40B4-BE49-F238E27FC236}">
                    <a16:creationId xmlns:a16="http://schemas.microsoft.com/office/drawing/2014/main" id="{4824CC29-1937-4039-A101-3C84CE282D91}"/>
                  </a:ext>
                </a:extLst>
              </p:cNvPr>
              <p:cNvSpPr/>
              <p:nvPr/>
            </p:nvSpPr>
            <p:spPr>
              <a:xfrm>
                <a:off x="8243750" y="5040984"/>
                <a:ext cx="257960" cy="756580"/>
              </a:xfrm>
              <a:custGeom>
                <a:avLst/>
                <a:gdLst>
                  <a:gd name="connsiteX0" fmla="*/ 1373 w 257960"/>
                  <a:gd name="connsiteY0" fmla="*/ 916 h 756580"/>
                  <a:gd name="connsiteX1" fmla="*/ 58523 w 257960"/>
                  <a:gd name="connsiteY1" fmla="*/ 150141 h 756580"/>
                  <a:gd name="connsiteX2" fmla="*/ 175998 w 257960"/>
                  <a:gd name="connsiteY2" fmla="*/ 296191 h 756580"/>
                  <a:gd name="connsiteX3" fmla="*/ 220448 w 257960"/>
                  <a:gd name="connsiteY3" fmla="*/ 378741 h 756580"/>
                  <a:gd name="connsiteX4" fmla="*/ 255373 w 257960"/>
                  <a:gd name="connsiteY4" fmla="*/ 534316 h 756580"/>
                  <a:gd name="connsiteX5" fmla="*/ 255373 w 257960"/>
                  <a:gd name="connsiteY5" fmla="*/ 572416 h 756580"/>
                  <a:gd name="connsiteX6" fmla="*/ 255373 w 257960"/>
                  <a:gd name="connsiteY6" fmla="*/ 610516 h 756580"/>
                  <a:gd name="connsiteX7" fmla="*/ 229973 w 257960"/>
                  <a:gd name="connsiteY7" fmla="*/ 677191 h 756580"/>
                  <a:gd name="connsiteX8" fmla="*/ 179173 w 257960"/>
                  <a:gd name="connsiteY8" fmla="*/ 756566 h 756580"/>
                  <a:gd name="connsiteX9" fmla="*/ 220448 w 257960"/>
                  <a:gd name="connsiteY9" fmla="*/ 670841 h 756580"/>
                  <a:gd name="connsiteX10" fmla="*/ 245848 w 257960"/>
                  <a:gd name="connsiteY10" fmla="*/ 508916 h 756580"/>
                  <a:gd name="connsiteX11" fmla="*/ 185523 w 257960"/>
                  <a:gd name="connsiteY11" fmla="*/ 350166 h 756580"/>
                  <a:gd name="connsiteX12" fmla="*/ 112498 w 257960"/>
                  <a:gd name="connsiteY12" fmla="*/ 223166 h 756580"/>
                  <a:gd name="connsiteX13" fmla="*/ 1373 w 257960"/>
                  <a:gd name="connsiteY13" fmla="*/ 916 h 75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960" h="756580">
                    <a:moveTo>
                      <a:pt x="1373" y="916"/>
                    </a:moveTo>
                    <a:cubicBezTo>
                      <a:pt x="-7623" y="-11255"/>
                      <a:pt x="29419" y="100929"/>
                      <a:pt x="58523" y="150141"/>
                    </a:cubicBezTo>
                    <a:cubicBezTo>
                      <a:pt x="87627" y="199353"/>
                      <a:pt x="149011" y="258091"/>
                      <a:pt x="175998" y="296191"/>
                    </a:cubicBezTo>
                    <a:cubicBezTo>
                      <a:pt x="202985" y="334291"/>
                      <a:pt x="207219" y="339054"/>
                      <a:pt x="220448" y="378741"/>
                    </a:cubicBezTo>
                    <a:cubicBezTo>
                      <a:pt x="233677" y="418428"/>
                      <a:pt x="249552" y="502037"/>
                      <a:pt x="255373" y="534316"/>
                    </a:cubicBezTo>
                    <a:cubicBezTo>
                      <a:pt x="261194" y="566595"/>
                      <a:pt x="255373" y="572416"/>
                      <a:pt x="255373" y="572416"/>
                    </a:cubicBezTo>
                    <a:cubicBezTo>
                      <a:pt x="255373" y="585116"/>
                      <a:pt x="259606" y="593054"/>
                      <a:pt x="255373" y="610516"/>
                    </a:cubicBezTo>
                    <a:cubicBezTo>
                      <a:pt x="251140" y="627978"/>
                      <a:pt x="242673" y="652849"/>
                      <a:pt x="229973" y="677191"/>
                    </a:cubicBezTo>
                    <a:cubicBezTo>
                      <a:pt x="217273" y="701533"/>
                      <a:pt x="180761" y="757624"/>
                      <a:pt x="179173" y="756566"/>
                    </a:cubicBezTo>
                    <a:cubicBezTo>
                      <a:pt x="177585" y="755508"/>
                      <a:pt x="209336" y="712116"/>
                      <a:pt x="220448" y="670841"/>
                    </a:cubicBezTo>
                    <a:cubicBezTo>
                      <a:pt x="231560" y="629566"/>
                      <a:pt x="251669" y="562362"/>
                      <a:pt x="245848" y="508916"/>
                    </a:cubicBezTo>
                    <a:cubicBezTo>
                      <a:pt x="240027" y="455470"/>
                      <a:pt x="207748" y="397791"/>
                      <a:pt x="185523" y="350166"/>
                    </a:cubicBezTo>
                    <a:cubicBezTo>
                      <a:pt x="163298" y="302541"/>
                      <a:pt x="143190" y="277141"/>
                      <a:pt x="112498" y="223166"/>
                    </a:cubicBezTo>
                    <a:cubicBezTo>
                      <a:pt x="81806" y="169191"/>
                      <a:pt x="10369" y="13087"/>
                      <a:pt x="1373" y="9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9" name="フリーフォーム: 図形 1078">
                <a:extLst>
                  <a:ext uri="{FF2B5EF4-FFF2-40B4-BE49-F238E27FC236}">
                    <a16:creationId xmlns:a16="http://schemas.microsoft.com/office/drawing/2014/main" id="{E6B60C45-8034-4E69-9CBC-5AF787541ACE}"/>
                  </a:ext>
                </a:extLst>
              </p:cNvPr>
              <p:cNvSpPr/>
              <p:nvPr/>
            </p:nvSpPr>
            <p:spPr>
              <a:xfrm>
                <a:off x="8098713" y="5413240"/>
                <a:ext cx="29563" cy="105595"/>
              </a:xfrm>
              <a:custGeom>
                <a:avLst/>
                <a:gdLst>
                  <a:gd name="connsiteX0" fmla="*/ 16235 w 29563"/>
                  <a:gd name="connsiteY0" fmla="*/ 135 h 105595"/>
                  <a:gd name="connsiteX1" fmla="*/ 13060 w 29563"/>
                  <a:gd name="connsiteY1" fmla="*/ 82685 h 105595"/>
                  <a:gd name="connsiteX2" fmla="*/ 360 w 29563"/>
                  <a:gd name="connsiteY2" fmla="*/ 104910 h 105595"/>
                  <a:gd name="connsiteX3" fmla="*/ 28935 w 29563"/>
                  <a:gd name="connsiteY3" fmla="*/ 63635 h 105595"/>
                  <a:gd name="connsiteX4" fmla="*/ 16235 w 29563"/>
                  <a:gd name="connsiteY4" fmla="*/ 135 h 105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63" h="105595">
                    <a:moveTo>
                      <a:pt x="16235" y="135"/>
                    </a:moveTo>
                    <a:cubicBezTo>
                      <a:pt x="13589" y="3310"/>
                      <a:pt x="15706" y="65222"/>
                      <a:pt x="13060" y="82685"/>
                    </a:cubicBezTo>
                    <a:cubicBezTo>
                      <a:pt x="10414" y="100148"/>
                      <a:pt x="-2286" y="108085"/>
                      <a:pt x="360" y="104910"/>
                    </a:cubicBezTo>
                    <a:cubicBezTo>
                      <a:pt x="3006" y="101735"/>
                      <a:pt x="25231" y="76864"/>
                      <a:pt x="28935" y="63635"/>
                    </a:cubicBezTo>
                    <a:cubicBezTo>
                      <a:pt x="32639" y="50406"/>
                      <a:pt x="18881" y="-3040"/>
                      <a:pt x="16235" y="1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0" name="フリーフォーム: 図形 1079">
                <a:extLst>
                  <a:ext uri="{FF2B5EF4-FFF2-40B4-BE49-F238E27FC236}">
                    <a16:creationId xmlns:a16="http://schemas.microsoft.com/office/drawing/2014/main" id="{C12D3336-ABC0-4FD0-B19B-1C493E990F26}"/>
                  </a:ext>
                </a:extLst>
              </p:cNvPr>
              <p:cNvSpPr/>
              <p:nvPr/>
            </p:nvSpPr>
            <p:spPr>
              <a:xfrm>
                <a:off x="8013301" y="5365395"/>
                <a:ext cx="25641" cy="130647"/>
              </a:xfrm>
              <a:custGeom>
                <a:avLst/>
                <a:gdLst>
                  <a:gd name="connsiteX0" fmla="*/ 25447 w 25641"/>
                  <a:gd name="connsiteY0" fmla="*/ 355 h 130647"/>
                  <a:gd name="connsiteX1" fmla="*/ 47 w 25641"/>
                  <a:gd name="connsiteY1" fmla="*/ 79730 h 130647"/>
                  <a:gd name="connsiteX2" fmla="*/ 19097 w 25641"/>
                  <a:gd name="connsiteY2" fmla="*/ 130530 h 130647"/>
                  <a:gd name="connsiteX3" fmla="*/ 19097 w 25641"/>
                  <a:gd name="connsiteY3" fmla="*/ 92430 h 130647"/>
                  <a:gd name="connsiteX4" fmla="*/ 12747 w 25641"/>
                  <a:gd name="connsiteY4" fmla="*/ 51155 h 130647"/>
                  <a:gd name="connsiteX5" fmla="*/ 25447 w 25641"/>
                  <a:gd name="connsiteY5" fmla="*/ 355 h 13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41" h="130647">
                    <a:moveTo>
                      <a:pt x="25447" y="355"/>
                    </a:moveTo>
                    <a:cubicBezTo>
                      <a:pt x="23330" y="5117"/>
                      <a:pt x="1105" y="58034"/>
                      <a:pt x="47" y="79730"/>
                    </a:cubicBezTo>
                    <a:cubicBezTo>
                      <a:pt x="-1011" y="101426"/>
                      <a:pt x="15922" y="128413"/>
                      <a:pt x="19097" y="130530"/>
                    </a:cubicBezTo>
                    <a:cubicBezTo>
                      <a:pt x="22272" y="132647"/>
                      <a:pt x="20155" y="105659"/>
                      <a:pt x="19097" y="92430"/>
                    </a:cubicBezTo>
                    <a:cubicBezTo>
                      <a:pt x="18039" y="79201"/>
                      <a:pt x="13805" y="62267"/>
                      <a:pt x="12747" y="51155"/>
                    </a:cubicBezTo>
                    <a:cubicBezTo>
                      <a:pt x="11689" y="40043"/>
                      <a:pt x="27564" y="-4407"/>
                      <a:pt x="25447" y="3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2" name="フリーフォーム: 図形 1081">
                <a:extLst>
                  <a:ext uri="{FF2B5EF4-FFF2-40B4-BE49-F238E27FC236}">
                    <a16:creationId xmlns:a16="http://schemas.microsoft.com/office/drawing/2014/main" id="{7A6FF48F-5A3B-471C-9D14-68C4F15052C4}"/>
                  </a:ext>
                </a:extLst>
              </p:cNvPr>
              <p:cNvSpPr/>
              <p:nvPr/>
            </p:nvSpPr>
            <p:spPr>
              <a:xfrm>
                <a:off x="7931618" y="5577434"/>
                <a:ext cx="108762" cy="136086"/>
              </a:xfrm>
              <a:custGeom>
                <a:avLst/>
                <a:gdLst>
                  <a:gd name="connsiteX0" fmla="*/ 3943 w 108762"/>
                  <a:gd name="connsiteY0" fmla="*/ 1041 h 136086"/>
                  <a:gd name="connsiteX1" fmla="*/ 81730 w 108762"/>
                  <a:gd name="connsiteY1" fmla="*/ 18504 h 136086"/>
                  <a:gd name="connsiteX2" fmla="*/ 108718 w 108762"/>
                  <a:gd name="connsiteY2" fmla="*/ 29616 h 136086"/>
                  <a:gd name="connsiteX3" fmla="*/ 88080 w 108762"/>
                  <a:gd name="connsiteY3" fmla="*/ 72479 h 136086"/>
                  <a:gd name="connsiteX4" fmla="*/ 86493 w 108762"/>
                  <a:gd name="connsiteY4" fmla="*/ 97879 h 136086"/>
                  <a:gd name="connsiteX5" fmla="*/ 97605 w 108762"/>
                  <a:gd name="connsiteY5" fmla="*/ 135979 h 136086"/>
                  <a:gd name="connsiteX6" fmla="*/ 59505 w 108762"/>
                  <a:gd name="connsiteY6" fmla="*/ 85179 h 136086"/>
                  <a:gd name="connsiteX7" fmla="*/ 32518 w 108762"/>
                  <a:gd name="connsiteY7" fmla="*/ 72479 h 136086"/>
                  <a:gd name="connsiteX8" fmla="*/ 13468 w 108762"/>
                  <a:gd name="connsiteY8" fmla="*/ 51841 h 136086"/>
                  <a:gd name="connsiteX9" fmla="*/ 3943 w 108762"/>
                  <a:gd name="connsiteY9" fmla="*/ 1041 h 13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762" h="136086">
                    <a:moveTo>
                      <a:pt x="3943" y="1041"/>
                    </a:moveTo>
                    <a:cubicBezTo>
                      <a:pt x="15320" y="-4515"/>
                      <a:pt x="64267" y="13741"/>
                      <a:pt x="81730" y="18504"/>
                    </a:cubicBezTo>
                    <a:cubicBezTo>
                      <a:pt x="99193" y="23267"/>
                      <a:pt x="107660" y="20620"/>
                      <a:pt x="108718" y="29616"/>
                    </a:cubicBezTo>
                    <a:cubicBezTo>
                      <a:pt x="109776" y="38612"/>
                      <a:pt x="91784" y="61102"/>
                      <a:pt x="88080" y="72479"/>
                    </a:cubicBezTo>
                    <a:cubicBezTo>
                      <a:pt x="84376" y="83856"/>
                      <a:pt x="84906" y="87296"/>
                      <a:pt x="86493" y="97879"/>
                    </a:cubicBezTo>
                    <a:cubicBezTo>
                      <a:pt x="88081" y="108462"/>
                      <a:pt x="102103" y="138096"/>
                      <a:pt x="97605" y="135979"/>
                    </a:cubicBezTo>
                    <a:cubicBezTo>
                      <a:pt x="93107" y="133862"/>
                      <a:pt x="70353" y="95762"/>
                      <a:pt x="59505" y="85179"/>
                    </a:cubicBezTo>
                    <a:cubicBezTo>
                      <a:pt x="48657" y="74596"/>
                      <a:pt x="40191" y="78035"/>
                      <a:pt x="32518" y="72479"/>
                    </a:cubicBezTo>
                    <a:cubicBezTo>
                      <a:pt x="24845" y="66923"/>
                      <a:pt x="17966" y="59779"/>
                      <a:pt x="13468" y="51841"/>
                    </a:cubicBezTo>
                    <a:cubicBezTo>
                      <a:pt x="8970" y="43904"/>
                      <a:pt x="-7434" y="6597"/>
                      <a:pt x="3943" y="104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3" name="フリーフォーム: 図形 1082">
                <a:extLst>
                  <a:ext uri="{FF2B5EF4-FFF2-40B4-BE49-F238E27FC236}">
                    <a16:creationId xmlns:a16="http://schemas.microsoft.com/office/drawing/2014/main" id="{EFBDA4E6-BA83-492C-AA1E-B92C39ADC03C}"/>
                  </a:ext>
                </a:extLst>
              </p:cNvPr>
              <p:cNvSpPr/>
              <p:nvPr/>
            </p:nvSpPr>
            <p:spPr>
              <a:xfrm>
                <a:off x="7692954" y="4994368"/>
                <a:ext cx="466170" cy="165220"/>
              </a:xfrm>
              <a:custGeom>
                <a:avLst/>
                <a:gdLst>
                  <a:gd name="connsiteX0" fmla="*/ 8186 w 466170"/>
                  <a:gd name="connsiteY0" fmla="*/ 161832 h 165220"/>
                  <a:gd name="connsiteX1" fmla="*/ 50519 w 466170"/>
                  <a:gd name="connsiteY1" fmla="*/ 127965 h 165220"/>
                  <a:gd name="connsiteX2" fmla="*/ 207152 w 466170"/>
                  <a:gd name="connsiteY2" fmla="*/ 17899 h 165220"/>
                  <a:gd name="connsiteX3" fmla="*/ 291819 w 466170"/>
                  <a:gd name="connsiteY3" fmla="*/ 965 h 165220"/>
                  <a:gd name="connsiteX4" fmla="*/ 397652 w 466170"/>
                  <a:gd name="connsiteY4" fmla="*/ 26365 h 165220"/>
                  <a:gd name="connsiteX5" fmla="*/ 465386 w 466170"/>
                  <a:gd name="connsiteY5" fmla="*/ 81399 h 165220"/>
                  <a:gd name="connsiteX6" fmla="*/ 427286 w 466170"/>
                  <a:gd name="connsiteY6" fmla="*/ 51765 h 165220"/>
                  <a:gd name="connsiteX7" fmla="*/ 321452 w 466170"/>
                  <a:gd name="connsiteY7" fmla="*/ 13665 h 165220"/>
                  <a:gd name="connsiteX8" fmla="*/ 194452 w 466170"/>
                  <a:gd name="connsiteY8" fmla="*/ 55999 h 165220"/>
                  <a:gd name="connsiteX9" fmla="*/ 8186 w 466170"/>
                  <a:gd name="connsiteY9" fmla="*/ 161832 h 16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6170" h="165220">
                    <a:moveTo>
                      <a:pt x="8186" y="161832"/>
                    </a:moveTo>
                    <a:cubicBezTo>
                      <a:pt x="-15803" y="173826"/>
                      <a:pt x="17358" y="151954"/>
                      <a:pt x="50519" y="127965"/>
                    </a:cubicBezTo>
                    <a:cubicBezTo>
                      <a:pt x="83680" y="103976"/>
                      <a:pt x="166935" y="39066"/>
                      <a:pt x="207152" y="17899"/>
                    </a:cubicBezTo>
                    <a:cubicBezTo>
                      <a:pt x="247369" y="-3268"/>
                      <a:pt x="260069" y="-446"/>
                      <a:pt x="291819" y="965"/>
                    </a:cubicBezTo>
                    <a:cubicBezTo>
                      <a:pt x="323569" y="2376"/>
                      <a:pt x="368724" y="12959"/>
                      <a:pt x="397652" y="26365"/>
                    </a:cubicBezTo>
                    <a:cubicBezTo>
                      <a:pt x="426580" y="39771"/>
                      <a:pt x="460447" y="77166"/>
                      <a:pt x="465386" y="81399"/>
                    </a:cubicBezTo>
                    <a:cubicBezTo>
                      <a:pt x="470325" y="85632"/>
                      <a:pt x="451275" y="63054"/>
                      <a:pt x="427286" y="51765"/>
                    </a:cubicBezTo>
                    <a:cubicBezTo>
                      <a:pt x="403297" y="40476"/>
                      <a:pt x="360258" y="12959"/>
                      <a:pt x="321452" y="13665"/>
                    </a:cubicBezTo>
                    <a:cubicBezTo>
                      <a:pt x="282646" y="14371"/>
                      <a:pt x="243135" y="34832"/>
                      <a:pt x="194452" y="55999"/>
                    </a:cubicBezTo>
                    <a:cubicBezTo>
                      <a:pt x="145769" y="77166"/>
                      <a:pt x="32175" y="149838"/>
                      <a:pt x="8186" y="1618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4" name="フリーフォーム: 図形 1083">
                <a:extLst>
                  <a:ext uri="{FF2B5EF4-FFF2-40B4-BE49-F238E27FC236}">
                    <a16:creationId xmlns:a16="http://schemas.microsoft.com/office/drawing/2014/main" id="{75A87DF3-3D53-458B-9D1E-BE478B1F8060}"/>
                  </a:ext>
                </a:extLst>
              </p:cNvPr>
              <p:cNvSpPr/>
              <p:nvPr/>
            </p:nvSpPr>
            <p:spPr>
              <a:xfrm>
                <a:off x="8323433" y="4825957"/>
                <a:ext cx="177835" cy="279463"/>
              </a:xfrm>
              <a:custGeom>
                <a:avLst/>
                <a:gdLst>
                  <a:gd name="connsiteX0" fmla="*/ 7 w 177835"/>
                  <a:gd name="connsiteY0" fmla="*/ 43 h 279463"/>
                  <a:gd name="connsiteX1" fmla="*/ 63507 w 177835"/>
                  <a:gd name="connsiteY1" fmla="*/ 110110 h 279463"/>
                  <a:gd name="connsiteX2" fmla="*/ 101607 w 177835"/>
                  <a:gd name="connsiteY2" fmla="*/ 169376 h 279463"/>
                  <a:gd name="connsiteX3" fmla="*/ 177807 w 177835"/>
                  <a:gd name="connsiteY3" fmla="*/ 279443 h 279463"/>
                  <a:gd name="connsiteX4" fmla="*/ 110073 w 177835"/>
                  <a:gd name="connsiteY4" fmla="*/ 177843 h 279463"/>
                  <a:gd name="connsiteX5" fmla="*/ 67740 w 177835"/>
                  <a:gd name="connsiteY5" fmla="*/ 97410 h 279463"/>
                  <a:gd name="connsiteX6" fmla="*/ 7 w 177835"/>
                  <a:gd name="connsiteY6" fmla="*/ 43 h 27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835" h="279463">
                    <a:moveTo>
                      <a:pt x="7" y="43"/>
                    </a:moveTo>
                    <a:cubicBezTo>
                      <a:pt x="-699" y="2160"/>
                      <a:pt x="46574" y="81888"/>
                      <a:pt x="63507" y="110110"/>
                    </a:cubicBezTo>
                    <a:cubicBezTo>
                      <a:pt x="80440" y="138332"/>
                      <a:pt x="82557" y="141154"/>
                      <a:pt x="101607" y="169376"/>
                    </a:cubicBezTo>
                    <a:cubicBezTo>
                      <a:pt x="120657" y="197598"/>
                      <a:pt x="176396" y="278032"/>
                      <a:pt x="177807" y="279443"/>
                    </a:cubicBezTo>
                    <a:cubicBezTo>
                      <a:pt x="179218" y="280854"/>
                      <a:pt x="128417" y="208182"/>
                      <a:pt x="110073" y="177843"/>
                    </a:cubicBezTo>
                    <a:cubicBezTo>
                      <a:pt x="91729" y="147504"/>
                      <a:pt x="85379" y="120693"/>
                      <a:pt x="67740" y="97410"/>
                    </a:cubicBezTo>
                    <a:cubicBezTo>
                      <a:pt x="50101" y="74127"/>
                      <a:pt x="713" y="-2074"/>
                      <a:pt x="7" y="4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5" name="フリーフォーム: 図形 1084">
                <a:extLst>
                  <a:ext uri="{FF2B5EF4-FFF2-40B4-BE49-F238E27FC236}">
                    <a16:creationId xmlns:a16="http://schemas.microsoft.com/office/drawing/2014/main" id="{39040995-19E0-4ABA-A70A-EAC1546CF5DB}"/>
                  </a:ext>
                </a:extLst>
              </p:cNvPr>
              <p:cNvSpPr/>
              <p:nvPr/>
            </p:nvSpPr>
            <p:spPr>
              <a:xfrm>
                <a:off x="8377921" y="4634037"/>
                <a:ext cx="394336" cy="463278"/>
              </a:xfrm>
              <a:custGeom>
                <a:avLst/>
                <a:gdLst>
                  <a:gd name="connsiteX0" fmla="*/ 552 w 394336"/>
                  <a:gd name="connsiteY0" fmla="*/ 1463 h 463278"/>
                  <a:gd name="connsiteX1" fmla="*/ 93685 w 394336"/>
                  <a:gd name="connsiteY1" fmla="*/ 39563 h 463278"/>
                  <a:gd name="connsiteX2" fmla="*/ 148719 w 394336"/>
                  <a:gd name="connsiteY2" fmla="*/ 98830 h 463278"/>
                  <a:gd name="connsiteX3" fmla="*/ 203752 w 394336"/>
                  <a:gd name="connsiteY3" fmla="*/ 213130 h 463278"/>
                  <a:gd name="connsiteX4" fmla="*/ 326519 w 394336"/>
                  <a:gd name="connsiteY4" fmla="*/ 382463 h 463278"/>
                  <a:gd name="connsiteX5" fmla="*/ 394252 w 394336"/>
                  <a:gd name="connsiteY5" fmla="*/ 462896 h 463278"/>
                  <a:gd name="connsiteX6" fmla="*/ 313819 w 394336"/>
                  <a:gd name="connsiteY6" fmla="*/ 352830 h 463278"/>
                  <a:gd name="connsiteX7" fmla="*/ 254552 w 394336"/>
                  <a:gd name="connsiteY7" fmla="*/ 255463 h 463278"/>
                  <a:gd name="connsiteX8" fmla="*/ 220685 w 394336"/>
                  <a:gd name="connsiteY8" fmla="*/ 196196 h 463278"/>
                  <a:gd name="connsiteX9" fmla="*/ 140252 w 394336"/>
                  <a:gd name="connsiteY9" fmla="*/ 90363 h 463278"/>
                  <a:gd name="connsiteX10" fmla="*/ 552 w 394336"/>
                  <a:gd name="connsiteY10" fmla="*/ 1463 h 46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4336" h="463278">
                    <a:moveTo>
                      <a:pt x="552" y="1463"/>
                    </a:moveTo>
                    <a:cubicBezTo>
                      <a:pt x="-7209" y="-7004"/>
                      <a:pt x="68991" y="23335"/>
                      <a:pt x="93685" y="39563"/>
                    </a:cubicBezTo>
                    <a:cubicBezTo>
                      <a:pt x="118379" y="55791"/>
                      <a:pt x="130375" y="69902"/>
                      <a:pt x="148719" y="98830"/>
                    </a:cubicBezTo>
                    <a:cubicBezTo>
                      <a:pt x="167063" y="127758"/>
                      <a:pt x="174119" y="165858"/>
                      <a:pt x="203752" y="213130"/>
                    </a:cubicBezTo>
                    <a:cubicBezTo>
                      <a:pt x="233385" y="260402"/>
                      <a:pt x="294769" y="340835"/>
                      <a:pt x="326519" y="382463"/>
                    </a:cubicBezTo>
                    <a:cubicBezTo>
                      <a:pt x="358269" y="424091"/>
                      <a:pt x="396369" y="467835"/>
                      <a:pt x="394252" y="462896"/>
                    </a:cubicBezTo>
                    <a:cubicBezTo>
                      <a:pt x="392135" y="457957"/>
                      <a:pt x="337102" y="387402"/>
                      <a:pt x="313819" y="352830"/>
                    </a:cubicBezTo>
                    <a:cubicBezTo>
                      <a:pt x="290536" y="318258"/>
                      <a:pt x="270074" y="281569"/>
                      <a:pt x="254552" y="255463"/>
                    </a:cubicBezTo>
                    <a:cubicBezTo>
                      <a:pt x="239030" y="229357"/>
                      <a:pt x="239735" y="223713"/>
                      <a:pt x="220685" y="196196"/>
                    </a:cubicBezTo>
                    <a:cubicBezTo>
                      <a:pt x="201635" y="168679"/>
                      <a:pt x="172707" y="121407"/>
                      <a:pt x="140252" y="90363"/>
                    </a:cubicBezTo>
                    <a:cubicBezTo>
                      <a:pt x="107797" y="59319"/>
                      <a:pt x="8313" y="9930"/>
                      <a:pt x="552" y="146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6" name="フリーフォーム: 図形 1085">
                <a:extLst>
                  <a:ext uri="{FF2B5EF4-FFF2-40B4-BE49-F238E27FC236}">
                    <a16:creationId xmlns:a16="http://schemas.microsoft.com/office/drawing/2014/main" id="{69F52A99-322E-4A4F-8143-BE36786B6F35}"/>
                  </a:ext>
                </a:extLst>
              </p:cNvPr>
              <p:cNvSpPr/>
              <p:nvPr/>
            </p:nvSpPr>
            <p:spPr>
              <a:xfrm>
                <a:off x="8090241" y="5481157"/>
                <a:ext cx="123645" cy="145008"/>
              </a:xfrm>
              <a:custGeom>
                <a:avLst/>
                <a:gdLst>
                  <a:gd name="connsiteX0" fmla="*/ 101965 w 123645"/>
                  <a:gd name="connsiteY0" fmla="*/ 1010 h 145008"/>
                  <a:gd name="connsiteX1" fmla="*/ 123132 w 123645"/>
                  <a:gd name="connsiteY1" fmla="*/ 68743 h 145008"/>
                  <a:gd name="connsiteX2" fmla="*/ 76565 w 123645"/>
                  <a:gd name="connsiteY2" fmla="*/ 128010 h 145008"/>
                  <a:gd name="connsiteX3" fmla="*/ 365 w 123645"/>
                  <a:gd name="connsiteY3" fmla="*/ 144943 h 145008"/>
                  <a:gd name="connsiteX4" fmla="*/ 110432 w 123645"/>
                  <a:gd name="connsiteY4" fmla="*/ 123776 h 145008"/>
                  <a:gd name="connsiteX5" fmla="*/ 101965 w 123645"/>
                  <a:gd name="connsiteY5" fmla="*/ 1010 h 14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645" h="145008">
                    <a:moveTo>
                      <a:pt x="101965" y="1010"/>
                    </a:moveTo>
                    <a:cubicBezTo>
                      <a:pt x="104082" y="-8162"/>
                      <a:pt x="127365" y="47576"/>
                      <a:pt x="123132" y="68743"/>
                    </a:cubicBezTo>
                    <a:cubicBezTo>
                      <a:pt x="118899" y="89910"/>
                      <a:pt x="97026" y="115310"/>
                      <a:pt x="76565" y="128010"/>
                    </a:cubicBezTo>
                    <a:cubicBezTo>
                      <a:pt x="56104" y="140710"/>
                      <a:pt x="-5280" y="145649"/>
                      <a:pt x="365" y="144943"/>
                    </a:cubicBezTo>
                    <a:cubicBezTo>
                      <a:pt x="6009" y="144237"/>
                      <a:pt x="94204" y="144237"/>
                      <a:pt x="110432" y="123776"/>
                    </a:cubicBezTo>
                    <a:cubicBezTo>
                      <a:pt x="126660" y="103315"/>
                      <a:pt x="99848" y="10182"/>
                      <a:pt x="101965" y="10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7" name="フリーフォーム: 図形 1086">
                <a:extLst>
                  <a:ext uri="{FF2B5EF4-FFF2-40B4-BE49-F238E27FC236}">
                    <a16:creationId xmlns:a16="http://schemas.microsoft.com/office/drawing/2014/main" id="{56694660-890F-4E76-85E6-CA6024395295}"/>
                  </a:ext>
                </a:extLst>
              </p:cNvPr>
              <p:cNvSpPr/>
              <p:nvPr/>
            </p:nvSpPr>
            <p:spPr>
              <a:xfrm>
                <a:off x="8015060" y="5610568"/>
                <a:ext cx="67050" cy="71457"/>
              </a:xfrm>
              <a:custGeom>
                <a:avLst/>
                <a:gdLst>
                  <a:gd name="connsiteX0" fmla="*/ 6650 w 33647"/>
                  <a:gd name="connsiteY0" fmla="*/ 20 h 56479"/>
                  <a:gd name="connsiteX1" fmla="*/ 33638 w 33647"/>
                  <a:gd name="connsiteY1" fmla="*/ 49232 h 56479"/>
                  <a:gd name="connsiteX2" fmla="*/ 3475 w 33647"/>
                  <a:gd name="connsiteY2" fmla="*/ 55582 h 56479"/>
                  <a:gd name="connsiteX3" fmla="*/ 6650 w 33647"/>
                  <a:gd name="connsiteY3" fmla="*/ 20 h 56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47" h="56479">
                    <a:moveTo>
                      <a:pt x="6650" y="20"/>
                    </a:moveTo>
                    <a:cubicBezTo>
                      <a:pt x="11677" y="-1038"/>
                      <a:pt x="34167" y="39972"/>
                      <a:pt x="33638" y="49232"/>
                    </a:cubicBezTo>
                    <a:cubicBezTo>
                      <a:pt x="33109" y="58492"/>
                      <a:pt x="10619" y="56640"/>
                      <a:pt x="3475" y="55582"/>
                    </a:cubicBezTo>
                    <a:cubicBezTo>
                      <a:pt x="-3669" y="54524"/>
                      <a:pt x="1623" y="1078"/>
                      <a:pt x="6650" y="2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フリーフォーム: 図形 63">
                <a:extLst>
                  <a:ext uri="{FF2B5EF4-FFF2-40B4-BE49-F238E27FC236}">
                    <a16:creationId xmlns:a16="http://schemas.microsoft.com/office/drawing/2014/main" id="{163CA3C2-6C83-4E36-AB58-97BFCCC5F696}"/>
                  </a:ext>
                </a:extLst>
              </p:cNvPr>
              <p:cNvSpPr/>
              <p:nvPr/>
            </p:nvSpPr>
            <p:spPr>
              <a:xfrm>
                <a:off x="7894270" y="5564184"/>
                <a:ext cx="130030" cy="123670"/>
              </a:xfrm>
              <a:custGeom>
                <a:avLst/>
                <a:gdLst>
                  <a:gd name="connsiteX0" fmla="*/ 25416 w 130030"/>
                  <a:gd name="connsiteY0" fmla="*/ 4 h 123670"/>
                  <a:gd name="connsiteX1" fmla="*/ 16 w 130030"/>
                  <a:gd name="connsiteY1" fmla="*/ 60329 h 123670"/>
                  <a:gd name="connsiteX2" fmla="*/ 28591 w 130030"/>
                  <a:gd name="connsiteY2" fmla="*/ 95254 h 123670"/>
                  <a:gd name="connsiteX3" fmla="*/ 80978 w 130030"/>
                  <a:gd name="connsiteY3" fmla="*/ 115891 h 123670"/>
                  <a:gd name="connsiteX4" fmla="*/ 128603 w 130030"/>
                  <a:gd name="connsiteY4" fmla="*/ 122241 h 123670"/>
                  <a:gd name="connsiteX5" fmla="*/ 114316 w 130030"/>
                  <a:gd name="connsiteY5" fmla="*/ 90491 h 123670"/>
                  <a:gd name="connsiteX6" fmla="*/ 80978 w 130030"/>
                  <a:gd name="connsiteY6" fmla="*/ 63504 h 123670"/>
                  <a:gd name="connsiteX7" fmla="*/ 25416 w 130030"/>
                  <a:gd name="connsiteY7" fmla="*/ 4 h 123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030" h="123670">
                    <a:moveTo>
                      <a:pt x="25416" y="4"/>
                    </a:moveTo>
                    <a:cubicBezTo>
                      <a:pt x="11922" y="-525"/>
                      <a:pt x="-513" y="44454"/>
                      <a:pt x="16" y="60329"/>
                    </a:cubicBezTo>
                    <a:cubicBezTo>
                      <a:pt x="545" y="76204"/>
                      <a:pt x="15098" y="85994"/>
                      <a:pt x="28591" y="95254"/>
                    </a:cubicBezTo>
                    <a:cubicBezTo>
                      <a:pt x="42084" y="104514"/>
                      <a:pt x="64309" y="111393"/>
                      <a:pt x="80978" y="115891"/>
                    </a:cubicBezTo>
                    <a:cubicBezTo>
                      <a:pt x="97647" y="120389"/>
                      <a:pt x="123047" y="126474"/>
                      <a:pt x="128603" y="122241"/>
                    </a:cubicBezTo>
                    <a:cubicBezTo>
                      <a:pt x="134159" y="118008"/>
                      <a:pt x="122253" y="100280"/>
                      <a:pt x="114316" y="90491"/>
                    </a:cubicBezTo>
                    <a:cubicBezTo>
                      <a:pt x="106379" y="80702"/>
                      <a:pt x="93149" y="75675"/>
                      <a:pt x="80978" y="63504"/>
                    </a:cubicBezTo>
                    <a:cubicBezTo>
                      <a:pt x="68807" y="51333"/>
                      <a:pt x="38910" y="533"/>
                      <a:pt x="25416" y="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フリーフォーム: 図形 64">
                <a:extLst>
                  <a:ext uri="{FF2B5EF4-FFF2-40B4-BE49-F238E27FC236}">
                    <a16:creationId xmlns:a16="http://schemas.microsoft.com/office/drawing/2014/main" id="{05C6AB51-766D-4872-AB08-41F2CC162D23}"/>
                  </a:ext>
                </a:extLst>
              </p:cNvPr>
              <p:cNvSpPr/>
              <p:nvPr/>
            </p:nvSpPr>
            <p:spPr>
              <a:xfrm>
                <a:off x="7873993" y="5355148"/>
                <a:ext cx="198432" cy="257632"/>
              </a:xfrm>
              <a:custGeom>
                <a:avLst/>
                <a:gdLst>
                  <a:gd name="connsiteX0" fmla="*/ 6005 w 198432"/>
                  <a:gd name="connsiteY0" fmla="*/ 1077 h 257632"/>
                  <a:gd name="connsiteX1" fmla="*/ 1243 w 198432"/>
                  <a:gd name="connsiteY1" fmla="*/ 101090 h 257632"/>
                  <a:gd name="connsiteX2" fmla="*/ 29818 w 198432"/>
                  <a:gd name="connsiteY2" fmla="*/ 167765 h 257632"/>
                  <a:gd name="connsiteX3" fmla="*/ 58393 w 198432"/>
                  <a:gd name="connsiteY3" fmla="*/ 216977 h 257632"/>
                  <a:gd name="connsiteX4" fmla="*/ 133005 w 198432"/>
                  <a:gd name="connsiteY4" fmla="*/ 240790 h 257632"/>
                  <a:gd name="connsiteX5" fmla="*/ 198093 w 198432"/>
                  <a:gd name="connsiteY5" fmla="*/ 256665 h 257632"/>
                  <a:gd name="connsiteX6" fmla="*/ 104430 w 198432"/>
                  <a:gd name="connsiteY6" fmla="*/ 212215 h 257632"/>
                  <a:gd name="connsiteX7" fmla="*/ 56805 w 198432"/>
                  <a:gd name="connsiteY7" fmla="*/ 183640 h 257632"/>
                  <a:gd name="connsiteX8" fmla="*/ 21880 w 198432"/>
                  <a:gd name="connsiteY8" fmla="*/ 121727 h 257632"/>
                  <a:gd name="connsiteX9" fmla="*/ 13943 w 198432"/>
                  <a:gd name="connsiteY9" fmla="*/ 51877 h 257632"/>
                  <a:gd name="connsiteX10" fmla="*/ 6005 w 198432"/>
                  <a:gd name="connsiteY10" fmla="*/ 1077 h 25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432" h="257632">
                    <a:moveTo>
                      <a:pt x="6005" y="1077"/>
                    </a:moveTo>
                    <a:cubicBezTo>
                      <a:pt x="3888" y="9279"/>
                      <a:pt x="-2726" y="73309"/>
                      <a:pt x="1243" y="101090"/>
                    </a:cubicBezTo>
                    <a:cubicBezTo>
                      <a:pt x="5212" y="128871"/>
                      <a:pt x="20293" y="148450"/>
                      <a:pt x="29818" y="167765"/>
                    </a:cubicBezTo>
                    <a:cubicBezTo>
                      <a:pt x="39343" y="187080"/>
                      <a:pt x="41195" y="204806"/>
                      <a:pt x="58393" y="216977"/>
                    </a:cubicBezTo>
                    <a:cubicBezTo>
                      <a:pt x="75591" y="229148"/>
                      <a:pt x="109722" y="234175"/>
                      <a:pt x="133005" y="240790"/>
                    </a:cubicBezTo>
                    <a:cubicBezTo>
                      <a:pt x="156288" y="247405"/>
                      <a:pt x="202855" y="261427"/>
                      <a:pt x="198093" y="256665"/>
                    </a:cubicBezTo>
                    <a:cubicBezTo>
                      <a:pt x="193331" y="251903"/>
                      <a:pt x="127978" y="224386"/>
                      <a:pt x="104430" y="212215"/>
                    </a:cubicBezTo>
                    <a:cubicBezTo>
                      <a:pt x="80882" y="200044"/>
                      <a:pt x="70563" y="198721"/>
                      <a:pt x="56805" y="183640"/>
                    </a:cubicBezTo>
                    <a:cubicBezTo>
                      <a:pt x="43047" y="168559"/>
                      <a:pt x="29024" y="143687"/>
                      <a:pt x="21880" y="121727"/>
                    </a:cubicBezTo>
                    <a:cubicBezTo>
                      <a:pt x="14736" y="99767"/>
                      <a:pt x="15266" y="70133"/>
                      <a:pt x="13943" y="51877"/>
                    </a:cubicBezTo>
                    <a:cubicBezTo>
                      <a:pt x="12620" y="33621"/>
                      <a:pt x="8122" y="-7125"/>
                      <a:pt x="6005" y="107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フリーフォーム: 図形 65">
                <a:extLst>
                  <a:ext uri="{FF2B5EF4-FFF2-40B4-BE49-F238E27FC236}">
                    <a16:creationId xmlns:a16="http://schemas.microsoft.com/office/drawing/2014/main" id="{AD5CDE0D-C304-42CD-A10F-F268A6EE147F}"/>
                  </a:ext>
                </a:extLst>
              </p:cNvPr>
              <p:cNvSpPr/>
              <p:nvPr/>
            </p:nvSpPr>
            <p:spPr>
              <a:xfrm>
                <a:off x="8202777" y="4893034"/>
                <a:ext cx="43225" cy="142529"/>
              </a:xfrm>
              <a:custGeom>
                <a:avLst/>
                <a:gdLst>
                  <a:gd name="connsiteX0" fmla="*/ 31763 w 43225"/>
                  <a:gd name="connsiteY0" fmla="*/ 699 h 142529"/>
                  <a:gd name="connsiteX1" fmla="*/ 35996 w 43225"/>
                  <a:gd name="connsiteY1" fmla="*/ 98066 h 142529"/>
                  <a:gd name="connsiteX2" fmla="*/ 42346 w 43225"/>
                  <a:gd name="connsiteY2" fmla="*/ 142516 h 142529"/>
                  <a:gd name="connsiteX3" fmla="*/ 14829 w 43225"/>
                  <a:gd name="connsiteY3" fmla="*/ 102299 h 142529"/>
                  <a:gd name="connsiteX4" fmla="*/ 13 w 43225"/>
                  <a:gd name="connsiteY4" fmla="*/ 55733 h 142529"/>
                  <a:gd name="connsiteX5" fmla="*/ 31763 w 43225"/>
                  <a:gd name="connsiteY5" fmla="*/ 699 h 142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225" h="142529">
                    <a:moveTo>
                      <a:pt x="31763" y="699"/>
                    </a:moveTo>
                    <a:cubicBezTo>
                      <a:pt x="37760" y="7754"/>
                      <a:pt x="34232" y="74430"/>
                      <a:pt x="35996" y="98066"/>
                    </a:cubicBezTo>
                    <a:cubicBezTo>
                      <a:pt x="37760" y="121702"/>
                      <a:pt x="45874" y="141811"/>
                      <a:pt x="42346" y="142516"/>
                    </a:cubicBezTo>
                    <a:cubicBezTo>
                      <a:pt x="38818" y="143221"/>
                      <a:pt x="21884" y="116763"/>
                      <a:pt x="14829" y="102299"/>
                    </a:cubicBezTo>
                    <a:cubicBezTo>
                      <a:pt x="7774" y="87835"/>
                      <a:pt x="718" y="69491"/>
                      <a:pt x="13" y="55733"/>
                    </a:cubicBezTo>
                    <a:cubicBezTo>
                      <a:pt x="-693" y="41975"/>
                      <a:pt x="25766" y="-6356"/>
                      <a:pt x="31763" y="69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フリーフォーム: 図形 66">
                <a:extLst>
                  <a:ext uri="{FF2B5EF4-FFF2-40B4-BE49-F238E27FC236}">
                    <a16:creationId xmlns:a16="http://schemas.microsoft.com/office/drawing/2014/main" id="{70F315E0-2F47-4B7D-B170-172412F98E02}"/>
                  </a:ext>
                </a:extLst>
              </p:cNvPr>
              <p:cNvSpPr/>
              <p:nvPr/>
            </p:nvSpPr>
            <p:spPr>
              <a:xfrm>
                <a:off x="8972399" y="5367327"/>
                <a:ext cx="67032" cy="125525"/>
              </a:xfrm>
              <a:custGeom>
                <a:avLst/>
                <a:gdLst>
                  <a:gd name="connsiteX0" fmla="*/ 66474 w 67032"/>
                  <a:gd name="connsiteY0" fmla="*/ 11 h 125525"/>
                  <a:gd name="connsiteX1" fmla="*/ 60124 w 67032"/>
                  <a:gd name="connsiteY1" fmla="*/ 52398 h 125525"/>
                  <a:gd name="connsiteX2" fmla="*/ 49012 w 67032"/>
                  <a:gd name="connsiteY2" fmla="*/ 80973 h 125525"/>
                  <a:gd name="connsiteX3" fmla="*/ 1387 w 67032"/>
                  <a:gd name="connsiteY3" fmla="*/ 125423 h 125525"/>
                  <a:gd name="connsiteX4" fmla="*/ 15674 w 67032"/>
                  <a:gd name="connsiteY4" fmla="*/ 92086 h 125525"/>
                  <a:gd name="connsiteX5" fmla="*/ 45837 w 67032"/>
                  <a:gd name="connsiteY5" fmla="*/ 57161 h 125525"/>
                  <a:gd name="connsiteX6" fmla="*/ 66474 w 67032"/>
                  <a:gd name="connsiteY6" fmla="*/ 11 h 125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032" h="125525">
                    <a:moveTo>
                      <a:pt x="66474" y="11"/>
                    </a:moveTo>
                    <a:cubicBezTo>
                      <a:pt x="68855" y="-783"/>
                      <a:pt x="63034" y="38904"/>
                      <a:pt x="60124" y="52398"/>
                    </a:cubicBezTo>
                    <a:cubicBezTo>
                      <a:pt x="57214" y="65892"/>
                      <a:pt x="58801" y="68802"/>
                      <a:pt x="49012" y="80973"/>
                    </a:cubicBezTo>
                    <a:cubicBezTo>
                      <a:pt x="39222" y="93144"/>
                      <a:pt x="6943" y="123571"/>
                      <a:pt x="1387" y="125423"/>
                    </a:cubicBezTo>
                    <a:cubicBezTo>
                      <a:pt x="-4169" y="127275"/>
                      <a:pt x="8266" y="103463"/>
                      <a:pt x="15674" y="92086"/>
                    </a:cubicBezTo>
                    <a:cubicBezTo>
                      <a:pt x="23082" y="80709"/>
                      <a:pt x="38958" y="69861"/>
                      <a:pt x="45837" y="57161"/>
                    </a:cubicBezTo>
                    <a:cubicBezTo>
                      <a:pt x="52716" y="44461"/>
                      <a:pt x="64093" y="805"/>
                      <a:pt x="66474" y="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フリーフォーム: 図形 67">
                <a:extLst>
                  <a:ext uri="{FF2B5EF4-FFF2-40B4-BE49-F238E27FC236}">
                    <a16:creationId xmlns:a16="http://schemas.microsoft.com/office/drawing/2014/main" id="{E42C3EF4-8D72-4BFC-B9E7-06505E5F24A6}"/>
                  </a:ext>
                </a:extLst>
              </p:cNvPr>
              <p:cNvSpPr/>
              <p:nvPr/>
            </p:nvSpPr>
            <p:spPr>
              <a:xfrm>
                <a:off x="8795331" y="5519608"/>
                <a:ext cx="151507" cy="166303"/>
              </a:xfrm>
              <a:custGeom>
                <a:avLst/>
                <a:gdLst>
                  <a:gd name="connsiteX0" fmla="*/ 151467 w 151507"/>
                  <a:gd name="connsiteY0" fmla="*/ 130 h 166303"/>
                  <a:gd name="connsiteX1" fmla="*/ 135592 w 151507"/>
                  <a:gd name="connsiteY1" fmla="*/ 47755 h 166303"/>
                  <a:gd name="connsiteX2" fmla="*/ 118130 w 151507"/>
                  <a:gd name="connsiteY2" fmla="*/ 71567 h 166303"/>
                  <a:gd name="connsiteX3" fmla="*/ 60980 w 151507"/>
                  <a:gd name="connsiteY3" fmla="*/ 138242 h 166303"/>
                  <a:gd name="connsiteX4" fmla="*/ 14942 w 151507"/>
                  <a:gd name="connsiteY4" fmla="*/ 165230 h 166303"/>
                  <a:gd name="connsiteX5" fmla="*/ 655 w 151507"/>
                  <a:gd name="connsiteY5" fmla="*/ 158880 h 166303"/>
                  <a:gd name="connsiteX6" fmla="*/ 32405 w 151507"/>
                  <a:gd name="connsiteY6" fmla="*/ 139830 h 166303"/>
                  <a:gd name="connsiteX7" fmla="*/ 103842 w 151507"/>
                  <a:gd name="connsiteY7" fmla="*/ 98555 h 166303"/>
                  <a:gd name="connsiteX8" fmla="*/ 130830 w 151507"/>
                  <a:gd name="connsiteY8" fmla="*/ 63630 h 166303"/>
                  <a:gd name="connsiteX9" fmla="*/ 151467 w 151507"/>
                  <a:gd name="connsiteY9" fmla="*/ 130 h 166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1507" h="166303">
                    <a:moveTo>
                      <a:pt x="151467" y="130"/>
                    </a:moveTo>
                    <a:cubicBezTo>
                      <a:pt x="152261" y="-2516"/>
                      <a:pt x="141148" y="35849"/>
                      <a:pt x="135592" y="47755"/>
                    </a:cubicBezTo>
                    <a:cubicBezTo>
                      <a:pt x="130036" y="59661"/>
                      <a:pt x="130565" y="56486"/>
                      <a:pt x="118130" y="71567"/>
                    </a:cubicBezTo>
                    <a:cubicBezTo>
                      <a:pt x="105695" y="86648"/>
                      <a:pt x="78178" y="122632"/>
                      <a:pt x="60980" y="138242"/>
                    </a:cubicBezTo>
                    <a:cubicBezTo>
                      <a:pt x="43782" y="153853"/>
                      <a:pt x="24996" y="161790"/>
                      <a:pt x="14942" y="165230"/>
                    </a:cubicBezTo>
                    <a:cubicBezTo>
                      <a:pt x="4888" y="168670"/>
                      <a:pt x="-2255" y="163113"/>
                      <a:pt x="655" y="158880"/>
                    </a:cubicBezTo>
                    <a:cubicBezTo>
                      <a:pt x="3565" y="154647"/>
                      <a:pt x="32405" y="139830"/>
                      <a:pt x="32405" y="139830"/>
                    </a:cubicBezTo>
                    <a:cubicBezTo>
                      <a:pt x="49603" y="129776"/>
                      <a:pt x="87438" y="111255"/>
                      <a:pt x="103842" y="98555"/>
                    </a:cubicBezTo>
                    <a:cubicBezTo>
                      <a:pt x="120246" y="85855"/>
                      <a:pt x="124480" y="76330"/>
                      <a:pt x="130830" y="63630"/>
                    </a:cubicBezTo>
                    <a:cubicBezTo>
                      <a:pt x="137180" y="50930"/>
                      <a:pt x="150673" y="2776"/>
                      <a:pt x="151467" y="1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フリーフォーム: 図形 68">
                <a:extLst>
                  <a:ext uri="{FF2B5EF4-FFF2-40B4-BE49-F238E27FC236}">
                    <a16:creationId xmlns:a16="http://schemas.microsoft.com/office/drawing/2014/main" id="{C49BC029-AD7A-4BB0-8BE8-72A50304A513}"/>
                  </a:ext>
                </a:extLst>
              </p:cNvPr>
              <p:cNvSpPr/>
              <p:nvPr/>
            </p:nvSpPr>
            <p:spPr>
              <a:xfrm>
                <a:off x="8452282" y="5711773"/>
                <a:ext cx="270759" cy="105145"/>
              </a:xfrm>
              <a:custGeom>
                <a:avLst/>
                <a:gdLst>
                  <a:gd name="connsiteX0" fmla="*/ 270679 w 270759"/>
                  <a:gd name="connsiteY0" fmla="*/ 52 h 105145"/>
                  <a:gd name="connsiteX1" fmla="*/ 227816 w 270759"/>
                  <a:gd name="connsiteY1" fmla="*/ 46090 h 105145"/>
                  <a:gd name="connsiteX2" fmla="*/ 186541 w 270759"/>
                  <a:gd name="connsiteY2" fmla="*/ 77840 h 105145"/>
                  <a:gd name="connsiteX3" fmla="*/ 132566 w 270759"/>
                  <a:gd name="connsiteY3" fmla="*/ 84190 h 105145"/>
                  <a:gd name="connsiteX4" fmla="*/ 54779 w 270759"/>
                  <a:gd name="connsiteY4" fmla="*/ 76252 h 105145"/>
                  <a:gd name="connsiteX5" fmla="*/ 804 w 270759"/>
                  <a:gd name="connsiteY5" fmla="*/ 58790 h 105145"/>
                  <a:gd name="connsiteX6" fmla="*/ 96054 w 270759"/>
                  <a:gd name="connsiteY6" fmla="*/ 92127 h 105145"/>
                  <a:gd name="connsiteX7" fmla="*/ 178604 w 270759"/>
                  <a:gd name="connsiteY7" fmla="*/ 103240 h 105145"/>
                  <a:gd name="connsiteX8" fmla="*/ 216704 w 270759"/>
                  <a:gd name="connsiteY8" fmla="*/ 55615 h 105145"/>
                  <a:gd name="connsiteX9" fmla="*/ 270679 w 270759"/>
                  <a:gd name="connsiteY9" fmla="*/ 52 h 105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0759" h="105145">
                    <a:moveTo>
                      <a:pt x="270679" y="52"/>
                    </a:moveTo>
                    <a:cubicBezTo>
                      <a:pt x="272531" y="-1535"/>
                      <a:pt x="241839" y="33125"/>
                      <a:pt x="227816" y="46090"/>
                    </a:cubicBezTo>
                    <a:cubicBezTo>
                      <a:pt x="213793" y="59055"/>
                      <a:pt x="202416" y="71490"/>
                      <a:pt x="186541" y="77840"/>
                    </a:cubicBezTo>
                    <a:cubicBezTo>
                      <a:pt x="170666" y="84190"/>
                      <a:pt x="154526" y="84455"/>
                      <a:pt x="132566" y="84190"/>
                    </a:cubicBezTo>
                    <a:cubicBezTo>
                      <a:pt x="110606" y="83925"/>
                      <a:pt x="76739" y="80485"/>
                      <a:pt x="54779" y="76252"/>
                    </a:cubicBezTo>
                    <a:cubicBezTo>
                      <a:pt x="32819" y="72019"/>
                      <a:pt x="-6075" y="56144"/>
                      <a:pt x="804" y="58790"/>
                    </a:cubicBezTo>
                    <a:cubicBezTo>
                      <a:pt x="7683" y="61436"/>
                      <a:pt x="66421" y="84719"/>
                      <a:pt x="96054" y="92127"/>
                    </a:cubicBezTo>
                    <a:cubicBezTo>
                      <a:pt x="125687" y="99535"/>
                      <a:pt x="158496" y="109325"/>
                      <a:pt x="178604" y="103240"/>
                    </a:cubicBezTo>
                    <a:cubicBezTo>
                      <a:pt x="198712" y="97155"/>
                      <a:pt x="204533" y="69902"/>
                      <a:pt x="216704" y="55615"/>
                    </a:cubicBezTo>
                    <a:cubicBezTo>
                      <a:pt x="228875" y="41328"/>
                      <a:pt x="268827" y="1639"/>
                      <a:pt x="270679" y="5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フリーフォーム: 図形 69">
                <a:extLst>
                  <a:ext uri="{FF2B5EF4-FFF2-40B4-BE49-F238E27FC236}">
                    <a16:creationId xmlns:a16="http://schemas.microsoft.com/office/drawing/2014/main" id="{D91C54FC-0E3B-40E7-BF72-E5EEE89490C5}"/>
                  </a:ext>
                </a:extLst>
              </p:cNvPr>
              <p:cNvSpPr/>
              <p:nvPr/>
            </p:nvSpPr>
            <p:spPr>
              <a:xfrm>
                <a:off x="7850930" y="5800503"/>
                <a:ext cx="636247" cy="97074"/>
              </a:xfrm>
              <a:custGeom>
                <a:avLst/>
                <a:gdLst>
                  <a:gd name="connsiteX0" fmla="*/ 493 w 636247"/>
                  <a:gd name="connsiteY0" fmla="*/ 1810 h 97074"/>
                  <a:gd name="connsiteX1" fmla="*/ 130668 w 636247"/>
                  <a:gd name="connsiteY1" fmla="*/ 60547 h 97074"/>
                  <a:gd name="connsiteX2" fmla="*/ 260843 w 636247"/>
                  <a:gd name="connsiteY2" fmla="*/ 62135 h 97074"/>
                  <a:gd name="connsiteX3" fmla="*/ 303706 w 636247"/>
                  <a:gd name="connsiteY3" fmla="*/ 49435 h 97074"/>
                  <a:gd name="connsiteX4" fmla="*/ 362443 w 636247"/>
                  <a:gd name="connsiteY4" fmla="*/ 54197 h 97074"/>
                  <a:gd name="connsiteX5" fmla="*/ 413243 w 636247"/>
                  <a:gd name="connsiteY5" fmla="*/ 66897 h 97074"/>
                  <a:gd name="connsiteX6" fmla="*/ 471981 w 636247"/>
                  <a:gd name="connsiteY6" fmla="*/ 58960 h 97074"/>
                  <a:gd name="connsiteX7" fmla="*/ 571993 w 636247"/>
                  <a:gd name="connsiteY7" fmla="*/ 41497 h 97074"/>
                  <a:gd name="connsiteX8" fmla="*/ 635493 w 636247"/>
                  <a:gd name="connsiteY8" fmla="*/ 222 h 97074"/>
                  <a:gd name="connsiteX9" fmla="*/ 603743 w 636247"/>
                  <a:gd name="connsiteY9" fmla="*/ 25622 h 97074"/>
                  <a:gd name="connsiteX10" fmla="*/ 556118 w 636247"/>
                  <a:gd name="connsiteY10" fmla="*/ 38322 h 97074"/>
                  <a:gd name="connsiteX11" fmla="*/ 464043 w 636247"/>
                  <a:gd name="connsiteY11" fmla="*/ 51022 h 97074"/>
                  <a:gd name="connsiteX12" fmla="*/ 367206 w 636247"/>
                  <a:gd name="connsiteY12" fmla="*/ 58960 h 97074"/>
                  <a:gd name="connsiteX13" fmla="*/ 273543 w 636247"/>
                  <a:gd name="connsiteY13" fmla="*/ 87535 h 97074"/>
                  <a:gd name="connsiteX14" fmla="*/ 146543 w 636247"/>
                  <a:gd name="connsiteY14" fmla="*/ 97060 h 97074"/>
                  <a:gd name="connsiteX15" fmla="*/ 87806 w 636247"/>
                  <a:gd name="connsiteY15" fmla="*/ 85947 h 97074"/>
                  <a:gd name="connsiteX16" fmla="*/ 493 w 636247"/>
                  <a:gd name="connsiteY16" fmla="*/ 1810 h 97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36247" h="97074">
                    <a:moveTo>
                      <a:pt x="493" y="1810"/>
                    </a:moveTo>
                    <a:cubicBezTo>
                      <a:pt x="7637" y="-2423"/>
                      <a:pt x="87276" y="50493"/>
                      <a:pt x="130668" y="60547"/>
                    </a:cubicBezTo>
                    <a:cubicBezTo>
                      <a:pt x="174060" y="70601"/>
                      <a:pt x="232003" y="63987"/>
                      <a:pt x="260843" y="62135"/>
                    </a:cubicBezTo>
                    <a:cubicBezTo>
                      <a:pt x="289683" y="60283"/>
                      <a:pt x="286773" y="50758"/>
                      <a:pt x="303706" y="49435"/>
                    </a:cubicBezTo>
                    <a:cubicBezTo>
                      <a:pt x="320639" y="48112"/>
                      <a:pt x="344187" y="51287"/>
                      <a:pt x="362443" y="54197"/>
                    </a:cubicBezTo>
                    <a:cubicBezTo>
                      <a:pt x="380699" y="57107"/>
                      <a:pt x="394987" y="66103"/>
                      <a:pt x="413243" y="66897"/>
                    </a:cubicBezTo>
                    <a:cubicBezTo>
                      <a:pt x="431499" y="67691"/>
                      <a:pt x="445523" y="63193"/>
                      <a:pt x="471981" y="58960"/>
                    </a:cubicBezTo>
                    <a:cubicBezTo>
                      <a:pt x="498439" y="54727"/>
                      <a:pt x="544741" y="51287"/>
                      <a:pt x="571993" y="41497"/>
                    </a:cubicBezTo>
                    <a:cubicBezTo>
                      <a:pt x="599245" y="31707"/>
                      <a:pt x="630201" y="2868"/>
                      <a:pt x="635493" y="222"/>
                    </a:cubicBezTo>
                    <a:cubicBezTo>
                      <a:pt x="640785" y="-2424"/>
                      <a:pt x="616972" y="19272"/>
                      <a:pt x="603743" y="25622"/>
                    </a:cubicBezTo>
                    <a:cubicBezTo>
                      <a:pt x="590514" y="31972"/>
                      <a:pt x="579401" y="34089"/>
                      <a:pt x="556118" y="38322"/>
                    </a:cubicBezTo>
                    <a:cubicBezTo>
                      <a:pt x="532835" y="42555"/>
                      <a:pt x="495528" y="47582"/>
                      <a:pt x="464043" y="51022"/>
                    </a:cubicBezTo>
                    <a:cubicBezTo>
                      <a:pt x="432558" y="54462"/>
                      <a:pt x="398956" y="52875"/>
                      <a:pt x="367206" y="58960"/>
                    </a:cubicBezTo>
                    <a:cubicBezTo>
                      <a:pt x="335456" y="65045"/>
                      <a:pt x="310320" y="81185"/>
                      <a:pt x="273543" y="87535"/>
                    </a:cubicBezTo>
                    <a:cubicBezTo>
                      <a:pt x="236766" y="93885"/>
                      <a:pt x="177499" y="97325"/>
                      <a:pt x="146543" y="97060"/>
                    </a:cubicBezTo>
                    <a:cubicBezTo>
                      <a:pt x="115587" y="96795"/>
                      <a:pt x="109766" y="98647"/>
                      <a:pt x="87806" y="85947"/>
                    </a:cubicBezTo>
                    <a:cubicBezTo>
                      <a:pt x="65846" y="73247"/>
                      <a:pt x="-6651" y="6043"/>
                      <a:pt x="493" y="18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フリーフォーム: 図形 70">
                <a:extLst>
                  <a:ext uri="{FF2B5EF4-FFF2-40B4-BE49-F238E27FC236}">
                    <a16:creationId xmlns:a16="http://schemas.microsoft.com/office/drawing/2014/main" id="{F6551FC5-3EE0-4284-A04A-EF56B19FA4D4}"/>
                  </a:ext>
                </a:extLst>
              </p:cNvPr>
              <p:cNvSpPr/>
              <p:nvPr/>
            </p:nvSpPr>
            <p:spPr>
              <a:xfrm>
                <a:off x="7832974" y="5613111"/>
                <a:ext cx="121493" cy="89357"/>
              </a:xfrm>
              <a:custGeom>
                <a:avLst/>
                <a:gdLst>
                  <a:gd name="connsiteX0" fmla="*/ 120049 w 121493"/>
                  <a:gd name="connsiteY0" fmla="*/ 60614 h 89357"/>
                  <a:gd name="connsiteX1" fmla="*/ 66074 w 121493"/>
                  <a:gd name="connsiteY1" fmla="*/ 73314 h 89357"/>
                  <a:gd name="connsiteX2" fmla="*/ 15274 w 121493"/>
                  <a:gd name="connsiteY2" fmla="*/ 78077 h 89357"/>
                  <a:gd name="connsiteX3" fmla="*/ 987 w 121493"/>
                  <a:gd name="connsiteY3" fmla="*/ 89189 h 89357"/>
                  <a:gd name="connsiteX4" fmla="*/ 37499 w 121493"/>
                  <a:gd name="connsiteY4" fmla="*/ 68552 h 89357"/>
                  <a:gd name="connsiteX5" fmla="*/ 56549 w 121493"/>
                  <a:gd name="connsiteY5" fmla="*/ 38389 h 89357"/>
                  <a:gd name="connsiteX6" fmla="*/ 67662 w 121493"/>
                  <a:gd name="connsiteY6" fmla="*/ 1877 h 89357"/>
                  <a:gd name="connsiteX7" fmla="*/ 102587 w 121493"/>
                  <a:gd name="connsiteY7" fmla="*/ 8227 h 89357"/>
                  <a:gd name="connsiteX8" fmla="*/ 120049 w 121493"/>
                  <a:gd name="connsiteY8" fmla="*/ 60614 h 89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493" h="89357">
                    <a:moveTo>
                      <a:pt x="120049" y="60614"/>
                    </a:moveTo>
                    <a:cubicBezTo>
                      <a:pt x="113964" y="71462"/>
                      <a:pt x="83536" y="70404"/>
                      <a:pt x="66074" y="73314"/>
                    </a:cubicBezTo>
                    <a:cubicBezTo>
                      <a:pt x="48612" y="76224"/>
                      <a:pt x="26122" y="75431"/>
                      <a:pt x="15274" y="78077"/>
                    </a:cubicBezTo>
                    <a:cubicBezTo>
                      <a:pt x="4426" y="80723"/>
                      <a:pt x="-2717" y="90776"/>
                      <a:pt x="987" y="89189"/>
                    </a:cubicBezTo>
                    <a:cubicBezTo>
                      <a:pt x="4691" y="87602"/>
                      <a:pt x="28239" y="77019"/>
                      <a:pt x="37499" y="68552"/>
                    </a:cubicBezTo>
                    <a:cubicBezTo>
                      <a:pt x="46759" y="60085"/>
                      <a:pt x="51522" y="49501"/>
                      <a:pt x="56549" y="38389"/>
                    </a:cubicBezTo>
                    <a:cubicBezTo>
                      <a:pt x="61576" y="27277"/>
                      <a:pt x="59989" y="6904"/>
                      <a:pt x="67662" y="1877"/>
                    </a:cubicBezTo>
                    <a:cubicBezTo>
                      <a:pt x="75335" y="-3150"/>
                      <a:pt x="93591" y="2935"/>
                      <a:pt x="102587" y="8227"/>
                    </a:cubicBezTo>
                    <a:cubicBezTo>
                      <a:pt x="111583" y="13519"/>
                      <a:pt x="126134" y="49766"/>
                      <a:pt x="120049" y="606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フリーフォーム: 図形 72">
                <a:extLst>
                  <a:ext uri="{FF2B5EF4-FFF2-40B4-BE49-F238E27FC236}">
                    <a16:creationId xmlns:a16="http://schemas.microsoft.com/office/drawing/2014/main" id="{F088FE55-900E-4143-8631-EDF7DDE6C5F1}"/>
                  </a:ext>
                </a:extLst>
              </p:cNvPr>
              <p:cNvSpPr/>
              <p:nvPr/>
            </p:nvSpPr>
            <p:spPr>
              <a:xfrm>
                <a:off x="6701981" y="5787999"/>
                <a:ext cx="1173115" cy="304919"/>
              </a:xfrm>
              <a:custGeom>
                <a:avLst/>
                <a:gdLst>
                  <a:gd name="connsiteX0" fmla="*/ 92 w 1173115"/>
                  <a:gd name="connsiteY0" fmla="*/ 269901 h 304919"/>
                  <a:gd name="connsiteX1" fmla="*/ 120742 w 1173115"/>
                  <a:gd name="connsiteY1" fmla="*/ 304826 h 304919"/>
                  <a:gd name="connsiteX2" fmla="*/ 333467 w 1173115"/>
                  <a:gd name="connsiteY2" fmla="*/ 257201 h 304919"/>
                  <a:gd name="connsiteX3" fmla="*/ 574767 w 1173115"/>
                  <a:gd name="connsiteY3" fmla="*/ 196876 h 304919"/>
                  <a:gd name="connsiteX4" fmla="*/ 755742 w 1173115"/>
                  <a:gd name="connsiteY4" fmla="*/ 133376 h 304919"/>
                  <a:gd name="connsiteX5" fmla="*/ 882742 w 1173115"/>
                  <a:gd name="connsiteY5" fmla="*/ 92101 h 304919"/>
                  <a:gd name="connsiteX6" fmla="*/ 977992 w 1173115"/>
                  <a:gd name="connsiteY6" fmla="*/ 69876 h 304919"/>
                  <a:gd name="connsiteX7" fmla="*/ 1022442 w 1173115"/>
                  <a:gd name="connsiteY7" fmla="*/ 63526 h 304919"/>
                  <a:gd name="connsiteX8" fmla="*/ 1063717 w 1173115"/>
                  <a:gd name="connsiteY8" fmla="*/ 44476 h 304919"/>
                  <a:gd name="connsiteX9" fmla="*/ 1092292 w 1173115"/>
                  <a:gd name="connsiteY9" fmla="*/ 34951 h 304919"/>
                  <a:gd name="connsiteX10" fmla="*/ 1143092 w 1173115"/>
                  <a:gd name="connsiteY10" fmla="*/ 28601 h 304919"/>
                  <a:gd name="connsiteX11" fmla="*/ 1171667 w 1173115"/>
                  <a:gd name="connsiteY11" fmla="*/ 34951 h 304919"/>
                  <a:gd name="connsiteX12" fmla="*/ 1098642 w 1173115"/>
                  <a:gd name="connsiteY12" fmla="*/ 26 h 304919"/>
                  <a:gd name="connsiteX13" fmla="*/ 1028792 w 1173115"/>
                  <a:gd name="connsiteY13" fmla="*/ 41301 h 304919"/>
                  <a:gd name="connsiteX14" fmla="*/ 987517 w 1173115"/>
                  <a:gd name="connsiteY14" fmla="*/ 57176 h 304919"/>
                  <a:gd name="connsiteX15" fmla="*/ 911317 w 1173115"/>
                  <a:gd name="connsiteY15" fmla="*/ 95276 h 304919"/>
                  <a:gd name="connsiteX16" fmla="*/ 743042 w 1173115"/>
                  <a:gd name="connsiteY16" fmla="*/ 152426 h 304919"/>
                  <a:gd name="connsiteX17" fmla="*/ 609692 w 1173115"/>
                  <a:gd name="connsiteY17" fmla="*/ 174651 h 304919"/>
                  <a:gd name="connsiteX18" fmla="*/ 479517 w 1173115"/>
                  <a:gd name="connsiteY18" fmla="*/ 234976 h 304919"/>
                  <a:gd name="connsiteX19" fmla="*/ 320767 w 1173115"/>
                  <a:gd name="connsiteY19" fmla="*/ 276251 h 304919"/>
                  <a:gd name="connsiteX20" fmla="*/ 171542 w 1173115"/>
                  <a:gd name="connsiteY20" fmla="*/ 279426 h 304919"/>
                  <a:gd name="connsiteX21" fmla="*/ 101692 w 1173115"/>
                  <a:gd name="connsiteY21" fmla="*/ 288951 h 304919"/>
                  <a:gd name="connsiteX22" fmla="*/ 92 w 1173115"/>
                  <a:gd name="connsiteY22" fmla="*/ 269901 h 30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73115" h="304919">
                    <a:moveTo>
                      <a:pt x="92" y="269901"/>
                    </a:moveTo>
                    <a:cubicBezTo>
                      <a:pt x="3267" y="272547"/>
                      <a:pt x="65180" y="306943"/>
                      <a:pt x="120742" y="304826"/>
                    </a:cubicBezTo>
                    <a:cubicBezTo>
                      <a:pt x="176304" y="302709"/>
                      <a:pt x="257796" y="275193"/>
                      <a:pt x="333467" y="257201"/>
                    </a:cubicBezTo>
                    <a:cubicBezTo>
                      <a:pt x="409138" y="239209"/>
                      <a:pt x="504388" y="217513"/>
                      <a:pt x="574767" y="196876"/>
                    </a:cubicBezTo>
                    <a:cubicBezTo>
                      <a:pt x="645146" y="176239"/>
                      <a:pt x="704413" y="150838"/>
                      <a:pt x="755742" y="133376"/>
                    </a:cubicBezTo>
                    <a:cubicBezTo>
                      <a:pt x="807071" y="115914"/>
                      <a:pt x="845700" y="102684"/>
                      <a:pt x="882742" y="92101"/>
                    </a:cubicBezTo>
                    <a:cubicBezTo>
                      <a:pt x="919784" y="81518"/>
                      <a:pt x="954709" y="74638"/>
                      <a:pt x="977992" y="69876"/>
                    </a:cubicBezTo>
                    <a:cubicBezTo>
                      <a:pt x="1001275" y="65113"/>
                      <a:pt x="1008155" y="67759"/>
                      <a:pt x="1022442" y="63526"/>
                    </a:cubicBezTo>
                    <a:cubicBezTo>
                      <a:pt x="1036729" y="59293"/>
                      <a:pt x="1052075" y="49238"/>
                      <a:pt x="1063717" y="44476"/>
                    </a:cubicBezTo>
                    <a:cubicBezTo>
                      <a:pt x="1075359" y="39714"/>
                      <a:pt x="1079063" y="37597"/>
                      <a:pt x="1092292" y="34951"/>
                    </a:cubicBezTo>
                    <a:cubicBezTo>
                      <a:pt x="1105521" y="32305"/>
                      <a:pt x="1129863" y="28601"/>
                      <a:pt x="1143092" y="28601"/>
                    </a:cubicBezTo>
                    <a:cubicBezTo>
                      <a:pt x="1156321" y="28601"/>
                      <a:pt x="1179075" y="39713"/>
                      <a:pt x="1171667" y="34951"/>
                    </a:cubicBezTo>
                    <a:cubicBezTo>
                      <a:pt x="1164259" y="30188"/>
                      <a:pt x="1122454" y="-1032"/>
                      <a:pt x="1098642" y="26"/>
                    </a:cubicBezTo>
                    <a:cubicBezTo>
                      <a:pt x="1074830" y="1084"/>
                      <a:pt x="1047313" y="31776"/>
                      <a:pt x="1028792" y="41301"/>
                    </a:cubicBezTo>
                    <a:cubicBezTo>
                      <a:pt x="1010271" y="50826"/>
                      <a:pt x="1007096" y="48180"/>
                      <a:pt x="987517" y="57176"/>
                    </a:cubicBezTo>
                    <a:cubicBezTo>
                      <a:pt x="967938" y="66172"/>
                      <a:pt x="952063" y="79401"/>
                      <a:pt x="911317" y="95276"/>
                    </a:cubicBezTo>
                    <a:cubicBezTo>
                      <a:pt x="870571" y="111151"/>
                      <a:pt x="793313" y="139197"/>
                      <a:pt x="743042" y="152426"/>
                    </a:cubicBezTo>
                    <a:cubicBezTo>
                      <a:pt x="692771" y="165655"/>
                      <a:pt x="653613" y="160893"/>
                      <a:pt x="609692" y="174651"/>
                    </a:cubicBezTo>
                    <a:cubicBezTo>
                      <a:pt x="565771" y="188409"/>
                      <a:pt x="527671" y="218043"/>
                      <a:pt x="479517" y="234976"/>
                    </a:cubicBezTo>
                    <a:cubicBezTo>
                      <a:pt x="431363" y="251909"/>
                      <a:pt x="372096" y="268843"/>
                      <a:pt x="320767" y="276251"/>
                    </a:cubicBezTo>
                    <a:cubicBezTo>
                      <a:pt x="269438" y="283659"/>
                      <a:pt x="208054" y="277309"/>
                      <a:pt x="171542" y="279426"/>
                    </a:cubicBezTo>
                    <a:cubicBezTo>
                      <a:pt x="135030" y="281543"/>
                      <a:pt x="127092" y="288422"/>
                      <a:pt x="101692" y="288951"/>
                    </a:cubicBezTo>
                    <a:cubicBezTo>
                      <a:pt x="76292" y="289480"/>
                      <a:pt x="-3083" y="267255"/>
                      <a:pt x="92" y="26990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フリーフォーム: 図形 73">
                <a:extLst>
                  <a:ext uri="{FF2B5EF4-FFF2-40B4-BE49-F238E27FC236}">
                    <a16:creationId xmlns:a16="http://schemas.microsoft.com/office/drawing/2014/main" id="{CF289270-6636-491B-8B2B-109032482D41}"/>
                  </a:ext>
                </a:extLst>
              </p:cNvPr>
              <p:cNvSpPr/>
              <p:nvPr/>
            </p:nvSpPr>
            <p:spPr>
              <a:xfrm>
                <a:off x="7083067" y="5579493"/>
                <a:ext cx="173583" cy="334690"/>
              </a:xfrm>
              <a:custGeom>
                <a:avLst/>
                <a:gdLst>
                  <a:gd name="connsiteX0" fmla="*/ 6 w 173583"/>
                  <a:gd name="connsiteY0" fmla="*/ 40 h 334690"/>
                  <a:gd name="connsiteX1" fmla="*/ 80439 w 173583"/>
                  <a:gd name="connsiteY1" fmla="*/ 122807 h 334690"/>
                  <a:gd name="connsiteX2" fmla="*/ 118539 w 173583"/>
                  <a:gd name="connsiteY2" fmla="*/ 262507 h 334690"/>
                  <a:gd name="connsiteX3" fmla="*/ 173573 w 173583"/>
                  <a:gd name="connsiteY3" fmla="*/ 334474 h 334690"/>
                  <a:gd name="connsiteX4" fmla="*/ 122773 w 173583"/>
                  <a:gd name="connsiteY4" fmla="*/ 241340 h 334690"/>
                  <a:gd name="connsiteX5" fmla="*/ 84673 w 173583"/>
                  <a:gd name="connsiteY5" fmla="*/ 135507 h 334690"/>
                  <a:gd name="connsiteX6" fmla="*/ 6 w 173583"/>
                  <a:gd name="connsiteY6" fmla="*/ 40 h 334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583" h="334690">
                    <a:moveTo>
                      <a:pt x="6" y="40"/>
                    </a:moveTo>
                    <a:cubicBezTo>
                      <a:pt x="-700" y="-2077"/>
                      <a:pt x="60684" y="79063"/>
                      <a:pt x="80439" y="122807"/>
                    </a:cubicBezTo>
                    <a:cubicBezTo>
                      <a:pt x="100194" y="166551"/>
                      <a:pt x="103017" y="227229"/>
                      <a:pt x="118539" y="262507"/>
                    </a:cubicBezTo>
                    <a:cubicBezTo>
                      <a:pt x="134061" y="297785"/>
                      <a:pt x="172867" y="338002"/>
                      <a:pt x="173573" y="334474"/>
                    </a:cubicBezTo>
                    <a:cubicBezTo>
                      <a:pt x="174279" y="330946"/>
                      <a:pt x="137590" y="274501"/>
                      <a:pt x="122773" y="241340"/>
                    </a:cubicBezTo>
                    <a:cubicBezTo>
                      <a:pt x="107956" y="208179"/>
                      <a:pt x="100901" y="172901"/>
                      <a:pt x="84673" y="135507"/>
                    </a:cubicBezTo>
                    <a:cubicBezTo>
                      <a:pt x="68445" y="98113"/>
                      <a:pt x="712" y="2157"/>
                      <a:pt x="6" y="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フリーフォーム: 図形 74">
                <a:extLst>
                  <a:ext uri="{FF2B5EF4-FFF2-40B4-BE49-F238E27FC236}">
                    <a16:creationId xmlns:a16="http://schemas.microsoft.com/office/drawing/2014/main" id="{A58F2839-5F4D-4F6B-94CE-43E9DAC12102}"/>
                  </a:ext>
                </a:extLst>
              </p:cNvPr>
              <p:cNvSpPr/>
              <p:nvPr/>
            </p:nvSpPr>
            <p:spPr>
              <a:xfrm>
                <a:off x="7012623" y="5544617"/>
                <a:ext cx="139281" cy="390699"/>
              </a:xfrm>
              <a:custGeom>
                <a:avLst/>
                <a:gdLst>
                  <a:gd name="connsiteX0" fmla="*/ 6950 w 139281"/>
                  <a:gd name="connsiteY0" fmla="*/ 1050 h 390699"/>
                  <a:gd name="connsiteX1" fmla="*/ 23883 w 139281"/>
                  <a:gd name="connsiteY1" fmla="*/ 149216 h 390699"/>
                  <a:gd name="connsiteX2" fmla="*/ 95850 w 139281"/>
                  <a:gd name="connsiteY2" fmla="*/ 259283 h 390699"/>
                  <a:gd name="connsiteX3" fmla="*/ 125483 w 139281"/>
                  <a:gd name="connsiteY3" fmla="*/ 390516 h 390699"/>
                  <a:gd name="connsiteX4" fmla="*/ 129717 w 139281"/>
                  <a:gd name="connsiteY4" fmla="*/ 229650 h 390699"/>
                  <a:gd name="connsiteX5" fmla="*/ 6950 w 139281"/>
                  <a:gd name="connsiteY5" fmla="*/ 1050 h 390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281" h="390699">
                    <a:moveTo>
                      <a:pt x="6950" y="1050"/>
                    </a:moveTo>
                    <a:cubicBezTo>
                      <a:pt x="-10689" y="-12356"/>
                      <a:pt x="9066" y="106177"/>
                      <a:pt x="23883" y="149216"/>
                    </a:cubicBezTo>
                    <a:cubicBezTo>
                      <a:pt x="38700" y="192255"/>
                      <a:pt x="78917" y="219066"/>
                      <a:pt x="95850" y="259283"/>
                    </a:cubicBezTo>
                    <a:cubicBezTo>
                      <a:pt x="112783" y="299500"/>
                      <a:pt x="119839" y="395455"/>
                      <a:pt x="125483" y="390516"/>
                    </a:cubicBezTo>
                    <a:cubicBezTo>
                      <a:pt x="131127" y="385577"/>
                      <a:pt x="150884" y="286800"/>
                      <a:pt x="129717" y="229650"/>
                    </a:cubicBezTo>
                    <a:cubicBezTo>
                      <a:pt x="108550" y="172500"/>
                      <a:pt x="24589" y="14456"/>
                      <a:pt x="6950" y="10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フリーフォーム: 図形 75">
                <a:extLst>
                  <a:ext uri="{FF2B5EF4-FFF2-40B4-BE49-F238E27FC236}">
                    <a16:creationId xmlns:a16="http://schemas.microsoft.com/office/drawing/2014/main" id="{5368E5D0-52AD-461A-850B-FE882D2B905D}"/>
                  </a:ext>
                </a:extLst>
              </p:cNvPr>
              <p:cNvSpPr/>
              <p:nvPr/>
            </p:nvSpPr>
            <p:spPr>
              <a:xfrm>
                <a:off x="6943187" y="5730854"/>
                <a:ext cx="141355" cy="301680"/>
              </a:xfrm>
              <a:custGeom>
                <a:avLst/>
                <a:gdLst>
                  <a:gd name="connsiteX0" fmla="*/ 186 w 141355"/>
                  <a:gd name="connsiteY0" fmla="*/ 1079 h 301680"/>
                  <a:gd name="connsiteX1" fmla="*/ 110253 w 141355"/>
                  <a:gd name="connsiteY1" fmla="*/ 161946 h 301680"/>
                  <a:gd name="connsiteX2" fmla="*/ 139886 w 141355"/>
                  <a:gd name="connsiteY2" fmla="*/ 301646 h 301680"/>
                  <a:gd name="connsiteX3" fmla="*/ 131419 w 141355"/>
                  <a:gd name="connsiteY3" fmla="*/ 174646 h 301680"/>
                  <a:gd name="connsiteX4" fmla="*/ 84853 w 141355"/>
                  <a:gd name="connsiteY4" fmla="*/ 94213 h 301680"/>
                  <a:gd name="connsiteX5" fmla="*/ 186 w 141355"/>
                  <a:gd name="connsiteY5" fmla="*/ 1079 h 30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1355" h="301680">
                    <a:moveTo>
                      <a:pt x="186" y="1079"/>
                    </a:moveTo>
                    <a:cubicBezTo>
                      <a:pt x="4419" y="12368"/>
                      <a:pt x="86970" y="111852"/>
                      <a:pt x="110253" y="161946"/>
                    </a:cubicBezTo>
                    <a:cubicBezTo>
                      <a:pt x="133536" y="212040"/>
                      <a:pt x="136358" y="299529"/>
                      <a:pt x="139886" y="301646"/>
                    </a:cubicBezTo>
                    <a:cubicBezTo>
                      <a:pt x="143414" y="303763"/>
                      <a:pt x="140591" y="209218"/>
                      <a:pt x="131419" y="174646"/>
                    </a:cubicBezTo>
                    <a:cubicBezTo>
                      <a:pt x="122247" y="140074"/>
                      <a:pt x="104608" y="118202"/>
                      <a:pt x="84853" y="94213"/>
                    </a:cubicBezTo>
                    <a:cubicBezTo>
                      <a:pt x="65098" y="70224"/>
                      <a:pt x="-4047" y="-10210"/>
                      <a:pt x="186" y="10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フリーフォーム: 図形 76">
                <a:extLst>
                  <a:ext uri="{FF2B5EF4-FFF2-40B4-BE49-F238E27FC236}">
                    <a16:creationId xmlns:a16="http://schemas.microsoft.com/office/drawing/2014/main" id="{7620041E-E369-4A2A-BD1D-AC78E8374639}"/>
                  </a:ext>
                </a:extLst>
              </p:cNvPr>
              <p:cNvSpPr/>
              <p:nvPr/>
            </p:nvSpPr>
            <p:spPr>
              <a:xfrm>
                <a:off x="6813869" y="6046948"/>
                <a:ext cx="108989" cy="28737"/>
              </a:xfrm>
              <a:custGeom>
                <a:avLst/>
                <a:gdLst>
                  <a:gd name="connsiteX0" fmla="*/ 387 w 108989"/>
                  <a:gd name="connsiteY0" fmla="*/ 27885 h 28737"/>
                  <a:gd name="connsiteX1" fmla="*/ 74471 w 108989"/>
                  <a:gd name="connsiteY1" fmla="*/ 21535 h 28737"/>
                  <a:gd name="connsiteX2" fmla="*/ 108337 w 108989"/>
                  <a:gd name="connsiteY2" fmla="*/ 19419 h 28737"/>
                  <a:gd name="connsiteX3" fmla="*/ 46954 w 108989"/>
                  <a:gd name="connsiteY3" fmla="*/ 369 h 28737"/>
                  <a:gd name="connsiteX4" fmla="*/ 387 w 108989"/>
                  <a:gd name="connsiteY4" fmla="*/ 27885 h 28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989" h="28737">
                    <a:moveTo>
                      <a:pt x="387" y="27885"/>
                    </a:moveTo>
                    <a:cubicBezTo>
                      <a:pt x="4973" y="31413"/>
                      <a:pt x="56479" y="22946"/>
                      <a:pt x="74471" y="21535"/>
                    </a:cubicBezTo>
                    <a:cubicBezTo>
                      <a:pt x="92463" y="20124"/>
                      <a:pt x="112923" y="22947"/>
                      <a:pt x="108337" y="19419"/>
                    </a:cubicBezTo>
                    <a:cubicBezTo>
                      <a:pt x="103751" y="15891"/>
                      <a:pt x="60712" y="4250"/>
                      <a:pt x="46954" y="369"/>
                    </a:cubicBezTo>
                    <a:cubicBezTo>
                      <a:pt x="33196" y="-3512"/>
                      <a:pt x="-4199" y="24357"/>
                      <a:pt x="387" y="2788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フリーフォーム: 図形 77">
                <a:extLst>
                  <a:ext uri="{FF2B5EF4-FFF2-40B4-BE49-F238E27FC236}">
                    <a16:creationId xmlns:a16="http://schemas.microsoft.com/office/drawing/2014/main" id="{B27EDC0C-1A70-4053-9F47-AEB444F0A28A}"/>
                  </a:ext>
                </a:extLst>
              </p:cNvPr>
              <p:cNvSpPr/>
              <p:nvPr/>
            </p:nvSpPr>
            <p:spPr>
              <a:xfrm>
                <a:off x="7702781" y="4627026"/>
                <a:ext cx="546042" cy="305294"/>
              </a:xfrm>
              <a:custGeom>
                <a:avLst/>
                <a:gdLst>
                  <a:gd name="connsiteX0" fmla="*/ 544459 w 546042"/>
                  <a:gd name="connsiteY0" fmla="*/ 7 h 305294"/>
                  <a:gd name="connsiteX1" fmla="*/ 349725 w 546042"/>
                  <a:gd name="connsiteY1" fmla="*/ 71974 h 305294"/>
                  <a:gd name="connsiteX2" fmla="*/ 281992 w 546042"/>
                  <a:gd name="connsiteY2" fmla="*/ 143941 h 305294"/>
                  <a:gd name="connsiteX3" fmla="*/ 138059 w 546042"/>
                  <a:gd name="connsiteY3" fmla="*/ 258241 h 305294"/>
                  <a:gd name="connsiteX4" fmla="*/ 2592 w 546042"/>
                  <a:gd name="connsiteY4" fmla="*/ 304807 h 305294"/>
                  <a:gd name="connsiteX5" fmla="*/ 53392 w 546042"/>
                  <a:gd name="connsiteY5" fmla="*/ 232841 h 305294"/>
                  <a:gd name="connsiteX6" fmla="*/ 108425 w 546042"/>
                  <a:gd name="connsiteY6" fmla="*/ 131241 h 305294"/>
                  <a:gd name="connsiteX7" fmla="*/ 231192 w 546042"/>
                  <a:gd name="connsiteY7" fmla="*/ 67741 h 305294"/>
                  <a:gd name="connsiteX8" fmla="*/ 544459 w 546042"/>
                  <a:gd name="connsiteY8" fmla="*/ 7 h 305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6042" h="305294">
                    <a:moveTo>
                      <a:pt x="544459" y="7"/>
                    </a:moveTo>
                    <a:cubicBezTo>
                      <a:pt x="564214" y="712"/>
                      <a:pt x="393469" y="47985"/>
                      <a:pt x="349725" y="71974"/>
                    </a:cubicBezTo>
                    <a:cubicBezTo>
                      <a:pt x="305980" y="95963"/>
                      <a:pt x="317270" y="112897"/>
                      <a:pt x="281992" y="143941"/>
                    </a:cubicBezTo>
                    <a:cubicBezTo>
                      <a:pt x="246714" y="174986"/>
                      <a:pt x="184625" y="231430"/>
                      <a:pt x="138059" y="258241"/>
                    </a:cubicBezTo>
                    <a:cubicBezTo>
                      <a:pt x="91493" y="285052"/>
                      <a:pt x="16703" y="309040"/>
                      <a:pt x="2592" y="304807"/>
                    </a:cubicBezTo>
                    <a:cubicBezTo>
                      <a:pt x="-11519" y="300574"/>
                      <a:pt x="35753" y="261769"/>
                      <a:pt x="53392" y="232841"/>
                    </a:cubicBezTo>
                    <a:cubicBezTo>
                      <a:pt x="71031" y="203913"/>
                      <a:pt x="78792" y="158758"/>
                      <a:pt x="108425" y="131241"/>
                    </a:cubicBezTo>
                    <a:cubicBezTo>
                      <a:pt x="138058" y="103724"/>
                      <a:pt x="164164" y="88908"/>
                      <a:pt x="231192" y="67741"/>
                    </a:cubicBezTo>
                    <a:cubicBezTo>
                      <a:pt x="298220" y="46574"/>
                      <a:pt x="524704" y="-698"/>
                      <a:pt x="544459" y="7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フリーフォーム: 図形 78">
                <a:extLst>
                  <a:ext uri="{FF2B5EF4-FFF2-40B4-BE49-F238E27FC236}">
                    <a16:creationId xmlns:a16="http://schemas.microsoft.com/office/drawing/2014/main" id="{9ECA8090-BD88-41C7-B89C-59F2A429329C}"/>
                  </a:ext>
                </a:extLst>
              </p:cNvPr>
              <p:cNvSpPr/>
              <p:nvPr/>
            </p:nvSpPr>
            <p:spPr>
              <a:xfrm>
                <a:off x="6640050" y="5346684"/>
                <a:ext cx="1131331" cy="474401"/>
              </a:xfrm>
              <a:custGeom>
                <a:avLst/>
                <a:gdLst>
                  <a:gd name="connsiteX0" fmla="*/ 15456 w 1131331"/>
                  <a:gd name="connsiteY0" fmla="*/ 190516 h 474401"/>
                  <a:gd name="connsiteX1" fmla="*/ 362590 w 1131331"/>
                  <a:gd name="connsiteY1" fmla="*/ 88916 h 474401"/>
                  <a:gd name="connsiteX2" fmla="*/ 531923 w 1131331"/>
                  <a:gd name="connsiteY2" fmla="*/ 101616 h 474401"/>
                  <a:gd name="connsiteX3" fmla="*/ 790156 w 1131331"/>
                  <a:gd name="connsiteY3" fmla="*/ 16 h 474401"/>
                  <a:gd name="connsiteX4" fmla="*/ 972190 w 1131331"/>
                  <a:gd name="connsiteY4" fmla="*/ 110083 h 474401"/>
                  <a:gd name="connsiteX5" fmla="*/ 1120356 w 1131331"/>
                  <a:gd name="connsiteY5" fmla="*/ 114316 h 474401"/>
                  <a:gd name="connsiteX6" fmla="*/ 1120356 w 1131331"/>
                  <a:gd name="connsiteY6" fmla="*/ 131249 h 474401"/>
                  <a:gd name="connsiteX7" fmla="*/ 1120356 w 1131331"/>
                  <a:gd name="connsiteY7" fmla="*/ 245549 h 474401"/>
                  <a:gd name="connsiteX8" fmla="*/ 1069556 w 1131331"/>
                  <a:gd name="connsiteY8" fmla="*/ 393716 h 474401"/>
                  <a:gd name="connsiteX9" fmla="*/ 984890 w 1131331"/>
                  <a:gd name="connsiteY9" fmla="*/ 419116 h 474401"/>
                  <a:gd name="connsiteX10" fmla="*/ 773223 w 1131331"/>
                  <a:gd name="connsiteY10" fmla="*/ 364083 h 474401"/>
                  <a:gd name="connsiteX11" fmla="*/ 629290 w 1131331"/>
                  <a:gd name="connsiteY11" fmla="*/ 364083 h 474401"/>
                  <a:gd name="connsiteX12" fmla="*/ 565790 w 1131331"/>
                  <a:gd name="connsiteY12" fmla="*/ 364083 h 474401"/>
                  <a:gd name="connsiteX13" fmla="*/ 345656 w 1131331"/>
                  <a:gd name="connsiteY13" fmla="*/ 376783 h 474401"/>
                  <a:gd name="connsiteX14" fmla="*/ 299090 w 1131331"/>
                  <a:gd name="connsiteY14" fmla="*/ 469916 h 474401"/>
                  <a:gd name="connsiteX15" fmla="*/ 167856 w 1131331"/>
                  <a:gd name="connsiteY15" fmla="*/ 444516 h 474401"/>
                  <a:gd name="connsiteX16" fmla="*/ 70490 w 1131331"/>
                  <a:gd name="connsiteY16" fmla="*/ 313283 h 474401"/>
                  <a:gd name="connsiteX17" fmla="*/ 15456 w 1131331"/>
                  <a:gd name="connsiteY17" fmla="*/ 190516 h 474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31331" h="474401">
                    <a:moveTo>
                      <a:pt x="15456" y="190516"/>
                    </a:moveTo>
                    <a:cubicBezTo>
                      <a:pt x="64139" y="153121"/>
                      <a:pt x="276512" y="103733"/>
                      <a:pt x="362590" y="88916"/>
                    </a:cubicBezTo>
                    <a:cubicBezTo>
                      <a:pt x="448668" y="74099"/>
                      <a:pt x="460662" y="116433"/>
                      <a:pt x="531923" y="101616"/>
                    </a:cubicBezTo>
                    <a:cubicBezTo>
                      <a:pt x="603184" y="86799"/>
                      <a:pt x="716778" y="-1395"/>
                      <a:pt x="790156" y="16"/>
                    </a:cubicBezTo>
                    <a:cubicBezTo>
                      <a:pt x="863534" y="1427"/>
                      <a:pt x="917157" y="91033"/>
                      <a:pt x="972190" y="110083"/>
                    </a:cubicBezTo>
                    <a:cubicBezTo>
                      <a:pt x="1027223" y="129133"/>
                      <a:pt x="1120356" y="114316"/>
                      <a:pt x="1120356" y="114316"/>
                    </a:cubicBezTo>
                    <a:cubicBezTo>
                      <a:pt x="1145050" y="117844"/>
                      <a:pt x="1120356" y="131249"/>
                      <a:pt x="1120356" y="131249"/>
                    </a:cubicBezTo>
                    <a:cubicBezTo>
                      <a:pt x="1120356" y="153121"/>
                      <a:pt x="1128823" y="201804"/>
                      <a:pt x="1120356" y="245549"/>
                    </a:cubicBezTo>
                    <a:cubicBezTo>
                      <a:pt x="1111889" y="289294"/>
                      <a:pt x="1092134" y="364788"/>
                      <a:pt x="1069556" y="393716"/>
                    </a:cubicBezTo>
                    <a:cubicBezTo>
                      <a:pt x="1046978" y="422644"/>
                      <a:pt x="1034279" y="424055"/>
                      <a:pt x="984890" y="419116"/>
                    </a:cubicBezTo>
                    <a:cubicBezTo>
                      <a:pt x="935501" y="414177"/>
                      <a:pt x="832490" y="373255"/>
                      <a:pt x="773223" y="364083"/>
                    </a:cubicBezTo>
                    <a:cubicBezTo>
                      <a:pt x="713956" y="354911"/>
                      <a:pt x="629290" y="364083"/>
                      <a:pt x="629290" y="364083"/>
                    </a:cubicBezTo>
                    <a:cubicBezTo>
                      <a:pt x="594718" y="364083"/>
                      <a:pt x="613062" y="361966"/>
                      <a:pt x="565790" y="364083"/>
                    </a:cubicBezTo>
                    <a:cubicBezTo>
                      <a:pt x="518518" y="366200"/>
                      <a:pt x="390106" y="359144"/>
                      <a:pt x="345656" y="376783"/>
                    </a:cubicBezTo>
                    <a:cubicBezTo>
                      <a:pt x="301206" y="394422"/>
                      <a:pt x="328723" y="458627"/>
                      <a:pt x="299090" y="469916"/>
                    </a:cubicBezTo>
                    <a:cubicBezTo>
                      <a:pt x="269457" y="481205"/>
                      <a:pt x="205956" y="470621"/>
                      <a:pt x="167856" y="444516"/>
                    </a:cubicBezTo>
                    <a:cubicBezTo>
                      <a:pt x="129756" y="418411"/>
                      <a:pt x="94479" y="351383"/>
                      <a:pt x="70490" y="313283"/>
                    </a:cubicBezTo>
                    <a:cubicBezTo>
                      <a:pt x="46501" y="275183"/>
                      <a:pt x="-33227" y="227911"/>
                      <a:pt x="15456" y="190516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フリーフォーム: 図形 79">
                <a:extLst>
                  <a:ext uri="{FF2B5EF4-FFF2-40B4-BE49-F238E27FC236}">
                    <a16:creationId xmlns:a16="http://schemas.microsoft.com/office/drawing/2014/main" id="{0D54CFAB-75DA-4B7A-AA5A-D7B54A45DAE2}"/>
                  </a:ext>
                </a:extLst>
              </p:cNvPr>
              <p:cNvSpPr/>
              <p:nvPr/>
            </p:nvSpPr>
            <p:spPr>
              <a:xfrm>
                <a:off x="5659223" y="4058856"/>
                <a:ext cx="1143439" cy="1184756"/>
              </a:xfrm>
              <a:custGeom>
                <a:avLst/>
                <a:gdLst>
                  <a:gd name="connsiteX0" fmla="*/ 1450 w 1143439"/>
                  <a:gd name="connsiteY0" fmla="*/ 64 h 1184756"/>
                  <a:gd name="connsiteX1" fmla="*/ 103050 w 1143439"/>
                  <a:gd name="connsiteY1" fmla="*/ 401384 h 1184756"/>
                  <a:gd name="connsiteX2" fmla="*/ 357050 w 1143439"/>
                  <a:gd name="connsiteY2" fmla="*/ 660464 h 1184756"/>
                  <a:gd name="connsiteX3" fmla="*/ 616130 w 1143439"/>
                  <a:gd name="connsiteY3" fmla="*/ 817944 h 1184756"/>
                  <a:gd name="connsiteX4" fmla="*/ 1124130 w 1143439"/>
                  <a:gd name="connsiteY4" fmla="*/ 1163384 h 1184756"/>
                  <a:gd name="connsiteX5" fmla="*/ 1017450 w 1143439"/>
                  <a:gd name="connsiteY5" fmla="*/ 1132904 h 1184756"/>
                  <a:gd name="connsiteX6" fmla="*/ 829490 w 1143439"/>
                  <a:gd name="connsiteY6" fmla="*/ 1010984 h 1184756"/>
                  <a:gd name="connsiteX7" fmla="*/ 565330 w 1143439"/>
                  <a:gd name="connsiteY7" fmla="*/ 843344 h 1184756"/>
                  <a:gd name="connsiteX8" fmla="*/ 326570 w 1143439"/>
                  <a:gd name="connsiteY8" fmla="*/ 589344 h 1184756"/>
                  <a:gd name="connsiteX9" fmla="*/ 169090 w 1143439"/>
                  <a:gd name="connsiteY9" fmla="*/ 431864 h 1184756"/>
                  <a:gd name="connsiteX10" fmla="*/ 1450 w 1143439"/>
                  <a:gd name="connsiteY10" fmla="*/ 64 h 1184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43439" h="1184756">
                    <a:moveTo>
                      <a:pt x="1450" y="64"/>
                    </a:moveTo>
                    <a:cubicBezTo>
                      <a:pt x="-9557" y="-5016"/>
                      <a:pt x="43783" y="291317"/>
                      <a:pt x="103050" y="401384"/>
                    </a:cubicBezTo>
                    <a:cubicBezTo>
                      <a:pt x="162317" y="511451"/>
                      <a:pt x="271537" y="591037"/>
                      <a:pt x="357050" y="660464"/>
                    </a:cubicBezTo>
                    <a:cubicBezTo>
                      <a:pt x="442563" y="729891"/>
                      <a:pt x="488283" y="734124"/>
                      <a:pt x="616130" y="817944"/>
                    </a:cubicBezTo>
                    <a:cubicBezTo>
                      <a:pt x="743977" y="901764"/>
                      <a:pt x="1057243" y="1110891"/>
                      <a:pt x="1124130" y="1163384"/>
                    </a:cubicBezTo>
                    <a:cubicBezTo>
                      <a:pt x="1191017" y="1215877"/>
                      <a:pt x="1066557" y="1158304"/>
                      <a:pt x="1017450" y="1132904"/>
                    </a:cubicBezTo>
                    <a:cubicBezTo>
                      <a:pt x="968343" y="1107504"/>
                      <a:pt x="829490" y="1010984"/>
                      <a:pt x="829490" y="1010984"/>
                    </a:cubicBezTo>
                    <a:cubicBezTo>
                      <a:pt x="754137" y="962724"/>
                      <a:pt x="649150" y="913617"/>
                      <a:pt x="565330" y="843344"/>
                    </a:cubicBezTo>
                    <a:cubicBezTo>
                      <a:pt x="481510" y="773071"/>
                      <a:pt x="392610" y="657924"/>
                      <a:pt x="326570" y="589344"/>
                    </a:cubicBezTo>
                    <a:cubicBezTo>
                      <a:pt x="260530" y="520764"/>
                      <a:pt x="224123" y="526690"/>
                      <a:pt x="169090" y="431864"/>
                    </a:cubicBezTo>
                    <a:cubicBezTo>
                      <a:pt x="114057" y="337038"/>
                      <a:pt x="12457" y="5144"/>
                      <a:pt x="1450" y="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フリーフォーム: 図形 81">
                <a:extLst>
                  <a:ext uri="{FF2B5EF4-FFF2-40B4-BE49-F238E27FC236}">
                    <a16:creationId xmlns:a16="http://schemas.microsoft.com/office/drawing/2014/main" id="{50E7EED3-24DF-45A7-B40E-AEC4AD75AB68}"/>
                  </a:ext>
                </a:extLst>
              </p:cNvPr>
              <p:cNvSpPr/>
              <p:nvPr/>
            </p:nvSpPr>
            <p:spPr>
              <a:xfrm>
                <a:off x="5589635" y="4129670"/>
                <a:ext cx="308710" cy="1385311"/>
              </a:xfrm>
              <a:custGeom>
                <a:avLst/>
                <a:gdLst>
                  <a:gd name="connsiteX0" fmla="*/ 81198 w 308710"/>
                  <a:gd name="connsiteY0" fmla="*/ 370 h 1385311"/>
                  <a:gd name="connsiteX1" fmla="*/ 30398 w 308710"/>
                  <a:gd name="connsiteY1" fmla="*/ 193410 h 1385311"/>
                  <a:gd name="connsiteX2" fmla="*/ 20238 w 308710"/>
                  <a:gd name="connsiteY2" fmla="*/ 376290 h 1385311"/>
                  <a:gd name="connsiteX3" fmla="*/ 81198 w 308710"/>
                  <a:gd name="connsiteY3" fmla="*/ 625210 h 1385311"/>
                  <a:gd name="connsiteX4" fmla="*/ 167558 w 308710"/>
                  <a:gd name="connsiteY4" fmla="*/ 899530 h 1385311"/>
                  <a:gd name="connsiteX5" fmla="*/ 238678 w 308710"/>
                  <a:gd name="connsiteY5" fmla="*/ 1178930 h 1385311"/>
                  <a:gd name="connsiteX6" fmla="*/ 304718 w 308710"/>
                  <a:gd name="connsiteY6" fmla="*/ 1382130 h 1385311"/>
                  <a:gd name="connsiteX7" fmla="*/ 294558 w 308710"/>
                  <a:gd name="connsiteY7" fmla="*/ 1285610 h 1385311"/>
                  <a:gd name="connsiteX8" fmla="*/ 238678 w 308710"/>
                  <a:gd name="connsiteY8" fmla="*/ 1057010 h 1385311"/>
                  <a:gd name="connsiteX9" fmla="*/ 121838 w 308710"/>
                  <a:gd name="connsiteY9" fmla="*/ 808090 h 1385311"/>
                  <a:gd name="connsiteX10" fmla="*/ 25318 w 308710"/>
                  <a:gd name="connsiteY10" fmla="*/ 513450 h 1385311"/>
                  <a:gd name="connsiteX11" fmla="*/ 4998 w 308710"/>
                  <a:gd name="connsiteY11" fmla="*/ 422010 h 1385311"/>
                  <a:gd name="connsiteX12" fmla="*/ 4998 w 308710"/>
                  <a:gd name="connsiteY12" fmla="*/ 244210 h 1385311"/>
                  <a:gd name="connsiteX13" fmla="*/ 81198 w 308710"/>
                  <a:gd name="connsiteY13" fmla="*/ 370 h 1385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8710" h="1385311">
                    <a:moveTo>
                      <a:pt x="81198" y="370"/>
                    </a:moveTo>
                    <a:cubicBezTo>
                      <a:pt x="85431" y="-8097"/>
                      <a:pt x="40558" y="130757"/>
                      <a:pt x="30398" y="193410"/>
                    </a:cubicBezTo>
                    <a:cubicBezTo>
                      <a:pt x="20238" y="256063"/>
                      <a:pt x="11771" y="304323"/>
                      <a:pt x="20238" y="376290"/>
                    </a:cubicBezTo>
                    <a:cubicBezTo>
                      <a:pt x="28705" y="448257"/>
                      <a:pt x="56645" y="538003"/>
                      <a:pt x="81198" y="625210"/>
                    </a:cubicBezTo>
                    <a:cubicBezTo>
                      <a:pt x="105751" y="712417"/>
                      <a:pt x="141311" y="807243"/>
                      <a:pt x="167558" y="899530"/>
                    </a:cubicBezTo>
                    <a:cubicBezTo>
                      <a:pt x="193805" y="991817"/>
                      <a:pt x="215818" y="1098497"/>
                      <a:pt x="238678" y="1178930"/>
                    </a:cubicBezTo>
                    <a:cubicBezTo>
                      <a:pt x="261538" y="1259363"/>
                      <a:pt x="295405" y="1364350"/>
                      <a:pt x="304718" y="1382130"/>
                    </a:cubicBezTo>
                    <a:cubicBezTo>
                      <a:pt x="314031" y="1399910"/>
                      <a:pt x="305565" y="1339797"/>
                      <a:pt x="294558" y="1285610"/>
                    </a:cubicBezTo>
                    <a:cubicBezTo>
                      <a:pt x="283551" y="1231423"/>
                      <a:pt x="267465" y="1136597"/>
                      <a:pt x="238678" y="1057010"/>
                    </a:cubicBezTo>
                    <a:cubicBezTo>
                      <a:pt x="209891" y="977423"/>
                      <a:pt x="157398" y="898683"/>
                      <a:pt x="121838" y="808090"/>
                    </a:cubicBezTo>
                    <a:cubicBezTo>
                      <a:pt x="86278" y="717497"/>
                      <a:pt x="44791" y="577797"/>
                      <a:pt x="25318" y="513450"/>
                    </a:cubicBezTo>
                    <a:cubicBezTo>
                      <a:pt x="5845" y="449103"/>
                      <a:pt x="8385" y="466883"/>
                      <a:pt x="4998" y="422010"/>
                    </a:cubicBezTo>
                    <a:cubicBezTo>
                      <a:pt x="1611" y="377137"/>
                      <a:pt x="-4315" y="314483"/>
                      <a:pt x="4998" y="244210"/>
                    </a:cubicBezTo>
                    <a:cubicBezTo>
                      <a:pt x="14311" y="173937"/>
                      <a:pt x="76965" y="8837"/>
                      <a:pt x="81198" y="3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フリーフォーム: 図形 82">
                <a:extLst>
                  <a:ext uri="{FF2B5EF4-FFF2-40B4-BE49-F238E27FC236}">
                    <a16:creationId xmlns:a16="http://schemas.microsoft.com/office/drawing/2014/main" id="{7D0513E8-4C5C-4645-B985-BBC280895BB7}"/>
                  </a:ext>
                </a:extLst>
              </p:cNvPr>
              <p:cNvSpPr/>
              <p:nvPr/>
            </p:nvSpPr>
            <p:spPr>
              <a:xfrm>
                <a:off x="7771042" y="4321163"/>
                <a:ext cx="135911" cy="371491"/>
              </a:xfrm>
              <a:custGeom>
                <a:avLst/>
                <a:gdLst>
                  <a:gd name="connsiteX0" fmla="*/ 134356 w 135911"/>
                  <a:gd name="connsiteY0" fmla="*/ 12 h 371491"/>
                  <a:gd name="connsiteX1" fmla="*/ 105781 w 135911"/>
                  <a:gd name="connsiteY1" fmla="*/ 92087 h 371491"/>
                  <a:gd name="connsiteX2" fmla="*/ 42281 w 135911"/>
                  <a:gd name="connsiteY2" fmla="*/ 174637 h 371491"/>
                  <a:gd name="connsiteX3" fmla="*/ 13706 w 135911"/>
                  <a:gd name="connsiteY3" fmla="*/ 279412 h 371491"/>
                  <a:gd name="connsiteX4" fmla="*/ 1006 w 135911"/>
                  <a:gd name="connsiteY4" fmla="*/ 371487 h 371491"/>
                  <a:gd name="connsiteX5" fmla="*/ 39106 w 135911"/>
                  <a:gd name="connsiteY5" fmla="*/ 282587 h 371491"/>
                  <a:gd name="connsiteX6" fmla="*/ 61331 w 135911"/>
                  <a:gd name="connsiteY6" fmla="*/ 142887 h 371491"/>
                  <a:gd name="connsiteX7" fmla="*/ 61331 w 135911"/>
                  <a:gd name="connsiteY7" fmla="*/ 98437 h 371491"/>
                  <a:gd name="connsiteX8" fmla="*/ 134356 w 135911"/>
                  <a:gd name="connsiteY8" fmla="*/ 12 h 371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5911" h="371491">
                    <a:moveTo>
                      <a:pt x="134356" y="12"/>
                    </a:moveTo>
                    <a:cubicBezTo>
                      <a:pt x="141764" y="-1046"/>
                      <a:pt x="121127" y="62983"/>
                      <a:pt x="105781" y="92087"/>
                    </a:cubicBezTo>
                    <a:cubicBezTo>
                      <a:pt x="90435" y="121191"/>
                      <a:pt x="57627" y="143416"/>
                      <a:pt x="42281" y="174637"/>
                    </a:cubicBezTo>
                    <a:cubicBezTo>
                      <a:pt x="26935" y="205858"/>
                      <a:pt x="20585" y="246604"/>
                      <a:pt x="13706" y="279412"/>
                    </a:cubicBezTo>
                    <a:cubicBezTo>
                      <a:pt x="6827" y="312220"/>
                      <a:pt x="-3227" y="370958"/>
                      <a:pt x="1006" y="371487"/>
                    </a:cubicBezTo>
                    <a:cubicBezTo>
                      <a:pt x="5239" y="372016"/>
                      <a:pt x="29052" y="320687"/>
                      <a:pt x="39106" y="282587"/>
                    </a:cubicBezTo>
                    <a:cubicBezTo>
                      <a:pt x="49160" y="244487"/>
                      <a:pt x="57627" y="173579"/>
                      <a:pt x="61331" y="142887"/>
                    </a:cubicBezTo>
                    <a:cubicBezTo>
                      <a:pt x="65035" y="112195"/>
                      <a:pt x="51806" y="119074"/>
                      <a:pt x="61331" y="98437"/>
                    </a:cubicBezTo>
                    <a:cubicBezTo>
                      <a:pt x="70856" y="77800"/>
                      <a:pt x="126948" y="1070"/>
                      <a:pt x="134356" y="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フリーフォーム: 図形 83">
                <a:extLst>
                  <a:ext uri="{FF2B5EF4-FFF2-40B4-BE49-F238E27FC236}">
                    <a16:creationId xmlns:a16="http://schemas.microsoft.com/office/drawing/2014/main" id="{5339F55A-7386-496F-BEE3-8DEDE0711DBF}"/>
                  </a:ext>
                </a:extLst>
              </p:cNvPr>
              <p:cNvSpPr/>
              <p:nvPr/>
            </p:nvSpPr>
            <p:spPr>
              <a:xfrm>
                <a:off x="7909362" y="4311472"/>
                <a:ext cx="115158" cy="260738"/>
              </a:xfrm>
              <a:custGeom>
                <a:avLst/>
                <a:gdLst>
                  <a:gd name="connsiteX0" fmla="*/ 2386 w 115158"/>
                  <a:gd name="connsiteY0" fmla="*/ 178 h 260738"/>
                  <a:gd name="connsiteX1" fmla="*/ 50011 w 115158"/>
                  <a:gd name="connsiteY1" fmla="*/ 89078 h 260738"/>
                  <a:gd name="connsiteX2" fmla="*/ 40486 w 115158"/>
                  <a:gd name="connsiteY2" fmla="*/ 171628 h 260738"/>
                  <a:gd name="connsiteX3" fmla="*/ 113511 w 115158"/>
                  <a:gd name="connsiteY3" fmla="*/ 260528 h 260738"/>
                  <a:gd name="connsiteX4" fmla="*/ 88111 w 115158"/>
                  <a:gd name="connsiteY4" fmla="*/ 193853 h 260738"/>
                  <a:gd name="connsiteX5" fmla="*/ 50011 w 115158"/>
                  <a:gd name="connsiteY5" fmla="*/ 114478 h 260738"/>
                  <a:gd name="connsiteX6" fmla="*/ 11911 w 115158"/>
                  <a:gd name="connsiteY6" fmla="*/ 66853 h 260738"/>
                  <a:gd name="connsiteX7" fmla="*/ 2386 w 115158"/>
                  <a:gd name="connsiteY7" fmla="*/ 178 h 260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158" h="260738">
                    <a:moveTo>
                      <a:pt x="2386" y="178"/>
                    </a:moveTo>
                    <a:cubicBezTo>
                      <a:pt x="8736" y="3882"/>
                      <a:pt x="43661" y="60503"/>
                      <a:pt x="50011" y="89078"/>
                    </a:cubicBezTo>
                    <a:cubicBezTo>
                      <a:pt x="56361" y="117653"/>
                      <a:pt x="29903" y="143053"/>
                      <a:pt x="40486" y="171628"/>
                    </a:cubicBezTo>
                    <a:cubicBezTo>
                      <a:pt x="51069" y="200203"/>
                      <a:pt x="105574" y="256824"/>
                      <a:pt x="113511" y="260528"/>
                    </a:cubicBezTo>
                    <a:cubicBezTo>
                      <a:pt x="121448" y="264232"/>
                      <a:pt x="98694" y="218195"/>
                      <a:pt x="88111" y="193853"/>
                    </a:cubicBezTo>
                    <a:cubicBezTo>
                      <a:pt x="77528" y="169511"/>
                      <a:pt x="62711" y="135645"/>
                      <a:pt x="50011" y="114478"/>
                    </a:cubicBezTo>
                    <a:cubicBezTo>
                      <a:pt x="37311" y="93311"/>
                      <a:pt x="20378" y="82199"/>
                      <a:pt x="11911" y="66853"/>
                    </a:cubicBezTo>
                    <a:cubicBezTo>
                      <a:pt x="3444" y="51507"/>
                      <a:pt x="-3964" y="-3526"/>
                      <a:pt x="2386" y="1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フリーフォーム: 図形 84">
                <a:extLst>
                  <a:ext uri="{FF2B5EF4-FFF2-40B4-BE49-F238E27FC236}">
                    <a16:creationId xmlns:a16="http://schemas.microsoft.com/office/drawing/2014/main" id="{159B5B2D-170C-40E4-B96B-33DEE4F841E8}"/>
                  </a:ext>
                </a:extLst>
              </p:cNvPr>
              <p:cNvSpPr/>
              <p:nvPr/>
            </p:nvSpPr>
            <p:spPr>
              <a:xfrm>
                <a:off x="5406048" y="6430332"/>
                <a:ext cx="344569" cy="297143"/>
              </a:xfrm>
              <a:custGeom>
                <a:avLst/>
                <a:gdLst>
                  <a:gd name="connsiteX0" fmla="*/ 132705 w 344569"/>
                  <a:gd name="connsiteY0" fmla="*/ 51748 h 297143"/>
                  <a:gd name="connsiteX1" fmla="*/ 264785 w 344569"/>
                  <a:gd name="connsiteY1" fmla="*/ 51748 h 297143"/>
                  <a:gd name="connsiteX2" fmla="*/ 300345 w 344569"/>
                  <a:gd name="connsiteY2" fmla="*/ 153348 h 297143"/>
                  <a:gd name="connsiteX3" fmla="*/ 300345 w 344569"/>
                  <a:gd name="connsiteY3" fmla="*/ 219388 h 297143"/>
                  <a:gd name="connsiteX4" fmla="*/ 239385 w 344569"/>
                  <a:gd name="connsiteY4" fmla="*/ 280348 h 297143"/>
                  <a:gd name="connsiteX5" fmla="*/ 173345 w 344569"/>
                  <a:gd name="connsiteY5" fmla="*/ 295588 h 297143"/>
                  <a:gd name="connsiteX6" fmla="*/ 36185 w 344569"/>
                  <a:gd name="connsiteY6" fmla="*/ 280348 h 297143"/>
                  <a:gd name="connsiteX7" fmla="*/ 625 w 344569"/>
                  <a:gd name="connsiteY7" fmla="*/ 214308 h 297143"/>
                  <a:gd name="connsiteX8" fmla="*/ 56505 w 344569"/>
                  <a:gd name="connsiteY8" fmla="*/ 102548 h 297143"/>
                  <a:gd name="connsiteX9" fmla="*/ 26025 w 344569"/>
                  <a:gd name="connsiteY9" fmla="*/ 138108 h 297143"/>
                  <a:gd name="connsiteX10" fmla="*/ 26025 w 344569"/>
                  <a:gd name="connsiteY10" fmla="*/ 173668 h 297143"/>
                  <a:gd name="connsiteX11" fmla="*/ 26025 w 344569"/>
                  <a:gd name="connsiteY11" fmla="*/ 199068 h 297143"/>
                  <a:gd name="connsiteX12" fmla="*/ 71745 w 344569"/>
                  <a:gd name="connsiteY12" fmla="*/ 265108 h 297143"/>
                  <a:gd name="connsiteX13" fmla="*/ 208905 w 344569"/>
                  <a:gd name="connsiteY13" fmla="*/ 295588 h 297143"/>
                  <a:gd name="connsiteX14" fmla="*/ 335905 w 344569"/>
                  <a:gd name="connsiteY14" fmla="*/ 219388 h 297143"/>
                  <a:gd name="connsiteX15" fmla="*/ 325745 w 344569"/>
                  <a:gd name="connsiteY15" fmla="*/ 77148 h 297143"/>
                  <a:gd name="connsiteX16" fmla="*/ 264785 w 344569"/>
                  <a:gd name="connsiteY16" fmla="*/ 948 h 297143"/>
                  <a:gd name="connsiteX17" fmla="*/ 132705 w 344569"/>
                  <a:gd name="connsiteY17" fmla="*/ 51748 h 297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569" h="297143">
                    <a:moveTo>
                      <a:pt x="132705" y="51748"/>
                    </a:moveTo>
                    <a:cubicBezTo>
                      <a:pt x="132705" y="60215"/>
                      <a:pt x="236845" y="34815"/>
                      <a:pt x="264785" y="51748"/>
                    </a:cubicBezTo>
                    <a:cubicBezTo>
                      <a:pt x="292725" y="68681"/>
                      <a:pt x="294418" y="125408"/>
                      <a:pt x="300345" y="153348"/>
                    </a:cubicBezTo>
                    <a:cubicBezTo>
                      <a:pt x="306272" y="181288"/>
                      <a:pt x="310505" y="198221"/>
                      <a:pt x="300345" y="219388"/>
                    </a:cubicBezTo>
                    <a:cubicBezTo>
                      <a:pt x="290185" y="240555"/>
                      <a:pt x="260552" y="267648"/>
                      <a:pt x="239385" y="280348"/>
                    </a:cubicBezTo>
                    <a:cubicBezTo>
                      <a:pt x="218218" y="293048"/>
                      <a:pt x="207212" y="295588"/>
                      <a:pt x="173345" y="295588"/>
                    </a:cubicBezTo>
                    <a:cubicBezTo>
                      <a:pt x="139478" y="295588"/>
                      <a:pt x="64972" y="293895"/>
                      <a:pt x="36185" y="280348"/>
                    </a:cubicBezTo>
                    <a:cubicBezTo>
                      <a:pt x="7398" y="266801"/>
                      <a:pt x="-2762" y="243941"/>
                      <a:pt x="625" y="214308"/>
                    </a:cubicBezTo>
                    <a:cubicBezTo>
                      <a:pt x="4012" y="184675"/>
                      <a:pt x="52272" y="115248"/>
                      <a:pt x="56505" y="102548"/>
                    </a:cubicBezTo>
                    <a:cubicBezTo>
                      <a:pt x="60738" y="89848"/>
                      <a:pt x="31105" y="126255"/>
                      <a:pt x="26025" y="138108"/>
                    </a:cubicBezTo>
                    <a:cubicBezTo>
                      <a:pt x="20945" y="149961"/>
                      <a:pt x="26025" y="173668"/>
                      <a:pt x="26025" y="173668"/>
                    </a:cubicBezTo>
                    <a:cubicBezTo>
                      <a:pt x="26025" y="183828"/>
                      <a:pt x="18405" y="183828"/>
                      <a:pt x="26025" y="199068"/>
                    </a:cubicBezTo>
                    <a:cubicBezTo>
                      <a:pt x="33645" y="214308"/>
                      <a:pt x="41265" y="249021"/>
                      <a:pt x="71745" y="265108"/>
                    </a:cubicBezTo>
                    <a:cubicBezTo>
                      <a:pt x="102225" y="281195"/>
                      <a:pt x="164878" y="303208"/>
                      <a:pt x="208905" y="295588"/>
                    </a:cubicBezTo>
                    <a:cubicBezTo>
                      <a:pt x="252932" y="287968"/>
                      <a:pt x="316432" y="255795"/>
                      <a:pt x="335905" y="219388"/>
                    </a:cubicBezTo>
                    <a:cubicBezTo>
                      <a:pt x="355378" y="182981"/>
                      <a:pt x="337598" y="113555"/>
                      <a:pt x="325745" y="77148"/>
                    </a:cubicBezTo>
                    <a:cubicBezTo>
                      <a:pt x="313892" y="40741"/>
                      <a:pt x="296958" y="9415"/>
                      <a:pt x="264785" y="948"/>
                    </a:cubicBezTo>
                    <a:cubicBezTo>
                      <a:pt x="232612" y="-7519"/>
                      <a:pt x="132705" y="43281"/>
                      <a:pt x="132705" y="517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" name="フリーフォーム: 図形 149">
                <a:extLst>
                  <a:ext uri="{FF2B5EF4-FFF2-40B4-BE49-F238E27FC236}">
                    <a16:creationId xmlns:a16="http://schemas.microsoft.com/office/drawing/2014/main" id="{5B10F018-A549-46D8-9488-44310930B20E}"/>
                  </a:ext>
                </a:extLst>
              </p:cNvPr>
              <p:cNvSpPr/>
              <p:nvPr/>
            </p:nvSpPr>
            <p:spPr>
              <a:xfrm>
                <a:off x="5160197" y="6641224"/>
                <a:ext cx="305038" cy="263053"/>
              </a:xfrm>
              <a:custGeom>
                <a:avLst/>
                <a:gdLst>
                  <a:gd name="connsiteX0" fmla="*/ 132705 w 344569"/>
                  <a:gd name="connsiteY0" fmla="*/ 51748 h 297143"/>
                  <a:gd name="connsiteX1" fmla="*/ 264785 w 344569"/>
                  <a:gd name="connsiteY1" fmla="*/ 51748 h 297143"/>
                  <a:gd name="connsiteX2" fmla="*/ 300345 w 344569"/>
                  <a:gd name="connsiteY2" fmla="*/ 153348 h 297143"/>
                  <a:gd name="connsiteX3" fmla="*/ 300345 w 344569"/>
                  <a:gd name="connsiteY3" fmla="*/ 219388 h 297143"/>
                  <a:gd name="connsiteX4" fmla="*/ 239385 w 344569"/>
                  <a:gd name="connsiteY4" fmla="*/ 280348 h 297143"/>
                  <a:gd name="connsiteX5" fmla="*/ 173345 w 344569"/>
                  <a:gd name="connsiteY5" fmla="*/ 295588 h 297143"/>
                  <a:gd name="connsiteX6" fmla="*/ 36185 w 344569"/>
                  <a:gd name="connsiteY6" fmla="*/ 280348 h 297143"/>
                  <a:gd name="connsiteX7" fmla="*/ 625 w 344569"/>
                  <a:gd name="connsiteY7" fmla="*/ 214308 h 297143"/>
                  <a:gd name="connsiteX8" fmla="*/ 56505 w 344569"/>
                  <a:gd name="connsiteY8" fmla="*/ 102548 h 297143"/>
                  <a:gd name="connsiteX9" fmla="*/ 26025 w 344569"/>
                  <a:gd name="connsiteY9" fmla="*/ 138108 h 297143"/>
                  <a:gd name="connsiteX10" fmla="*/ 26025 w 344569"/>
                  <a:gd name="connsiteY10" fmla="*/ 173668 h 297143"/>
                  <a:gd name="connsiteX11" fmla="*/ 26025 w 344569"/>
                  <a:gd name="connsiteY11" fmla="*/ 199068 h 297143"/>
                  <a:gd name="connsiteX12" fmla="*/ 71745 w 344569"/>
                  <a:gd name="connsiteY12" fmla="*/ 265108 h 297143"/>
                  <a:gd name="connsiteX13" fmla="*/ 208905 w 344569"/>
                  <a:gd name="connsiteY13" fmla="*/ 295588 h 297143"/>
                  <a:gd name="connsiteX14" fmla="*/ 335905 w 344569"/>
                  <a:gd name="connsiteY14" fmla="*/ 219388 h 297143"/>
                  <a:gd name="connsiteX15" fmla="*/ 325745 w 344569"/>
                  <a:gd name="connsiteY15" fmla="*/ 77148 h 297143"/>
                  <a:gd name="connsiteX16" fmla="*/ 264785 w 344569"/>
                  <a:gd name="connsiteY16" fmla="*/ 948 h 297143"/>
                  <a:gd name="connsiteX17" fmla="*/ 132705 w 344569"/>
                  <a:gd name="connsiteY17" fmla="*/ 51748 h 297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569" h="297143">
                    <a:moveTo>
                      <a:pt x="132705" y="51748"/>
                    </a:moveTo>
                    <a:cubicBezTo>
                      <a:pt x="132705" y="60215"/>
                      <a:pt x="236845" y="34815"/>
                      <a:pt x="264785" y="51748"/>
                    </a:cubicBezTo>
                    <a:cubicBezTo>
                      <a:pt x="292725" y="68681"/>
                      <a:pt x="294418" y="125408"/>
                      <a:pt x="300345" y="153348"/>
                    </a:cubicBezTo>
                    <a:cubicBezTo>
                      <a:pt x="306272" y="181288"/>
                      <a:pt x="310505" y="198221"/>
                      <a:pt x="300345" y="219388"/>
                    </a:cubicBezTo>
                    <a:cubicBezTo>
                      <a:pt x="290185" y="240555"/>
                      <a:pt x="260552" y="267648"/>
                      <a:pt x="239385" y="280348"/>
                    </a:cubicBezTo>
                    <a:cubicBezTo>
                      <a:pt x="218218" y="293048"/>
                      <a:pt x="207212" y="295588"/>
                      <a:pt x="173345" y="295588"/>
                    </a:cubicBezTo>
                    <a:cubicBezTo>
                      <a:pt x="139478" y="295588"/>
                      <a:pt x="64972" y="293895"/>
                      <a:pt x="36185" y="280348"/>
                    </a:cubicBezTo>
                    <a:cubicBezTo>
                      <a:pt x="7398" y="266801"/>
                      <a:pt x="-2762" y="243941"/>
                      <a:pt x="625" y="214308"/>
                    </a:cubicBezTo>
                    <a:cubicBezTo>
                      <a:pt x="4012" y="184675"/>
                      <a:pt x="52272" y="115248"/>
                      <a:pt x="56505" y="102548"/>
                    </a:cubicBezTo>
                    <a:cubicBezTo>
                      <a:pt x="60738" y="89848"/>
                      <a:pt x="31105" y="126255"/>
                      <a:pt x="26025" y="138108"/>
                    </a:cubicBezTo>
                    <a:cubicBezTo>
                      <a:pt x="20945" y="149961"/>
                      <a:pt x="26025" y="173668"/>
                      <a:pt x="26025" y="173668"/>
                    </a:cubicBezTo>
                    <a:cubicBezTo>
                      <a:pt x="26025" y="183828"/>
                      <a:pt x="18405" y="183828"/>
                      <a:pt x="26025" y="199068"/>
                    </a:cubicBezTo>
                    <a:cubicBezTo>
                      <a:pt x="33645" y="214308"/>
                      <a:pt x="41265" y="249021"/>
                      <a:pt x="71745" y="265108"/>
                    </a:cubicBezTo>
                    <a:cubicBezTo>
                      <a:pt x="102225" y="281195"/>
                      <a:pt x="164878" y="303208"/>
                      <a:pt x="208905" y="295588"/>
                    </a:cubicBezTo>
                    <a:cubicBezTo>
                      <a:pt x="252932" y="287968"/>
                      <a:pt x="316432" y="255795"/>
                      <a:pt x="335905" y="219388"/>
                    </a:cubicBezTo>
                    <a:cubicBezTo>
                      <a:pt x="355378" y="182981"/>
                      <a:pt x="337598" y="113555"/>
                      <a:pt x="325745" y="77148"/>
                    </a:cubicBezTo>
                    <a:cubicBezTo>
                      <a:pt x="313892" y="40741"/>
                      <a:pt x="296958" y="9415"/>
                      <a:pt x="264785" y="948"/>
                    </a:cubicBezTo>
                    <a:cubicBezTo>
                      <a:pt x="232612" y="-7519"/>
                      <a:pt x="132705" y="43281"/>
                      <a:pt x="132705" y="517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フリーフォーム: 図形 85">
                <a:extLst>
                  <a:ext uri="{FF2B5EF4-FFF2-40B4-BE49-F238E27FC236}">
                    <a16:creationId xmlns:a16="http://schemas.microsoft.com/office/drawing/2014/main" id="{A1BBC715-ECA9-41A1-89DE-2796D815A304}"/>
                  </a:ext>
                </a:extLst>
              </p:cNvPr>
              <p:cNvSpPr/>
              <p:nvPr/>
            </p:nvSpPr>
            <p:spPr>
              <a:xfrm>
                <a:off x="5516722" y="6342768"/>
                <a:ext cx="72913" cy="118255"/>
              </a:xfrm>
              <a:custGeom>
                <a:avLst/>
                <a:gdLst>
                  <a:gd name="connsiteX0" fmla="*/ 1711 w 91082"/>
                  <a:gd name="connsiteY0" fmla="*/ 1022 h 147605"/>
                  <a:gd name="connsiteX1" fmla="*/ 88071 w 91082"/>
                  <a:gd name="connsiteY1" fmla="*/ 72142 h 147605"/>
                  <a:gd name="connsiteX2" fmla="*/ 67751 w 91082"/>
                  <a:gd name="connsiteY2" fmla="*/ 143262 h 147605"/>
                  <a:gd name="connsiteX3" fmla="*/ 32191 w 91082"/>
                  <a:gd name="connsiteY3" fmla="*/ 128022 h 147605"/>
                  <a:gd name="connsiteX4" fmla="*/ 1711 w 91082"/>
                  <a:gd name="connsiteY4" fmla="*/ 1022 h 147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082" h="147605">
                    <a:moveTo>
                      <a:pt x="1711" y="1022"/>
                    </a:moveTo>
                    <a:cubicBezTo>
                      <a:pt x="11024" y="-8291"/>
                      <a:pt x="77064" y="48435"/>
                      <a:pt x="88071" y="72142"/>
                    </a:cubicBezTo>
                    <a:cubicBezTo>
                      <a:pt x="99078" y="95849"/>
                      <a:pt x="77064" y="133949"/>
                      <a:pt x="67751" y="143262"/>
                    </a:cubicBezTo>
                    <a:cubicBezTo>
                      <a:pt x="58438" y="152575"/>
                      <a:pt x="40658" y="146649"/>
                      <a:pt x="32191" y="128022"/>
                    </a:cubicBezTo>
                    <a:cubicBezTo>
                      <a:pt x="23724" y="109395"/>
                      <a:pt x="-7602" y="10335"/>
                      <a:pt x="1711" y="102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フリーフォーム: 図形 86">
                <a:extLst>
                  <a:ext uri="{FF2B5EF4-FFF2-40B4-BE49-F238E27FC236}">
                    <a16:creationId xmlns:a16="http://schemas.microsoft.com/office/drawing/2014/main" id="{620EEBF1-27B2-41B9-818B-BE7EA97BDC4C}"/>
                  </a:ext>
                </a:extLst>
              </p:cNvPr>
              <p:cNvSpPr/>
              <p:nvPr/>
            </p:nvSpPr>
            <p:spPr>
              <a:xfrm>
                <a:off x="5267521" y="6497248"/>
                <a:ext cx="58010" cy="161478"/>
              </a:xfrm>
              <a:custGeom>
                <a:avLst/>
                <a:gdLst>
                  <a:gd name="connsiteX0" fmla="*/ 1992 w 58010"/>
                  <a:gd name="connsiteY0" fmla="*/ 72 h 161478"/>
                  <a:gd name="connsiteX1" fmla="*/ 57872 w 58010"/>
                  <a:gd name="connsiteY1" fmla="*/ 152472 h 161478"/>
                  <a:gd name="connsiteX2" fmla="*/ 17232 w 58010"/>
                  <a:gd name="connsiteY2" fmla="*/ 132152 h 161478"/>
                  <a:gd name="connsiteX3" fmla="*/ 1992 w 58010"/>
                  <a:gd name="connsiteY3" fmla="*/ 72 h 161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010" h="161478">
                    <a:moveTo>
                      <a:pt x="1992" y="72"/>
                    </a:moveTo>
                    <a:cubicBezTo>
                      <a:pt x="8765" y="3459"/>
                      <a:pt x="55332" y="130459"/>
                      <a:pt x="57872" y="152472"/>
                    </a:cubicBezTo>
                    <a:cubicBezTo>
                      <a:pt x="60412" y="174485"/>
                      <a:pt x="27392" y="151625"/>
                      <a:pt x="17232" y="132152"/>
                    </a:cubicBezTo>
                    <a:cubicBezTo>
                      <a:pt x="7072" y="112679"/>
                      <a:pt x="-4781" y="-3315"/>
                      <a:pt x="1992" y="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フリーフォーム: 図形 89">
                <a:extLst>
                  <a:ext uri="{FF2B5EF4-FFF2-40B4-BE49-F238E27FC236}">
                    <a16:creationId xmlns:a16="http://schemas.microsoft.com/office/drawing/2014/main" id="{F26C22C1-533B-4491-B055-37794D4EEE57}"/>
                  </a:ext>
                </a:extLst>
              </p:cNvPr>
              <p:cNvSpPr/>
              <p:nvPr/>
            </p:nvSpPr>
            <p:spPr>
              <a:xfrm>
                <a:off x="8209957" y="5875318"/>
                <a:ext cx="110396" cy="1030753"/>
              </a:xfrm>
              <a:custGeom>
                <a:avLst/>
                <a:gdLst>
                  <a:gd name="connsiteX0" fmla="*/ 98317 w 110396"/>
                  <a:gd name="connsiteY0" fmla="*/ 2242 h 1030753"/>
                  <a:gd name="connsiteX1" fmla="*/ 47517 w 110396"/>
                  <a:gd name="connsiteY1" fmla="*/ 195282 h 1030753"/>
                  <a:gd name="connsiteX2" fmla="*/ 42437 w 110396"/>
                  <a:gd name="connsiteY2" fmla="*/ 418802 h 1030753"/>
                  <a:gd name="connsiteX3" fmla="*/ 47517 w 110396"/>
                  <a:gd name="connsiteY3" fmla="*/ 642322 h 1030753"/>
                  <a:gd name="connsiteX4" fmla="*/ 11957 w 110396"/>
                  <a:gd name="connsiteY4" fmla="*/ 794722 h 1030753"/>
                  <a:gd name="connsiteX5" fmla="*/ 11957 w 110396"/>
                  <a:gd name="connsiteY5" fmla="*/ 886162 h 1030753"/>
                  <a:gd name="connsiteX6" fmla="*/ 62757 w 110396"/>
                  <a:gd name="connsiteY6" fmla="*/ 1028402 h 1030753"/>
                  <a:gd name="connsiteX7" fmla="*/ 42437 w 110396"/>
                  <a:gd name="connsiteY7" fmla="*/ 967442 h 1030753"/>
                  <a:gd name="connsiteX8" fmla="*/ 1797 w 110396"/>
                  <a:gd name="connsiteY8" fmla="*/ 870922 h 1030753"/>
                  <a:gd name="connsiteX9" fmla="*/ 17037 w 110396"/>
                  <a:gd name="connsiteY9" fmla="*/ 708362 h 1030753"/>
                  <a:gd name="connsiteX10" fmla="*/ 103397 w 110396"/>
                  <a:gd name="connsiteY10" fmla="*/ 495002 h 1030753"/>
                  <a:gd name="connsiteX11" fmla="*/ 103397 w 110396"/>
                  <a:gd name="connsiteY11" fmla="*/ 327362 h 1030753"/>
                  <a:gd name="connsiteX12" fmla="*/ 98317 w 110396"/>
                  <a:gd name="connsiteY12" fmla="*/ 2242 h 1030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0396" h="1030753">
                    <a:moveTo>
                      <a:pt x="98317" y="2242"/>
                    </a:moveTo>
                    <a:cubicBezTo>
                      <a:pt x="89004" y="-19771"/>
                      <a:pt x="56830" y="125855"/>
                      <a:pt x="47517" y="195282"/>
                    </a:cubicBezTo>
                    <a:cubicBezTo>
                      <a:pt x="38204" y="264709"/>
                      <a:pt x="42437" y="344295"/>
                      <a:pt x="42437" y="418802"/>
                    </a:cubicBezTo>
                    <a:cubicBezTo>
                      <a:pt x="42437" y="493309"/>
                      <a:pt x="52597" y="579669"/>
                      <a:pt x="47517" y="642322"/>
                    </a:cubicBezTo>
                    <a:cubicBezTo>
                      <a:pt x="42437" y="704975"/>
                      <a:pt x="17884" y="754082"/>
                      <a:pt x="11957" y="794722"/>
                    </a:cubicBezTo>
                    <a:cubicBezTo>
                      <a:pt x="6030" y="835362"/>
                      <a:pt x="3490" y="847215"/>
                      <a:pt x="11957" y="886162"/>
                    </a:cubicBezTo>
                    <a:cubicBezTo>
                      <a:pt x="20424" y="925109"/>
                      <a:pt x="57677" y="1014855"/>
                      <a:pt x="62757" y="1028402"/>
                    </a:cubicBezTo>
                    <a:cubicBezTo>
                      <a:pt x="67837" y="1041949"/>
                      <a:pt x="52597" y="993689"/>
                      <a:pt x="42437" y="967442"/>
                    </a:cubicBezTo>
                    <a:cubicBezTo>
                      <a:pt x="32277" y="941195"/>
                      <a:pt x="6030" y="914102"/>
                      <a:pt x="1797" y="870922"/>
                    </a:cubicBezTo>
                    <a:cubicBezTo>
                      <a:pt x="-2436" y="827742"/>
                      <a:pt x="104" y="771015"/>
                      <a:pt x="17037" y="708362"/>
                    </a:cubicBezTo>
                    <a:cubicBezTo>
                      <a:pt x="33970" y="645709"/>
                      <a:pt x="89004" y="558502"/>
                      <a:pt x="103397" y="495002"/>
                    </a:cubicBezTo>
                    <a:cubicBezTo>
                      <a:pt x="117790" y="431502"/>
                      <a:pt x="105937" y="409489"/>
                      <a:pt x="103397" y="327362"/>
                    </a:cubicBezTo>
                    <a:cubicBezTo>
                      <a:pt x="100857" y="245235"/>
                      <a:pt x="107630" y="24255"/>
                      <a:pt x="98317" y="22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フリーフォーム: 図形 90">
                <a:extLst>
                  <a:ext uri="{FF2B5EF4-FFF2-40B4-BE49-F238E27FC236}">
                    <a16:creationId xmlns:a16="http://schemas.microsoft.com/office/drawing/2014/main" id="{D237E62E-9B1D-4F88-BC6D-E0240F6A8992}"/>
                  </a:ext>
                </a:extLst>
              </p:cNvPr>
              <p:cNvSpPr/>
              <p:nvPr/>
            </p:nvSpPr>
            <p:spPr>
              <a:xfrm>
                <a:off x="8052381" y="5885595"/>
                <a:ext cx="220180" cy="995311"/>
              </a:xfrm>
              <a:custGeom>
                <a:avLst/>
                <a:gdLst>
                  <a:gd name="connsiteX0" fmla="*/ 214301 w 220180"/>
                  <a:gd name="connsiteY0" fmla="*/ 855 h 995311"/>
                  <a:gd name="connsiteX1" fmla="*/ 207951 w 220180"/>
                  <a:gd name="connsiteY1" fmla="*/ 62768 h 995311"/>
                  <a:gd name="connsiteX2" fmla="*/ 184138 w 220180"/>
                  <a:gd name="connsiteY2" fmla="*/ 207230 h 995311"/>
                  <a:gd name="connsiteX3" fmla="*/ 182551 w 220180"/>
                  <a:gd name="connsiteY3" fmla="*/ 475518 h 995311"/>
                  <a:gd name="connsiteX4" fmla="*/ 182551 w 220180"/>
                  <a:gd name="connsiteY4" fmla="*/ 588230 h 995311"/>
                  <a:gd name="connsiteX5" fmla="*/ 152388 w 220180"/>
                  <a:gd name="connsiteY5" fmla="*/ 670780 h 995311"/>
                  <a:gd name="connsiteX6" fmla="*/ 138101 w 220180"/>
                  <a:gd name="connsiteY6" fmla="*/ 746980 h 995311"/>
                  <a:gd name="connsiteX7" fmla="*/ 136513 w 220180"/>
                  <a:gd name="connsiteY7" fmla="*/ 816830 h 995311"/>
                  <a:gd name="connsiteX8" fmla="*/ 149213 w 220180"/>
                  <a:gd name="connsiteY8" fmla="*/ 923193 h 995311"/>
                  <a:gd name="connsiteX9" fmla="*/ 173026 w 220180"/>
                  <a:gd name="connsiteY9" fmla="*/ 988280 h 995311"/>
                  <a:gd name="connsiteX10" fmla="*/ 28563 w 220180"/>
                  <a:gd name="connsiteY10" fmla="*/ 983518 h 995311"/>
                  <a:gd name="connsiteX11" fmla="*/ 20626 w 220180"/>
                  <a:gd name="connsiteY11" fmla="*/ 899380 h 995311"/>
                  <a:gd name="connsiteX12" fmla="*/ 4751 w 220180"/>
                  <a:gd name="connsiteY12" fmla="*/ 781905 h 995311"/>
                  <a:gd name="connsiteX13" fmla="*/ 114288 w 220180"/>
                  <a:gd name="connsiteY13" fmla="*/ 416780 h 995311"/>
                  <a:gd name="connsiteX14" fmla="*/ 111113 w 220180"/>
                  <a:gd name="connsiteY14" fmla="*/ 229455 h 995311"/>
                  <a:gd name="connsiteX15" fmla="*/ 93651 w 220180"/>
                  <a:gd name="connsiteY15" fmla="*/ 81818 h 995311"/>
                  <a:gd name="connsiteX16" fmla="*/ 122226 w 220180"/>
                  <a:gd name="connsiteY16" fmla="*/ 31018 h 995311"/>
                  <a:gd name="connsiteX17" fmla="*/ 214301 w 220180"/>
                  <a:gd name="connsiteY17" fmla="*/ 855 h 995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0180" h="995311">
                    <a:moveTo>
                      <a:pt x="214301" y="855"/>
                    </a:moveTo>
                    <a:cubicBezTo>
                      <a:pt x="228588" y="6147"/>
                      <a:pt x="212978" y="28372"/>
                      <a:pt x="207951" y="62768"/>
                    </a:cubicBezTo>
                    <a:cubicBezTo>
                      <a:pt x="202924" y="97164"/>
                      <a:pt x="188371" y="138438"/>
                      <a:pt x="184138" y="207230"/>
                    </a:cubicBezTo>
                    <a:cubicBezTo>
                      <a:pt x="179905" y="276022"/>
                      <a:pt x="182815" y="412018"/>
                      <a:pt x="182551" y="475518"/>
                    </a:cubicBezTo>
                    <a:cubicBezTo>
                      <a:pt x="182287" y="539018"/>
                      <a:pt x="187578" y="555686"/>
                      <a:pt x="182551" y="588230"/>
                    </a:cubicBezTo>
                    <a:cubicBezTo>
                      <a:pt x="177524" y="620774"/>
                      <a:pt x="159796" y="644322"/>
                      <a:pt x="152388" y="670780"/>
                    </a:cubicBezTo>
                    <a:cubicBezTo>
                      <a:pt x="144980" y="697238"/>
                      <a:pt x="140747" y="722638"/>
                      <a:pt x="138101" y="746980"/>
                    </a:cubicBezTo>
                    <a:cubicBezTo>
                      <a:pt x="135455" y="771322"/>
                      <a:pt x="134661" y="787461"/>
                      <a:pt x="136513" y="816830"/>
                    </a:cubicBezTo>
                    <a:cubicBezTo>
                      <a:pt x="138365" y="846199"/>
                      <a:pt x="143127" y="894618"/>
                      <a:pt x="149213" y="923193"/>
                    </a:cubicBezTo>
                    <a:cubicBezTo>
                      <a:pt x="155299" y="951768"/>
                      <a:pt x="193134" y="978226"/>
                      <a:pt x="173026" y="988280"/>
                    </a:cubicBezTo>
                    <a:cubicBezTo>
                      <a:pt x="152918" y="998334"/>
                      <a:pt x="53963" y="998335"/>
                      <a:pt x="28563" y="983518"/>
                    </a:cubicBezTo>
                    <a:cubicBezTo>
                      <a:pt x="3163" y="968701"/>
                      <a:pt x="24595" y="932982"/>
                      <a:pt x="20626" y="899380"/>
                    </a:cubicBezTo>
                    <a:cubicBezTo>
                      <a:pt x="16657" y="865778"/>
                      <a:pt x="-10859" y="862338"/>
                      <a:pt x="4751" y="781905"/>
                    </a:cubicBezTo>
                    <a:cubicBezTo>
                      <a:pt x="20361" y="701472"/>
                      <a:pt x="96561" y="508855"/>
                      <a:pt x="114288" y="416780"/>
                    </a:cubicBezTo>
                    <a:cubicBezTo>
                      <a:pt x="132015" y="324705"/>
                      <a:pt x="114552" y="285282"/>
                      <a:pt x="111113" y="229455"/>
                    </a:cubicBezTo>
                    <a:cubicBezTo>
                      <a:pt x="107674" y="173628"/>
                      <a:pt x="91799" y="114891"/>
                      <a:pt x="93651" y="81818"/>
                    </a:cubicBezTo>
                    <a:cubicBezTo>
                      <a:pt x="95503" y="48745"/>
                      <a:pt x="104763" y="46099"/>
                      <a:pt x="122226" y="31018"/>
                    </a:cubicBezTo>
                    <a:cubicBezTo>
                      <a:pt x="139688" y="15937"/>
                      <a:pt x="200014" y="-4437"/>
                      <a:pt x="214301" y="855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フリーフォーム: 図形 91">
                <a:extLst>
                  <a:ext uri="{FF2B5EF4-FFF2-40B4-BE49-F238E27FC236}">
                    <a16:creationId xmlns:a16="http://schemas.microsoft.com/office/drawing/2014/main" id="{70D8C03A-C545-45C7-967D-5F9AE4FBECCE}"/>
                  </a:ext>
                </a:extLst>
              </p:cNvPr>
              <p:cNvSpPr/>
              <p:nvPr/>
            </p:nvSpPr>
            <p:spPr>
              <a:xfrm>
                <a:off x="7358625" y="6237252"/>
                <a:ext cx="282897" cy="59194"/>
              </a:xfrm>
              <a:custGeom>
                <a:avLst/>
                <a:gdLst>
                  <a:gd name="connsiteX0" fmla="*/ 7 w 282897"/>
                  <a:gd name="connsiteY0" fmla="*/ 55598 h 59194"/>
                  <a:gd name="connsiteX1" fmla="*/ 144469 w 282897"/>
                  <a:gd name="connsiteY1" fmla="*/ 54011 h 59194"/>
                  <a:gd name="connsiteX2" fmla="*/ 242894 w 282897"/>
                  <a:gd name="connsiteY2" fmla="*/ 28611 h 59194"/>
                  <a:gd name="connsiteX3" fmla="*/ 282582 w 282897"/>
                  <a:gd name="connsiteY3" fmla="*/ 9561 h 59194"/>
                  <a:gd name="connsiteX4" fmla="*/ 260357 w 282897"/>
                  <a:gd name="connsiteY4" fmla="*/ 36 h 59194"/>
                  <a:gd name="connsiteX5" fmla="*/ 239719 w 282897"/>
                  <a:gd name="connsiteY5" fmla="*/ 12736 h 59194"/>
                  <a:gd name="connsiteX6" fmla="*/ 204794 w 282897"/>
                  <a:gd name="connsiteY6" fmla="*/ 39723 h 59194"/>
                  <a:gd name="connsiteX7" fmla="*/ 182569 w 282897"/>
                  <a:gd name="connsiteY7" fmla="*/ 19086 h 59194"/>
                  <a:gd name="connsiteX8" fmla="*/ 150819 w 282897"/>
                  <a:gd name="connsiteY8" fmla="*/ 14323 h 59194"/>
                  <a:gd name="connsiteX9" fmla="*/ 7 w 282897"/>
                  <a:gd name="connsiteY9" fmla="*/ 55598 h 59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897" h="59194">
                    <a:moveTo>
                      <a:pt x="7" y="55598"/>
                    </a:moveTo>
                    <a:cubicBezTo>
                      <a:pt x="-1051" y="62213"/>
                      <a:pt x="103988" y="58509"/>
                      <a:pt x="144469" y="54011"/>
                    </a:cubicBezTo>
                    <a:cubicBezTo>
                      <a:pt x="184950" y="49513"/>
                      <a:pt x="219875" y="36019"/>
                      <a:pt x="242894" y="28611"/>
                    </a:cubicBezTo>
                    <a:cubicBezTo>
                      <a:pt x="265913" y="21203"/>
                      <a:pt x="279672" y="14323"/>
                      <a:pt x="282582" y="9561"/>
                    </a:cubicBezTo>
                    <a:cubicBezTo>
                      <a:pt x="285492" y="4799"/>
                      <a:pt x="267501" y="-493"/>
                      <a:pt x="260357" y="36"/>
                    </a:cubicBezTo>
                    <a:cubicBezTo>
                      <a:pt x="253213" y="565"/>
                      <a:pt x="248979" y="6122"/>
                      <a:pt x="239719" y="12736"/>
                    </a:cubicBezTo>
                    <a:cubicBezTo>
                      <a:pt x="230459" y="19350"/>
                      <a:pt x="214319" y="38665"/>
                      <a:pt x="204794" y="39723"/>
                    </a:cubicBezTo>
                    <a:cubicBezTo>
                      <a:pt x="195269" y="40781"/>
                      <a:pt x="191565" y="23319"/>
                      <a:pt x="182569" y="19086"/>
                    </a:cubicBezTo>
                    <a:cubicBezTo>
                      <a:pt x="173573" y="14853"/>
                      <a:pt x="176219" y="10090"/>
                      <a:pt x="150819" y="14323"/>
                    </a:cubicBezTo>
                    <a:cubicBezTo>
                      <a:pt x="125419" y="18556"/>
                      <a:pt x="1065" y="48983"/>
                      <a:pt x="7" y="555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フリーフォーム: 図形 92">
                <a:extLst>
                  <a:ext uri="{FF2B5EF4-FFF2-40B4-BE49-F238E27FC236}">
                    <a16:creationId xmlns:a16="http://schemas.microsoft.com/office/drawing/2014/main" id="{28598ED6-837D-4E76-9644-548FC8695163}"/>
                  </a:ext>
                </a:extLst>
              </p:cNvPr>
              <p:cNvSpPr/>
              <p:nvPr/>
            </p:nvSpPr>
            <p:spPr>
              <a:xfrm>
                <a:off x="7489926" y="6229336"/>
                <a:ext cx="155817" cy="36023"/>
              </a:xfrm>
              <a:custGeom>
                <a:avLst/>
                <a:gdLst>
                  <a:gd name="connsiteX0" fmla="*/ 2056 w 155817"/>
                  <a:gd name="connsiteY0" fmla="*/ 34939 h 36023"/>
                  <a:gd name="connsiteX1" fmla="*/ 57618 w 155817"/>
                  <a:gd name="connsiteY1" fmla="*/ 27002 h 36023"/>
                  <a:gd name="connsiteX2" fmla="*/ 151281 w 155817"/>
                  <a:gd name="connsiteY2" fmla="*/ 25414 h 36023"/>
                  <a:gd name="connsiteX3" fmla="*/ 129056 w 155817"/>
                  <a:gd name="connsiteY3" fmla="*/ 14 h 36023"/>
                  <a:gd name="connsiteX4" fmla="*/ 2056 w 155817"/>
                  <a:gd name="connsiteY4" fmla="*/ 34939 h 3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817" h="36023">
                    <a:moveTo>
                      <a:pt x="2056" y="34939"/>
                    </a:moveTo>
                    <a:cubicBezTo>
                      <a:pt x="-9850" y="39437"/>
                      <a:pt x="32747" y="28589"/>
                      <a:pt x="57618" y="27002"/>
                    </a:cubicBezTo>
                    <a:cubicBezTo>
                      <a:pt x="82489" y="25414"/>
                      <a:pt x="139375" y="29912"/>
                      <a:pt x="151281" y="25414"/>
                    </a:cubicBezTo>
                    <a:cubicBezTo>
                      <a:pt x="163187" y="20916"/>
                      <a:pt x="150223" y="808"/>
                      <a:pt x="129056" y="14"/>
                    </a:cubicBezTo>
                    <a:cubicBezTo>
                      <a:pt x="107889" y="-780"/>
                      <a:pt x="13962" y="30441"/>
                      <a:pt x="2056" y="349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フリーフォーム: 図形 93">
                <a:extLst>
                  <a:ext uri="{FF2B5EF4-FFF2-40B4-BE49-F238E27FC236}">
                    <a16:creationId xmlns:a16="http://schemas.microsoft.com/office/drawing/2014/main" id="{980036C7-88DD-4400-BFEC-1A44629C9455}"/>
                  </a:ext>
                </a:extLst>
              </p:cNvPr>
              <p:cNvSpPr/>
              <p:nvPr/>
            </p:nvSpPr>
            <p:spPr>
              <a:xfrm>
                <a:off x="7685622" y="5838284"/>
                <a:ext cx="58780" cy="383251"/>
              </a:xfrm>
              <a:custGeom>
                <a:avLst/>
                <a:gdLst>
                  <a:gd name="connsiteX0" fmla="*/ 58772 w 58780"/>
                  <a:gd name="connsiteY0" fmla="*/ 2129 h 383251"/>
                  <a:gd name="connsiteX1" fmla="*/ 50835 w 58780"/>
                  <a:gd name="connsiteY1" fmla="*/ 70391 h 383251"/>
                  <a:gd name="connsiteX2" fmla="*/ 23847 w 58780"/>
                  <a:gd name="connsiteY2" fmla="*/ 168816 h 383251"/>
                  <a:gd name="connsiteX3" fmla="*/ 30197 w 58780"/>
                  <a:gd name="connsiteY3" fmla="*/ 262479 h 383251"/>
                  <a:gd name="connsiteX4" fmla="*/ 27022 w 58780"/>
                  <a:gd name="connsiteY4" fmla="*/ 306929 h 383251"/>
                  <a:gd name="connsiteX5" fmla="*/ 35 w 58780"/>
                  <a:gd name="connsiteY5" fmla="*/ 383129 h 383251"/>
                  <a:gd name="connsiteX6" fmla="*/ 33372 w 58780"/>
                  <a:gd name="connsiteY6" fmla="*/ 322804 h 383251"/>
                  <a:gd name="connsiteX7" fmla="*/ 44485 w 58780"/>
                  <a:gd name="connsiteY7" fmla="*/ 249779 h 383251"/>
                  <a:gd name="connsiteX8" fmla="*/ 52422 w 58780"/>
                  <a:gd name="connsiteY8" fmla="*/ 151354 h 383251"/>
                  <a:gd name="connsiteX9" fmla="*/ 58772 w 58780"/>
                  <a:gd name="connsiteY9" fmla="*/ 2129 h 383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780" h="383251">
                    <a:moveTo>
                      <a:pt x="58772" y="2129"/>
                    </a:moveTo>
                    <a:cubicBezTo>
                      <a:pt x="58508" y="-11365"/>
                      <a:pt x="56656" y="42610"/>
                      <a:pt x="50835" y="70391"/>
                    </a:cubicBezTo>
                    <a:cubicBezTo>
                      <a:pt x="45014" y="98172"/>
                      <a:pt x="27287" y="136801"/>
                      <a:pt x="23847" y="168816"/>
                    </a:cubicBezTo>
                    <a:cubicBezTo>
                      <a:pt x="20407" y="200831"/>
                      <a:pt x="29668" y="239460"/>
                      <a:pt x="30197" y="262479"/>
                    </a:cubicBezTo>
                    <a:cubicBezTo>
                      <a:pt x="30726" y="285498"/>
                      <a:pt x="32049" y="286821"/>
                      <a:pt x="27022" y="306929"/>
                    </a:cubicBezTo>
                    <a:cubicBezTo>
                      <a:pt x="21995" y="327037"/>
                      <a:pt x="-1023" y="380483"/>
                      <a:pt x="35" y="383129"/>
                    </a:cubicBezTo>
                    <a:cubicBezTo>
                      <a:pt x="1093" y="385775"/>
                      <a:pt x="25964" y="345029"/>
                      <a:pt x="33372" y="322804"/>
                    </a:cubicBezTo>
                    <a:cubicBezTo>
                      <a:pt x="40780" y="300579"/>
                      <a:pt x="41310" y="278354"/>
                      <a:pt x="44485" y="249779"/>
                    </a:cubicBezTo>
                    <a:cubicBezTo>
                      <a:pt x="47660" y="221204"/>
                      <a:pt x="52158" y="184956"/>
                      <a:pt x="52422" y="151354"/>
                    </a:cubicBezTo>
                    <a:cubicBezTo>
                      <a:pt x="52686" y="117752"/>
                      <a:pt x="59036" y="15623"/>
                      <a:pt x="58772" y="21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フリーフォーム: 図形 95">
                <a:extLst>
                  <a:ext uri="{FF2B5EF4-FFF2-40B4-BE49-F238E27FC236}">
                    <a16:creationId xmlns:a16="http://schemas.microsoft.com/office/drawing/2014/main" id="{B9DA52E3-C0BD-4483-B020-C43BDCAFBF85}"/>
                  </a:ext>
                </a:extLst>
              </p:cNvPr>
              <p:cNvSpPr/>
              <p:nvPr/>
            </p:nvSpPr>
            <p:spPr>
              <a:xfrm>
                <a:off x="7144174" y="6042903"/>
                <a:ext cx="208133" cy="264099"/>
              </a:xfrm>
              <a:custGeom>
                <a:avLst/>
                <a:gdLst>
                  <a:gd name="connsiteX0" fmla="*/ 145 w 208133"/>
                  <a:gd name="connsiteY0" fmla="*/ 710 h 264099"/>
                  <a:gd name="connsiteX1" fmla="*/ 66820 w 208133"/>
                  <a:gd name="connsiteY1" fmla="*/ 102310 h 264099"/>
                  <a:gd name="connsiteX2" fmla="*/ 120795 w 208133"/>
                  <a:gd name="connsiteY2" fmla="*/ 176922 h 264099"/>
                  <a:gd name="connsiteX3" fmla="*/ 204933 w 208133"/>
                  <a:gd name="connsiteY3" fmla="*/ 259472 h 264099"/>
                  <a:gd name="connsiteX4" fmla="*/ 189058 w 208133"/>
                  <a:gd name="connsiteY4" fmla="*/ 248360 h 264099"/>
                  <a:gd name="connsiteX5" fmla="*/ 174770 w 208133"/>
                  <a:gd name="connsiteY5" fmla="*/ 203910 h 264099"/>
                  <a:gd name="connsiteX6" fmla="*/ 98570 w 208133"/>
                  <a:gd name="connsiteY6" fmla="*/ 126122 h 264099"/>
                  <a:gd name="connsiteX7" fmla="*/ 49358 w 208133"/>
                  <a:gd name="connsiteY7" fmla="*/ 59447 h 264099"/>
                  <a:gd name="connsiteX8" fmla="*/ 145 w 208133"/>
                  <a:gd name="connsiteY8" fmla="*/ 710 h 26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133" h="264099">
                    <a:moveTo>
                      <a:pt x="145" y="710"/>
                    </a:moveTo>
                    <a:cubicBezTo>
                      <a:pt x="3055" y="7854"/>
                      <a:pt x="46712" y="72941"/>
                      <a:pt x="66820" y="102310"/>
                    </a:cubicBezTo>
                    <a:cubicBezTo>
                      <a:pt x="86928" y="131679"/>
                      <a:pt x="97776" y="150728"/>
                      <a:pt x="120795" y="176922"/>
                    </a:cubicBezTo>
                    <a:cubicBezTo>
                      <a:pt x="143814" y="203116"/>
                      <a:pt x="193556" y="247566"/>
                      <a:pt x="204933" y="259472"/>
                    </a:cubicBezTo>
                    <a:cubicBezTo>
                      <a:pt x="216310" y="271378"/>
                      <a:pt x="194085" y="257620"/>
                      <a:pt x="189058" y="248360"/>
                    </a:cubicBezTo>
                    <a:cubicBezTo>
                      <a:pt x="184031" y="239100"/>
                      <a:pt x="189851" y="224283"/>
                      <a:pt x="174770" y="203910"/>
                    </a:cubicBezTo>
                    <a:cubicBezTo>
                      <a:pt x="159689" y="183537"/>
                      <a:pt x="119472" y="150199"/>
                      <a:pt x="98570" y="126122"/>
                    </a:cubicBezTo>
                    <a:cubicBezTo>
                      <a:pt x="77668" y="102045"/>
                      <a:pt x="59941" y="76645"/>
                      <a:pt x="49358" y="59447"/>
                    </a:cubicBezTo>
                    <a:cubicBezTo>
                      <a:pt x="38775" y="42249"/>
                      <a:pt x="-2765" y="-6434"/>
                      <a:pt x="145" y="7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フリーフォーム: 図形 96">
                <a:extLst>
                  <a:ext uri="{FF2B5EF4-FFF2-40B4-BE49-F238E27FC236}">
                    <a16:creationId xmlns:a16="http://schemas.microsoft.com/office/drawing/2014/main" id="{27382022-D6FE-483B-BB9B-1B2A82A82D39}"/>
                  </a:ext>
                </a:extLst>
              </p:cNvPr>
              <p:cNvSpPr/>
              <p:nvPr/>
            </p:nvSpPr>
            <p:spPr>
              <a:xfrm>
                <a:off x="7639585" y="6232398"/>
                <a:ext cx="347191" cy="647587"/>
              </a:xfrm>
              <a:custGeom>
                <a:avLst/>
                <a:gdLst>
                  <a:gd name="connsiteX0" fmla="*/ 34 w 347191"/>
                  <a:gd name="connsiteY0" fmla="*/ 127 h 647587"/>
                  <a:gd name="connsiteX1" fmla="*/ 11147 w 347191"/>
                  <a:gd name="connsiteY1" fmla="*/ 111252 h 647587"/>
                  <a:gd name="connsiteX2" fmla="*/ 36547 w 347191"/>
                  <a:gd name="connsiteY2" fmla="*/ 222377 h 647587"/>
                  <a:gd name="connsiteX3" fmla="*/ 138147 w 347191"/>
                  <a:gd name="connsiteY3" fmla="*/ 371602 h 647587"/>
                  <a:gd name="connsiteX4" fmla="*/ 269909 w 347191"/>
                  <a:gd name="connsiteY4" fmla="*/ 563690 h 647587"/>
                  <a:gd name="connsiteX5" fmla="*/ 346109 w 347191"/>
                  <a:gd name="connsiteY5" fmla="*/ 644652 h 647587"/>
                  <a:gd name="connsiteX6" fmla="*/ 309597 w 347191"/>
                  <a:gd name="connsiteY6" fmla="*/ 614490 h 647587"/>
                  <a:gd name="connsiteX7" fmla="*/ 238159 w 347191"/>
                  <a:gd name="connsiteY7" fmla="*/ 471615 h 647587"/>
                  <a:gd name="connsiteX8" fmla="*/ 104809 w 347191"/>
                  <a:gd name="connsiteY8" fmla="*/ 309690 h 647587"/>
                  <a:gd name="connsiteX9" fmla="*/ 46072 w 347191"/>
                  <a:gd name="connsiteY9" fmla="*/ 225552 h 647587"/>
                  <a:gd name="connsiteX10" fmla="*/ 14322 w 347191"/>
                  <a:gd name="connsiteY10" fmla="*/ 133477 h 647587"/>
                  <a:gd name="connsiteX11" fmla="*/ 34 w 347191"/>
                  <a:gd name="connsiteY11" fmla="*/ 127 h 647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7191" h="647587">
                    <a:moveTo>
                      <a:pt x="34" y="127"/>
                    </a:moveTo>
                    <a:cubicBezTo>
                      <a:pt x="-495" y="-3577"/>
                      <a:pt x="5062" y="74211"/>
                      <a:pt x="11147" y="111252"/>
                    </a:cubicBezTo>
                    <a:cubicBezTo>
                      <a:pt x="17232" y="148293"/>
                      <a:pt x="15380" y="178985"/>
                      <a:pt x="36547" y="222377"/>
                    </a:cubicBezTo>
                    <a:cubicBezTo>
                      <a:pt x="57714" y="265769"/>
                      <a:pt x="138147" y="371602"/>
                      <a:pt x="138147" y="371602"/>
                    </a:cubicBezTo>
                    <a:cubicBezTo>
                      <a:pt x="177041" y="428487"/>
                      <a:pt x="235249" y="518182"/>
                      <a:pt x="269909" y="563690"/>
                    </a:cubicBezTo>
                    <a:cubicBezTo>
                      <a:pt x="304569" y="609198"/>
                      <a:pt x="339494" y="636185"/>
                      <a:pt x="346109" y="644652"/>
                    </a:cubicBezTo>
                    <a:cubicBezTo>
                      <a:pt x="352724" y="653119"/>
                      <a:pt x="327589" y="643329"/>
                      <a:pt x="309597" y="614490"/>
                    </a:cubicBezTo>
                    <a:cubicBezTo>
                      <a:pt x="291605" y="585651"/>
                      <a:pt x="272290" y="522415"/>
                      <a:pt x="238159" y="471615"/>
                    </a:cubicBezTo>
                    <a:cubicBezTo>
                      <a:pt x="204028" y="420815"/>
                      <a:pt x="136824" y="350701"/>
                      <a:pt x="104809" y="309690"/>
                    </a:cubicBezTo>
                    <a:cubicBezTo>
                      <a:pt x="72795" y="268680"/>
                      <a:pt x="61153" y="254921"/>
                      <a:pt x="46072" y="225552"/>
                    </a:cubicBezTo>
                    <a:cubicBezTo>
                      <a:pt x="30991" y="196183"/>
                      <a:pt x="20143" y="168666"/>
                      <a:pt x="14322" y="133477"/>
                    </a:cubicBezTo>
                    <a:cubicBezTo>
                      <a:pt x="8501" y="98288"/>
                      <a:pt x="563" y="3831"/>
                      <a:pt x="34" y="1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フリーフォーム: 図形 97">
                <a:extLst>
                  <a:ext uri="{FF2B5EF4-FFF2-40B4-BE49-F238E27FC236}">
                    <a16:creationId xmlns:a16="http://schemas.microsoft.com/office/drawing/2014/main" id="{682C6E43-8801-487F-B2F5-CCB8F49523B7}"/>
                  </a:ext>
                </a:extLst>
              </p:cNvPr>
              <p:cNvSpPr/>
              <p:nvPr/>
            </p:nvSpPr>
            <p:spPr>
              <a:xfrm>
                <a:off x="7156931" y="6280524"/>
                <a:ext cx="120743" cy="607751"/>
              </a:xfrm>
              <a:custGeom>
                <a:avLst/>
                <a:gdLst>
                  <a:gd name="connsiteX0" fmla="*/ 120738 w 120743"/>
                  <a:gd name="connsiteY0" fmla="*/ 1214 h 607751"/>
                  <a:gd name="connsiteX1" fmla="*/ 69938 w 120743"/>
                  <a:gd name="connsiteY1" fmla="*/ 90114 h 607751"/>
                  <a:gd name="connsiteX2" fmla="*/ 27076 w 120743"/>
                  <a:gd name="connsiteY2" fmla="*/ 250451 h 607751"/>
                  <a:gd name="connsiteX3" fmla="*/ 9613 w 120743"/>
                  <a:gd name="connsiteY3" fmla="*/ 431426 h 607751"/>
                  <a:gd name="connsiteX4" fmla="*/ 3263 w 120743"/>
                  <a:gd name="connsiteY4" fmla="*/ 518739 h 607751"/>
                  <a:gd name="connsiteX5" fmla="*/ 62001 w 120743"/>
                  <a:gd name="connsiteY5" fmla="*/ 606051 h 607751"/>
                  <a:gd name="connsiteX6" fmla="*/ 23901 w 120743"/>
                  <a:gd name="connsiteY6" fmla="*/ 569539 h 607751"/>
                  <a:gd name="connsiteX7" fmla="*/ 9613 w 120743"/>
                  <a:gd name="connsiteY7" fmla="*/ 485401 h 607751"/>
                  <a:gd name="connsiteX8" fmla="*/ 4851 w 120743"/>
                  <a:gd name="connsiteY8" fmla="*/ 339351 h 607751"/>
                  <a:gd name="connsiteX9" fmla="*/ 66763 w 120743"/>
                  <a:gd name="connsiteY9" fmla="*/ 152026 h 607751"/>
                  <a:gd name="connsiteX10" fmla="*/ 120738 w 120743"/>
                  <a:gd name="connsiteY10" fmla="*/ 1214 h 607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743" h="607751">
                    <a:moveTo>
                      <a:pt x="120738" y="1214"/>
                    </a:moveTo>
                    <a:cubicBezTo>
                      <a:pt x="121267" y="-9105"/>
                      <a:pt x="85548" y="48575"/>
                      <a:pt x="69938" y="90114"/>
                    </a:cubicBezTo>
                    <a:cubicBezTo>
                      <a:pt x="54328" y="131654"/>
                      <a:pt x="37130" y="193566"/>
                      <a:pt x="27076" y="250451"/>
                    </a:cubicBezTo>
                    <a:cubicBezTo>
                      <a:pt x="17022" y="307336"/>
                      <a:pt x="13582" y="386711"/>
                      <a:pt x="9613" y="431426"/>
                    </a:cubicBezTo>
                    <a:cubicBezTo>
                      <a:pt x="5644" y="476141"/>
                      <a:pt x="-5468" y="489635"/>
                      <a:pt x="3263" y="518739"/>
                    </a:cubicBezTo>
                    <a:cubicBezTo>
                      <a:pt x="11994" y="547843"/>
                      <a:pt x="58561" y="597584"/>
                      <a:pt x="62001" y="606051"/>
                    </a:cubicBezTo>
                    <a:cubicBezTo>
                      <a:pt x="65441" y="614518"/>
                      <a:pt x="32632" y="589647"/>
                      <a:pt x="23901" y="569539"/>
                    </a:cubicBezTo>
                    <a:cubicBezTo>
                      <a:pt x="15170" y="549431"/>
                      <a:pt x="12788" y="523766"/>
                      <a:pt x="9613" y="485401"/>
                    </a:cubicBezTo>
                    <a:cubicBezTo>
                      <a:pt x="6438" y="447036"/>
                      <a:pt x="-4674" y="394913"/>
                      <a:pt x="4851" y="339351"/>
                    </a:cubicBezTo>
                    <a:cubicBezTo>
                      <a:pt x="14376" y="283789"/>
                      <a:pt x="53005" y="204149"/>
                      <a:pt x="66763" y="152026"/>
                    </a:cubicBezTo>
                    <a:cubicBezTo>
                      <a:pt x="80521" y="99903"/>
                      <a:pt x="120209" y="11533"/>
                      <a:pt x="120738" y="12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フリーフォーム: 図形 98">
                <a:extLst>
                  <a:ext uri="{FF2B5EF4-FFF2-40B4-BE49-F238E27FC236}">
                    <a16:creationId xmlns:a16="http://schemas.microsoft.com/office/drawing/2014/main" id="{3C631E80-B907-4AA3-943D-360AB860CD7A}"/>
                  </a:ext>
                </a:extLst>
              </p:cNvPr>
              <p:cNvSpPr/>
              <p:nvPr/>
            </p:nvSpPr>
            <p:spPr>
              <a:xfrm>
                <a:off x="4574212" y="4068942"/>
                <a:ext cx="1069584" cy="1478610"/>
              </a:xfrm>
              <a:custGeom>
                <a:avLst/>
                <a:gdLst>
                  <a:gd name="connsiteX0" fmla="*/ 1061982 w 1069584"/>
                  <a:gd name="connsiteY0" fmla="*/ 138 h 1478610"/>
                  <a:gd name="connsiteX1" fmla="*/ 950222 w 1069584"/>
                  <a:gd name="connsiteY1" fmla="*/ 137298 h 1478610"/>
                  <a:gd name="connsiteX2" fmla="*/ 833382 w 1069584"/>
                  <a:gd name="connsiteY2" fmla="*/ 284618 h 1478610"/>
                  <a:gd name="connsiteX3" fmla="*/ 721622 w 1069584"/>
                  <a:gd name="connsiteY3" fmla="*/ 396378 h 1478610"/>
                  <a:gd name="connsiteX4" fmla="*/ 589542 w 1069584"/>
                  <a:gd name="connsiteY4" fmla="*/ 477658 h 1478610"/>
                  <a:gd name="connsiteX5" fmla="*/ 416822 w 1069584"/>
                  <a:gd name="connsiteY5" fmla="*/ 614818 h 1478610"/>
                  <a:gd name="connsiteX6" fmla="*/ 320302 w 1069584"/>
                  <a:gd name="connsiteY6" fmla="*/ 797698 h 1478610"/>
                  <a:gd name="connsiteX7" fmla="*/ 152662 w 1069584"/>
                  <a:gd name="connsiteY7" fmla="*/ 1021218 h 1478610"/>
                  <a:gd name="connsiteX8" fmla="*/ 15502 w 1069584"/>
                  <a:gd name="connsiteY8" fmla="*/ 1153298 h 1478610"/>
                  <a:gd name="connsiteX9" fmla="*/ 51062 w 1069584"/>
                  <a:gd name="connsiteY9" fmla="*/ 1204098 h 1478610"/>
                  <a:gd name="connsiteX10" fmla="*/ 117102 w 1069584"/>
                  <a:gd name="connsiteY10" fmla="*/ 1315858 h 1478610"/>
                  <a:gd name="connsiteX11" fmla="*/ 198382 w 1069584"/>
                  <a:gd name="connsiteY11" fmla="*/ 1412378 h 1478610"/>
                  <a:gd name="connsiteX12" fmla="*/ 284742 w 1069584"/>
                  <a:gd name="connsiteY12" fmla="*/ 1478418 h 1478610"/>
                  <a:gd name="connsiteX13" fmla="*/ 239022 w 1069584"/>
                  <a:gd name="connsiteY13" fmla="*/ 1427618 h 1478610"/>
                  <a:gd name="connsiteX14" fmla="*/ 96782 w 1069584"/>
                  <a:gd name="connsiteY14" fmla="*/ 1295538 h 1478610"/>
                  <a:gd name="connsiteX15" fmla="*/ 262 w 1069584"/>
                  <a:gd name="connsiteY15" fmla="*/ 1214258 h 1478610"/>
                  <a:gd name="connsiteX16" fmla="*/ 76462 w 1069584"/>
                  <a:gd name="connsiteY16" fmla="*/ 1087258 h 1478610"/>
                  <a:gd name="connsiteX17" fmla="*/ 299982 w 1069584"/>
                  <a:gd name="connsiteY17" fmla="*/ 878978 h 1478610"/>
                  <a:gd name="connsiteX18" fmla="*/ 421902 w 1069584"/>
                  <a:gd name="connsiteY18" fmla="*/ 650378 h 1478610"/>
                  <a:gd name="connsiteX19" fmla="*/ 635262 w 1069584"/>
                  <a:gd name="connsiteY19" fmla="*/ 447178 h 1478610"/>
                  <a:gd name="connsiteX20" fmla="*/ 1011182 w 1069584"/>
                  <a:gd name="connsiteY20" fmla="*/ 162698 h 1478610"/>
                  <a:gd name="connsiteX21" fmla="*/ 1061982 w 1069584"/>
                  <a:gd name="connsiteY21" fmla="*/ 138 h 147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69584" h="1478610">
                    <a:moveTo>
                      <a:pt x="1061982" y="138"/>
                    </a:moveTo>
                    <a:cubicBezTo>
                      <a:pt x="1051822" y="-4095"/>
                      <a:pt x="988322" y="89885"/>
                      <a:pt x="950222" y="137298"/>
                    </a:cubicBezTo>
                    <a:cubicBezTo>
                      <a:pt x="912122" y="184711"/>
                      <a:pt x="871482" y="241438"/>
                      <a:pt x="833382" y="284618"/>
                    </a:cubicBezTo>
                    <a:cubicBezTo>
                      <a:pt x="795282" y="327798"/>
                      <a:pt x="762262" y="364205"/>
                      <a:pt x="721622" y="396378"/>
                    </a:cubicBezTo>
                    <a:cubicBezTo>
                      <a:pt x="680982" y="428551"/>
                      <a:pt x="640342" y="441251"/>
                      <a:pt x="589542" y="477658"/>
                    </a:cubicBezTo>
                    <a:cubicBezTo>
                      <a:pt x="538742" y="514065"/>
                      <a:pt x="461695" y="561478"/>
                      <a:pt x="416822" y="614818"/>
                    </a:cubicBezTo>
                    <a:cubicBezTo>
                      <a:pt x="371949" y="668158"/>
                      <a:pt x="364329" y="729965"/>
                      <a:pt x="320302" y="797698"/>
                    </a:cubicBezTo>
                    <a:cubicBezTo>
                      <a:pt x="276275" y="865431"/>
                      <a:pt x="203462" y="961951"/>
                      <a:pt x="152662" y="1021218"/>
                    </a:cubicBezTo>
                    <a:cubicBezTo>
                      <a:pt x="101862" y="1080485"/>
                      <a:pt x="32435" y="1122818"/>
                      <a:pt x="15502" y="1153298"/>
                    </a:cubicBezTo>
                    <a:cubicBezTo>
                      <a:pt x="-1431" y="1183778"/>
                      <a:pt x="34129" y="1177005"/>
                      <a:pt x="51062" y="1204098"/>
                    </a:cubicBezTo>
                    <a:cubicBezTo>
                      <a:pt x="67995" y="1231191"/>
                      <a:pt x="92549" y="1281145"/>
                      <a:pt x="117102" y="1315858"/>
                    </a:cubicBezTo>
                    <a:cubicBezTo>
                      <a:pt x="141655" y="1350571"/>
                      <a:pt x="170442" y="1385285"/>
                      <a:pt x="198382" y="1412378"/>
                    </a:cubicBezTo>
                    <a:cubicBezTo>
                      <a:pt x="226322" y="1439471"/>
                      <a:pt x="277969" y="1475878"/>
                      <a:pt x="284742" y="1478418"/>
                    </a:cubicBezTo>
                    <a:cubicBezTo>
                      <a:pt x="291515" y="1480958"/>
                      <a:pt x="270349" y="1458098"/>
                      <a:pt x="239022" y="1427618"/>
                    </a:cubicBezTo>
                    <a:cubicBezTo>
                      <a:pt x="207695" y="1397138"/>
                      <a:pt x="136575" y="1331098"/>
                      <a:pt x="96782" y="1295538"/>
                    </a:cubicBezTo>
                    <a:cubicBezTo>
                      <a:pt x="56989" y="1259978"/>
                      <a:pt x="3649" y="1248971"/>
                      <a:pt x="262" y="1214258"/>
                    </a:cubicBezTo>
                    <a:cubicBezTo>
                      <a:pt x="-3125" y="1179545"/>
                      <a:pt x="26509" y="1143138"/>
                      <a:pt x="76462" y="1087258"/>
                    </a:cubicBezTo>
                    <a:cubicBezTo>
                      <a:pt x="126415" y="1031378"/>
                      <a:pt x="242409" y="951791"/>
                      <a:pt x="299982" y="878978"/>
                    </a:cubicBezTo>
                    <a:cubicBezTo>
                      <a:pt x="357555" y="806165"/>
                      <a:pt x="366022" y="722345"/>
                      <a:pt x="421902" y="650378"/>
                    </a:cubicBezTo>
                    <a:cubicBezTo>
                      <a:pt x="477782" y="578411"/>
                      <a:pt x="537049" y="528458"/>
                      <a:pt x="635262" y="447178"/>
                    </a:cubicBezTo>
                    <a:cubicBezTo>
                      <a:pt x="733475" y="365898"/>
                      <a:pt x="938369" y="238051"/>
                      <a:pt x="1011182" y="162698"/>
                    </a:cubicBezTo>
                    <a:cubicBezTo>
                      <a:pt x="1083995" y="87345"/>
                      <a:pt x="1072142" y="4371"/>
                      <a:pt x="1061982" y="1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フリーフォーム: 図形 99">
                <a:extLst>
                  <a:ext uri="{FF2B5EF4-FFF2-40B4-BE49-F238E27FC236}">
                    <a16:creationId xmlns:a16="http://schemas.microsoft.com/office/drawing/2014/main" id="{1B50433D-F7FF-456A-8349-5D6D5E58F6D6}"/>
                  </a:ext>
                </a:extLst>
              </p:cNvPr>
              <p:cNvSpPr/>
              <p:nvPr/>
            </p:nvSpPr>
            <p:spPr>
              <a:xfrm>
                <a:off x="4384128" y="4810757"/>
                <a:ext cx="1257546" cy="1329856"/>
              </a:xfrm>
              <a:custGeom>
                <a:avLst/>
                <a:gdLst>
                  <a:gd name="connsiteX0" fmla="*/ 1257146 w 1257546"/>
                  <a:gd name="connsiteY0" fmla="*/ 3 h 1329856"/>
                  <a:gd name="connsiteX1" fmla="*/ 1114906 w 1257546"/>
                  <a:gd name="connsiteY1" fmla="*/ 198123 h 1329856"/>
                  <a:gd name="connsiteX2" fmla="*/ 901546 w 1257546"/>
                  <a:gd name="connsiteY2" fmla="*/ 365763 h 1329856"/>
                  <a:gd name="connsiteX3" fmla="*/ 774546 w 1257546"/>
                  <a:gd name="connsiteY3" fmla="*/ 462283 h 1329856"/>
                  <a:gd name="connsiteX4" fmla="*/ 647546 w 1257546"/>
                  <a:gd name="connsiteY4" fmla="*/ 584203 h 1329856"/>
                  <a:gd name="connsiteX5" fmla="*/ 464666 w 1257546"/>
                  <a:gd name="connsiteY5" fmla="*/ 711203 h 1329856"/>
                  <a:gd name="connsiteX6" fmla="*/ 159866 w 1257546"/>
                  <a:gd name="connsiteY6" fmla="*/ 873763 h 1329856"/>
                  <a:gd name="connsiteX7" fmla="*/ 12546 w 1257546"/>
                  <a:gd name="connsiteY7" fmla="*/ 980443 h 1329856"/>
                  <a:gd name="connsiteX8" fmla="*/ 7466 w 1257546"/>
                  <a:gd name="connsiteY8" fmla="*/ 1000763 h 1329856"/>
                  <a:gd name="connsiteX9" fmla="*/ 7466 w 1257546"/>
                  <a:gd name="connsiteY9" fmla="*/ 1036323 h 1329856"/>
                  <a:gd name="connsiteX10" fmla="*/ 63346 w 1257546"/>
                  <a:gd name="connsiteY10" fmla="*/ 1158243 h 1329856"/>
                  <a:gd name="connsiteX11" fmla="*/ 175106 w 1257546"/>
                  <a:gd name="connsiteY11" fmla="*/ 1325883 h 1329856"/>
                  <a:gd name="connsiteX12" fmla="*/ 124306 w 1257546"/>
                  <a:gd name="connsiteY12" fmla="*/ 1270003 h 1329856"/>
                  <a:gd name="connsiteX13" fmla="*/ 103986 w 1257546"/>
                  <a:gd name="connsiteY13" fmla="*/ 1188723 h 1329856"/>
                  <a:gd name="connsiteX14" fmla="*/ 2386 w 1257546"/>
                  <a:gd name="connsiteY14" fmla="*/ 1005843 h 1329856"/>
                  <a:gd name="connsiteX15" fmla="*/ 129386 w 1257546"/>
                  <a:gd name="connsiteY15" fmla="*/ 929643 h 1329856"/>
                  <a:gd name="connsiteX16" fmla="*/ 357986 w 1257546"/>
                  <a:gd name="connsiteY16" fmla="*/ 787403 h 1329856"/>
                  <a:gd name="connsiteX17" fmla="*/ 637386 w 1257546"/>
                  <a:gd name="connsiteY17" fmla="*/ 604523 h 1329856"/>
                  <a:gd name="connsiteX18" fmla="*/ 957426 w 1257546"/>
                  <a:gd name="connsiteY18" fmla="*/ 381003 h 1329856"/>
                  <a:gd name="connsiteX19" fmla="*/ 1150466 w 1257546"/>
                  <a:gd name="connsiteY19" fmla="*/ 203203 h 1329856"/>
                  <a:gd name="connsiteX20" fmla="*/ 1257146 w 1257546"/>
                  <a:gd name="connsiteY20" fmla="*/ 3 h 132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57546" h="1329856">
                    <a:moveTo>
                      <a:pt x="1257146" y="3"/>
                    </a:moveTo>
                    <a:cubicBezTo>
                      <a:pt x="1251219" y="-844"/>
                      <a:pt x="1174173" y="137163"/>
                      <a:pt x="1114906" y="198123"/>
                    </a:cubicBezTo>
                    <a:cubicBezTo>
                      <a:pt x="1055639" y="259083"/>
                      <a:pt x="958273" y="321736"/>
                      <a:pt x="901546" y="365763"/>
                    </a:cubicBezTo>
                    <a:cubicBezTo>
                      <a:pt x="844819" y="409790"/>
                      <a:pt x="816879" y="425876"/>
                      <a:pt x="774546" y="462283"/>
                    </a:cubicBezTo>
                    <a:cubicBezTo>
                      <a:pt x="732213" y="498690"/>
                      <a:pt x="699193" y="542716"/>
                      <a:pt x="647546" y="584203"/>
                    </a:cubicBezTo>
                    <a:cubicBezTo>
                      <a:pt x="595899" y="625690"/>
                      <a:pt x="545946" y="662943"/>
                      <a:pt x="464666" y="711203"/>
                    </a:cubicBezTo>
                    <a:cubicBezTo>
                      <a:pt x="383386" y="759463"/>
                      <a:pt x="235219" y="828890"/>
                      <a:pt x="159866" y="873763"/>
                    </a:cubicBezTo>
                    <a:cubicBezTo>
                      <a:pt x="84513" y="918636"/>
                      <a:pt x="12546" y="980443"/>
                      <a:pt x="12546" y="980443"/>
                    </a:cubicBezTo>
                    <a:cubicBezTo>
                      <a:pt x="-12854" y="1001610"/>
                      <a:pt x="8313" y="991450"/>
                      <a:pt x="7466" y="1000763"/>
                    </a:cubicBezTo>
                    <a:cubicBezTo>
                      <a:pt x="6619" y="1010076"/>
                      <a:pt x="-1847" y="1010076"/>
                      <a:pt x="7466" y="1036323"/>
                    </a:cubicBezTo>
                    <a:cubicBezTo>
                      <a:pt x="16779" y="1062570"/>
                      <a:pt x="35406" y="1109983"/>
                      <a:pt x="63346" y="1158243"/>
                    </a:cubicBezTo>
                    <a:cubicBezTo>
                      <a:pt x="91286" y="1206503"/>
                      <a:pt x="164946" y="1307256"/>
                      <a:pt x="175106" y="1325883"/>
                    </a:cubicBezTo>
                    <a:cubicBezTo>
                      <a:pt x="185266" y="1344510"/>
                      <a:pt x="136159" y="1292863"/>
                      <a:pt x="124306" y="1270003"/>
                    </a:cubicBezTo>
                    <a:cubicBezTo>
                      <a:pt x="112453" y="1247143"/>
                      <a:pt x="124306" y="1232750"/>
                      <a:pt x="103986" y="1188723"/>
                    </a:cubicBezTo>
                    <a:cubicBezTo>
                      <a:pt x="83666" y="1144696"/>
                      <a:pt x="-1847" y="1049023"/>
                      <a:pt x="2386" y="1005843"/>
                    </a:cubicBezTo>
                    <a:cubicBezTo>
                      <a:pt x="6619" y="962663"/>
                      <a:pt x="129386" y="929643"/>
                      <a:pt x="129386" y="929643"/>
                    </a:cubicBezTo>
                    <a:cubicBezTo>
                      <a:pt x="188653" y="893236"/>
                      <a:pt x="273319" y="841590"/>
                      <a:pt x="357986" y="787403"/>
                    </a:cubicBezTo>
                    <a:cubicBezTo>
                      <a:pt x="442653" y="733216"/>
                      <a:pt x="537479" y="672256"/>
                      <a:pt x="637386" y="604523"/>
                    </a:cubicBezTo>
                    <a:cubicBezTo>
                      <a:pt x="737293" y="536790"/>
                      <a:pt x="871913" y="447890"/>
                      <a:pt x="957426" y="381003"/>
                    </a:cubicBezTo>
                    <a:cubicBezTo>
                      <a:pt x="1042939" y="314116"/>
                      <a:pt x="1098819" y="269243"/>
                      <a:pt x="1150466" y="203203"/>
                    </a:cubicBezTo>
                    <a:cubicBezTo>
                      <a:pt x="1202113" y="137163"/>
                      <a:pt x="1263073" y="850"/>
                      <a:pt x="1257146" y="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フリーフォーム: 図形 100">
                <a:extLst>
                  <a:ext uri="{FF2B5EF4-FFF2-40B4-BE49-F238E27FC236}">
                    <a16:creationId xmlns:a16="http://schemas.microsoft.com/office/drawing/2014/main" id="{DD1B9AC8-2A69-432E-946B-81AAFE12E2D5}"/>
                  </a:ext>
                </a:extLst>
              </p:cNvPr>
              <p:cNvSpPr/>
              <p:nvPr/>
            </p:nvSpPr>
            <p:spPr>
              <a:xfrm>
                <a:off x="3089710" y="4368794"/>
                <a:ext cx="2299671" cy="861730"/>
              </a:xfrm>
              <a:custGeom>
                <a:avLst/>
                <a:gdLst>
                  <a:gd name="connsiteX0" fmla="*/ 2298834 w 2299671"/>
                  <a:gd name="connsiteY0" fmla="*/ 6 h 861730"/>
                  <a:gd name="connsiteX1" fmla="*/ 2038484 w 2299671"/>
                  <a:gd name="connsiteY1" fmla="*/ 209556 h 861730"/>
                  <a:gd name="connsiteX2" fmla="*/ 1606684 w 2299671"/>
                  <a:gd name="connsiteY2" fmla="*/ 355606 h 861730"/>
                  <a:gd name="connsiteX3" fmla="*/ 1333634 w 2299671"/>
                  <a:gd name="connsiteY3" fmla="*/ 488956 h 861730"/>
                  <a:gd name="connsiteX4" fmla="*/ 692284 w 2299671"/>
                  <a:gd name="connsiteY4" fmla="*/ 647706 h 861730"/>
                  <a:gd name="connsiteX5" fmla="*/ 165234 w 2299671"/>
                  <a:gd name="connsiteY5" fmla="*/ 831856 h 861730"/>
                  <a:gd name="connsiteX6" fmla="*/ 134 w 2299671"/>
                  <a:gd name="connsiteY6" fmla="*/ 857256 h 861730"/>
                  <a:gd name="connsiteX7" fmla="*/ 184284 w 2299671"/>
                  <a:gd name="connsiteY7" fmla="*/ 787406 h 861730"/>
                  <a:gd name="connsiteX8" fmla="*/ 597034 w 2299671"/>
                  <a:gd name="connsiteY8" fmla="*/ 654056 h 861730"/>
                  <a:gd name="connsiteX9" fmla="*/ 1079634 w 2299671"/>
                  <a:gd name="connsiteY9" fmla="*/ 514356 h 861730"/>
                  <a:gd name="connsiteX10" fmla="*/ 1314584 w 2299671"/>
                  <a:gd name="connsiteY10" fmla="*/ 457206 h 861730"/>
                  <a:gd name="connsiteX11" fmla="*/ 1613034 w 2299671"/>
                  <a:gd name="connsiteY11" fmla="*/ 349256 h 861730"/>
                  <a:gd name="connsiteX12" fmla="*/ 1955934 w 2299671"/>
                  <a:gd name="connsiteY12" fmla="*/ 203206 h 861730"/>
                  <a:gd name="connsiteX13" fmla="*/ 2298834 w 2299671"/>
                  <a:gd name="connsiteY13" fmla="*/ 6 h 86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99671" h="861730">
                    <a:moveTo>
                      <a:pt x="2298834" y="6"/>
                    </a:moveTo>
                    <a:cubicBezTo>
                      <a:pt x="2312592" y="1064"/>
                      <a:pt x="2153842" y="150289"/>
                      <a:pt x="2038484" y="209556"/>
                    </a:cubicBezTo>
                    <a:cubicBezTo>
                      <a:pt x="1923126" y="268823"/>
                      <a:pt x="1724159" y="309039"/>
                      <a:pt x="1606684" y="355606"/>
                    </a:cubicBezTo>
                    <a:cubicBezTo>
                      <a:pt x="1489209" y="402173"/>
                      <a:pt x="1486034" y="440273"/>
                      <a:pt x="1333634" y="488956"/>
                    </a:cubicBezTo>
                    <a:cubicBezTo>
                      <a:pt x="1181234" y="537639"/>
                      <a:pt x="887017" y="590556"/>
                      <a:pt x="692284" y="647706"/>
                    </a:cubicBezTo>
                    <a:cubicBezTo>
                      <a:pt x="497551" y="704856"/>
                      <a:pt x="280592" y="796931"/>
                      <a:pt x="165234" y="831856"/>
                    </a:cubicBezTo>
                    <a:cubicBezTo>
                      <a:pt x="49876" y="866781"/>
                      <a:pt x="-3041" y="864664"/>
                      <a:pt x="134" y="857256"/>
                    </a:cubicBezTo>
                    <a:cubicBezTo>
                      <a:pt x="3309" y="849848"/>
                      <a:pt x="84801" y="821273"/>
                      <a:pt x="184284" y="787406"/>
                    </a:cubicBezTo>
                    <a:cubicBezTo>
                      <a:pt x="283767" y="753539"/>
                      <a:pt x="447809" y="699564"/>
                      <a:pt x="597034" y="654056"/>
                    </a:cubicBezTo>
                    <a:cubicBezTo>
                      <a:pt x="746259" y="608548"/>
                      <a:pt x="960042" y="547164"/>
                      <a:pt x="1079634" y="514356"/>
                    </a:cubicBezTo>
                    <a:cubicBezTo>
                      <a:pt x="1199226" y="481548"/>
                      <a:pt x="1225684" y="484723"/>
                      <a:pt x="1314584" y="457206"/>
                    </a:cubicBezTo>
                    <a:cubicBezTo>
                      <a:pt x="1403484" y="429689"/>
                      <a:pt x="1506142" y="391589"/>
                      <a:pt x="1613034" y="349256"/>
                    </a:cubicBezTo>
                    <a:cubicBezTo>
                      <a:pt x="1719926" y="306923"/>
                      <a:pt x="1841634" y="268823"/>
                      <a:pt x="1955934" y="203206"/>
                    </a:cubicBezTo>
                    <a:cubicBezTo>
                      <a:pt x="2070234" y="137589"/>
                      <a:pt x="2285076" y="-1052"/>
                      <a:pt x="2298834" y="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フリーフォーム: 図形 101">
                <a:extLst>
                  <a:ext uri="{FF2B5EF4-FFF2-40B4-BE49-F238E27FC236}">
                    <a16:creationId xmlns:a16="http://schemas.microsoft.com/office/drawing/2014/main" id="{708F3C9C-1021-4045-9A09-ED7BE540EC63}"/>
                  </a:ext>
                </a:extLst>
              </p:cNvPr>
              <p:cNvSpPr/>
              <p:nvPr/>
            </p:nvSpPr>
            <p:spPr>
              <a:xfrm>
                <a:off x="4648653" y="4683019"/>
                <a:ext cx="308299" cy="174960"/>
              </a:xfrm>
              <a:custGeom>
                <a:avLst/>
                <a:gdLst>
                  <a:gd name="connsiteX0" fmla="*/ 116 w 308299"/>
                  <a:gd name="connsiteY0" fmla="*/ 130281 h 174960"/>
                  <a:gd name="connsiteX1" fmla="*/ 177916 w 308299"/>
                  <a:gd name="connsiteY1" fmla="*/ 174731 h 174960"/>
                  <a:gd name="connsiteX2" fmla="*/ 241416 w 308299"/>
                  <a:gd name="connsiteY2" fmla="*/ 108056 h 174960"/>
                  <a:gd name="connsiteX3" fmla="*/ 308091 w 308299"/>
                  <a:gd name="connsiteY3" fmla="*/ 106 h 174960"/>
                  <a:gd name="connsiteX4" fmla="*/ 260466 w 308299"/>
                  <a:gd name="connsiteY4" fmla="*/ 89006 h 174960"/>
                  <a:gd name="connsiteX5" fmla="*/ 206491 w 308299"/>
                  <a:gd name="connsiteY5" fmla="*/ 139806 h 174960"/>
                  <a:gd name="connsiteX6" fmla="*/ 116 w 308299"/>
                  <a:gd name="connsiteY6" fmla="*/ 130281 h 17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8299" h="174960">
                    <a:moveTo>
                      <a:pt x="116" y="130281"/>
                    </a:moveTo>
                    <a:cubicBezTo>
                      <a:pt x="-4646" y="136102"/>
                      <a:pt x="137699" y="178435"/>
                      <a:pt x="177916" y="174731"/>
                    </a:cubicBezTo>
                    <a:cubicBezTo>
                      <a:pt x="218133" y="171027"/>
                      <a:pt x="219720" y="137160"/>
                      <a:pt x="241416" y="108056"/>
                    </a:cubicBezTo>
                    <a:cubicBezTo>
                      <a:pt x="263112" y="78952"/>
                      <a:pt x="304916" y="3281"/>
                      <a:pt x="308091" y="106"/>
                    </a:cubicBezTo>
                    <a:cubicBezTo>
                      <a:pt x="311266" y="-3069"/>
                      <a:pt x="277399" y="65723"/>
                      <a:pt x="260466" y="89006"/>
                    </a:cubicBezTo>
                    <a:cubicBezTo>
                      <a:pt x="243533" y="112289"/>
                      <a:pt x="244062" y="130810"/>
                      <a:pt x="206491" y="139806"/>
                    </a:cubicBezTo>
                    <a:cubicBezTo>
                      <a:pt x="168920" y="148802"/>
                      <a:pt x="4878" y="124460"/>
                      <a:pt x="116" y="1302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フリーフォーム: 図形 102">
                <a:extLst>
                  <a:ext uri="{FF2B5EF4-FFF2-40B4-BE49-F238E27FC236}">
                    <a16:creationId xmlns:a16="http://schemas.microsoft.com/office/drawing/2014/main" id="{EDDF5C3C-A30F-4E9E-AED6-87BDF30CF4A2}"/>
                  </a:ext>
                </a:extLst>
              </p:cNvPr>
              <p:cNvSpPr/>
              <p:nvPr/>
            </p:nvSpPr>
            <p:spPr>
              <a:xfrm>
                <a:off x="7947594" y="4256950"/>
                <a:ext cx="1154696" cy="317479"/>
              </a:xfrm>
              <a:custGeom>
                <a:avLst/>
                <a:gdLst>
                  <a:gd name="connsiteX0" fmla="*/ 0 w 1154696"/>
                  <a:gd name="connsiteY0" fmla="*/ 90 h 317479"/>
                  <a:gd name="connsiteX1" fmla="*/ 299720 w 1154696"/>
                  <a:gd name="connsiteY1" fmla="*/ 116930 h 317479"/>
                  <a:gd name="connsiteX2" fmla="*/ 802640 w 1154696"/>
                  <a:gd name="connsiteY2" fmla="*/ 167730 h 317479"/>
                  <a:gd name="connsiteX3" fmla="*/ 1153160 w 1154696"/>
                  <a:gd name="connsiteY3" fmla="*/ 315050 h 317479"/>
                  <a:gd name="connsiteX4" fmla="*/ 914400 w 1154696"/>
                  <a:gd name="connsiteY4" fmla="*/ 254090 h 317479"/>
                  <a:gd name="connsiteX5" fmla="*/ 538480 w 1154696"/>
                  <a:gd name="connsiteY5" fmla="*/ 182970 h 317479"/>
                  <a:gd name="connsiteX6" fmla="*/ 299720 w 1154696"/>
                  <a:gd name="connsiteY6" fmla="*/ 137250 h 317479"/>
                  <a:gd name="connsiteX7" fmla="*/ 0 w 1154696"/>
                  <a:gd name="connsiteY7" fmla="*/ 90 h 31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4696" h="317479">
                    <a:moveTo>
                      <a:pt x="0" y="90"/>
                    </a:moveTo>
                    <a:cubicBezTo>
                      <a:pt x="0" y="-3297"/>
                      <a:pt x="165947" y="88990"/>
                      <a:pt x="299720" y="116930"/>
                    </a:cubicBezTo>
                    <a:cubicBezTo>
                      <a:pt x="433493" y="144870"/>
                      <a:pt x="660400" y="134710"/>
                      <a:pt x="802640" y="167730"/>
                    </a:cubicBezTo>
                    <a:cubicBezTo>
                      <a:pt x="944880" y="200750"/>
                      <a:pt x="1134533" y="300657"/>
                      <a:pt x="1153160" y="315050"/>
                    </a:cubicBezTo>
                    <a:cubicBezTo>
                      <a:pt x="1171787" y="329443"/>
                      <a:pt x="1016847" y="276103"/>
                      <a:pt x="914400" y="254090"/>
                    </a:cubicBezTo>
                    <a:cubicBezTo>
                      <a:pt x="811953" y="232077"/>
                      <a:pt x="538480" y="182970"/>
                      <a:pt x="538480" y="182970"/>
                    </a:cubicBezTo>
                    <a:cubicBezTo>
                      <a:pt x="436033" y="163497"/>
                      <a:pt x="387773" y="166037"/>
                      <a:pt x="299720" y="137250"/>
                    </a:cubicBezTo>
                    <a:cubicBezTo>
                      <a:pt x="211667" y="108463"/>
                      <a:pt x="0" y="3477"/>
                      <a:pt x="0" y="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フリーフォーム: 図形 103">
                <a:extLst>
                  <a:ext uri="{FF2B5EF4-FFF2-40B4-BE49-F238E27FC236}">
                    <a16:creationId xmlns:a16="http://schemas.microsoft.com/office/drawing/2014/main" id="{BC8C576C-58D7-42F7-B4A7-3FF5BC1378C6}"/>
                  </a:ext>
                </a:extLst>
              </p:cNvPr>
              <p:cNvSpPr/>
              <p:nvPr/>
            </p:nvSpPr>
            <p:spPr>
              <a:xfrm>
                <a:off x="6312383" y="3335939"/>
                <a:ext cx="1029043" cy="162862"/>
              </a:xfrm>
              <a:custGeom>
                <a:avLst/>
                <a:gdLst>
                  <a:gd name="connsiteX0" fmla="*/ 86 w 1029043"/>
                  <a:gd name="connsiteY0" fmla="*/ 32736 h 162862"/>
                  <a:gd name="connsiteX1" fmla="*/ 88986 w 1029043"/>
                  <a:gd name="connsiteY1" fmla="*/ 64486 h 162862"/>
                  <a:gd name="connsiteX2" fmla="*/ 238211 w 1029043"/>
                  <a:gd name="connsiteY2" fmla="*/ 112111 h 162862"/>
                  <a:gd name="connsiteX3" fmla="*/ 387436 w 1029043"/>
                  <a:gd name="connsiteY3" fmla="*/ 147036 h 162862"/>
                  <a:gd name="connsiteX4" fmla="*/ 774786 w 1029043"/>
                  <a:gd name="connsiteY4" fmla="*/ 131161 h 162862"/>
                  <a:gd name="connsiteX5" fmla="*/ 920836 w 1029043"/>
                  <a:gd name="connsiteY5" fmla="*/ 70836 h 162862"/>
                  <a:gd name="connsiteX6" fmla="*/ 1025611 w 1029043"/>
                  <a:gd name="connsiteY6" fmla="*/ 986 h 162862"/>
                  <a:gd name="connsiteX7" fmla="*/ 1000211 w 1029043"/>
                  <a:gd name="connsiteY7" fmla="*/ 32736 h 162862"/>
                  <a:gd name="connsiteX8" fmla="*/ 965286 w 1029043"/>
                  <a:gd name="connsiteY8" fmla="*/ 74011 h 162862"/>
                  <a:gd name="connsiteX9" fmla="*/ 809711 w 1029043"/>
                  <a:gd name="connsiteY9" fmla="*/ 137511 h 162862"/>
                  <a:gd name="connsiteX10" fmla="*/ 365211 w 1029043"/>
                  <a:gd name="connsiteY10" fmla="*/ 159736 h 162862"/>
                  <a:gd name="connsiteX11" fmla="*/ 79461 w 1029043"/>
                  <a:gd name="connsiteY11" fmla="*/ 74011 h 162862"/>
                  <a:gd name="connsiteX12" fmla="*/ 86 w 1029043"/>
                  <a:gd name="connsiteY12" fmla="*/ 32736 h 16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9043" h="162862">
                    <a:moveTo>
                      <a:pt x="86" y="32736"/>
                    </a:moveTo>
                    <a:cubicBezTo>
                      <a:pt x="1673" y="31149"/>
                      <a:pt x="49299" y="51257"/>
                      <a:pt x="88986" y="64486"/>
                    </a:cubicBezTo>
                    <a:cubicBezTo>
                      <a:pt x="128673" y="77715"/>
                      <a:pt x="188469" y="98353"/>
                      <a:pt x="238211" y="112111"/>
                    </a:cubicBezTo>
                    <a:cubicBezTo>
                      <a:pt x="287953" y="125869"/>
                      <a:pt x="298007" y="143861"/>
                      <a:pt x="387436" y="147036"/>
                    </a:cubicBezTo>
                    <a:cubicBezTo>
                      <a:pt x="476865" y="150211"/>
                      <a:pt x="685886" y="143861"/>
                      <a:pt x="774786" y="131161"/>
                    </a:cubicBezTo>
                    <a:cubicBezTo>
                      <a:pt x="863686" y="118461"/>
                      <a:pt x="879032" y="92532"/>
                      <a:pt x="920836" y="70836"/>
                    </a:cubicBezTo>
                    <a:cubicBezTo>
                      <a:pt x="962640" y="49140"/>
                      <a:pt x="1012382" y="7336"/>
                      <a:pt x="1025611" y="986"/>
                    </a:cubicBezTo>
                    <a:cubicBezTo>
                      <a:pt x="1038840" y="-5364"/>
                      <a:pt x="1010265" y="20565"/>
                      <a:pt x="1000211" y="32736"/>
                    </a:cubicBezTo>
                    <a:cubicBezTo>
                      <a:pt x="990157" y="44907"/>
                      <a:pt x="997036" y="56549"/>
                      <a:pt x="965286" y="74011"/>
                    </a:cubicBezTo>
                    <a:cubicBezTo>
                      <a:pt x="933536" y="91473"/>
                      <a:pt x="909723" y="123224"/>
                      <a:pt x="809711" y="137511"/>
                    </a:cubicBezTo>
                    <a:cubicBezTo>
                      <a:pt x="709699" y="151798"/>
                      <a:pt x="486919" y="170319"/>
                      <a:pt x="365211" y="159736"/>
                    </a:cubicBezTo>
                    <a:cubicBezTo>
                      <a:pt x="243503" y="149153"/>
                      <a:pt x="140315" y="95707"/>
                      <a:pt x="79461" y="74011"/>
                    </a:cubicBezTo>
                    <a:cubicBezTo>
                      <a:pt x="18607" y="52315"/>
                      <a:pt x="-1501" y="34323"/>
                      <a:pt x="86" y="327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フリーフォーム: 図形 104">
                <a:extLst>
                  <a:ext uri="{FF2B5EF4-FFF2-40B4-BE49-F238E27FC236}">
                    <a16:creationId xmlns:a16="http://schemas.microsoft.com/office/drawing/2014/main" id="{4BCA5A5F-BA73-4BFD-8298-028775E11A38}"/>
                  </a:ext>
                </a:extLst>
              </p:cNvPr>
              <p:cNvSpPr/>
              <p:nvPr/>
            </p:nvSpPr>
            <p:spPr>
              <a:xfrm>
                <a:off x="6038979" y="3878830"/>
                <a:ext cx="191032" cy="233954"/>
              </a:xfrm>
              <a:custGeom>
                <a:avLst/>
                <a:gdLst>
                  <a:gd name="connsiteX0" fmla="*/ 440 w 191032"/>
                  <a:gd name="connsiteY0" fmla="*/ 1020 h 233954"/>
                  <a:gd name="connsiteX1" fmla="*/ 102040 w 191032"/>
                  <a:gd name="connsiteY1" fmla="*/ 201045 h 233954"/>
                  <a:gd name="connsiteX2" fmla="*/ 190940 w 191032"/>
                  <a:gd name="connsiteY2" fmla="*/ 232795 h 233954"/>
                  <a:gd name="connsiteX3" fmla="*/ 117915 w 191032"/>
                  <a:gd name="connsiteY3" fmla="*/ 191520 h 233954"/>
                  <a:gd name="connsiteX4" fmla="*/ 67115 w 191032"/>
                  <a:gd name="connsiteY4" fmla="*/ 124845 h 233954"/>
                  <a:gd name="connsiteX5" fmla="*/ 440 w 191032"/>
                  <a:gd name="connsiteY5" fmla="*/ 1020 h 233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032" h="233954">
                    <a:moveTo>
                      <a:pt x="440" y="1020"/>
                    </a:moveTo>
                    <a:cubicBezTo>
                      <a:pt x="6261" y="13720"/>
                      <a:pt x="70290" y="162416"/>
                      <a:pt x="102040" y="201045"/>
                    </a:cubicBezTo>
                    <a:cubicBezTo>
                      <a:pt x="133790" y="239674"/>
                      <a:pt x="188294" y="234383"/>
                      <a:pt x="190940" y="232795"/>
                    </a:cubicBezTo>
                    <a:cubicBezTo>
                      <a:pt x="193586" y="231208"/>
                      <a:pt x="138553" y="209512"/>
                      <a:pt x="117915" y="191520"/>
                    </a:cubicBezTo>
                    <a:cubicBezTo>
                      <a:pt x="97278" y="173528"/>
                      <a:pt x="86165" y="151832"/>
                      <a:pt x="67115" y="124845"/>
                    </a:cubicBezTo>
                    <a:cubicBezTo>
                      <a:pt x="48065" y="97858"/>
                      <a:pt x="-5381" y="-11680"/>
                      <a:pt x="440" y="102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フリーフォーム: 図形 105">
                <a:extLst>
                  <a:ext uri="{FF2B5EF4-FFF2-40B4-BE49-F238E27FC236}">
                    <a16:creationId xmlns:a16="http://schemas.microsoft.com/office/drawing/2014/main" id="{BE4E5E62-0B46-4E73-AF69-1C1A9F73928E}"/>
                  </a:ext>
                </a:extLst>
              </p:cNvPr>
              <p:cNvSpPr/>
              <p:nvPr/>
            </p:nvSpPr>
            <p:spPr>
              <a:xfrm>
                <a:off x="6917997" y="4031711"/>
                <a:ext cx="490116" cy="152983"/>
              </a:xfrm>
              <a:custGeom>
                <a:avLst/>
                <a:gdLst>
                  <a:gd name="connsiteX0" fmla="*/ 897 w 490116"/>
                  <a:gd name="connsiteY0" fmla="*/ 539 h 152983"/>
                  <a:gd name="connsiteX1" fmla="*/ 197747 w 490116"/>
                  <a:gd name="connsiteY1" fmla="*/ 35464 h 152983"/>
                  <a:gd name="connsiteX2" fmla="*/ 305697 w 490116"/>
                  <a:gd name="connsiteY2" fmla="*/ 70389 h 152983"/>
                  <a:gd name="connsiteX3" fmla="*/ 416822 w 490116"/>
                  <a:gd name="connsiteY3" fmla="*/ 114839 h 152983"/>
                  <a:gd name="connsiteX4" fmla="*/ 489847 w 490116"/>
                  <a:gd name="connsiteY4" fmla="*/ 152939 h 152983"/>
                  <a:gd name="connsiteX5" fmla="*/ 391422 w 490116"/>
                  <a:gd name="connsiteY5" fmla="*/ 121189 h 152983"/>
                  <a:gd name="connsiteX6" fmla="*/ 283472 w 490116"/>
                  <a:gd name="connsiteY6" fmla="*/ 64039 h 152983"/>
                  <a:gd name="connsiteX7" fmla="*/ 897 w 490116"/>
                  <a:gd name="connsiteY7" fmla="*/ 539 h 152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0116" h="152983">
                    <a:moveTo>
                      <a:pt x="897" y="539"/>
                    </a:moveTo>
                    <a:cubicBezTo>
                      <a:pt x="-13391" y="-4224"/>
                      <a:pt x="146947" y="23822"/>
                      <a:pt x="197747" y="35464"/>
                    </a:cubicBezTo>
                    <a:cubicBezTo>
                      <a:pt x="248547" y="47106"/>
                      <a:pt x="269185" y="57160"/>
                      <a:pt x="305697" y="70389"/>
                    </a:cubicBezTo>
                    <a:cubicBezTo>
                      <a:pt x="342210" y="83618"/>
                      <a:pt x="386130" y="101081"/>
                      <a:pt x="416822" y="114839"/>
                    </a:cubicBezTo>
                    <a:cubicBezTo>
                      <a:pt x="447514" y="128597"/>
                      <a:pt x="494080" y="151881"/>
                      <a:pt x="489847" y="152939"/>
                    </a:cubicBezTo>
                    <a:cubicBezTo>
                      <a:pt x="485614" y="153997"/>
                      <a:pt x="425818" y="136006"/>
                      <a:pt x="391422" y="121189"/>
                    </a:cubicBezTo>
                    <a:cubicBezTo>
                      <a:pt x="357026" y="106372"/>
                      <a:pt x="342739" y="81501"/>
                      <a:pt x="283472" y="64039"/>
                    </a:cubicBezTo>
                    <a:cubicBezTo>
                      <a:pt x="224205" y="46577"/>
                      <a:pt x="15185" y="5302"/>
                      <a:pt x="897" y="5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" name="フリーフォーム: 図形 106">
                <a:extLst>
                  <a:ext uri="{FF2B5EF4-FFF2-40B4-BE49-F238E27FC236}">
                    <a16:creationId xmlns:a16="http://schemas.microsoft.com/office/drawing/2014/main" id="{7A7CF369-0197-4BFE-96CD-2C6EFCB6E9F8}"/>
                  </a:ext>
                </a:extLst>
              </p:cNvPr>
              <p:cNvSpPr/>
              <p:nvPr/>
            </p:nvSpPr>
            <p:spPr>
              <a:xfrm>
                <a:off x="6398103" y="4343193"/>
                <a:ext cx="618403" cy="49289"/>
              </a:xfrm>
              <a:custGeom>
                <a:avLst/>
                <a:gdLst>
                  <a:gd name="connsiteX0" fmla="*/ 91 w 618403"/>
                  <a:gd name="connsiteY0" fmla="*/ 207 h 49289"/>
                  <a:gd name="connsiteX1" fmla="*/ 241391 w 618403"/>
                  <a:gd name="connsiteY1" fmla="*/ 46774 h 49289"/>
                  <a:gd name="connsiteX2" fmla="*/ 613924 w 618403"/>
                  <a:gd name="connsiteY2" fmla="*/ 42540 h 49289"/>
                  <a:gd name="connsiteX3" fmla="*/ 457291 w 618403"/>
                  <a:gd name="connsiteY3" fmla="*/ 38307 h 49289"/>
                  <a:gd name="connsiteX4" fmla="*/ 266791 w 618403"/>
                  <a:gd name="connsiteY4" fmla="*/ 29840 h 49289"/>
                  <a:gd name="connsiteX5" fmla="*/ 91 w 618403"/>
                  <a:gd name="connsiteY5" fmla="*/ 207 h 4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8403" h="49289">
                    <a:moveTo>
                      <a:pt x="91" y="207"/>
                    </a:moveTo>
                    <a:cubicBezTo>
                      <a:pt x="-4142" y="3029"/>
                      <a:pt x="139086" y="39719"/>
                      <a:pt x="241391" y="46774"/>
                    </a:cubicBezTo>
                    <a:cubicBezTo>
                      <a:pt x="343696" y="53829"/>
                      <a:pt x="577941" y="43951"/>
                      <a:pt x="613924" y="42540"/>
                    </a:cubicBezTo>
                    <a:cubicBezTo>
                      <a:pt x="649907" y="41129"/>
                      <a:pt x="457291" y="38307"/>
                      <a:pt x="457291" y="38307"/>
                    </a:cubicBezTo>
                    <a:cubicBezTo>
                      <a:pt x="399436" y="36190"/>
                      <a:pt x="336641" y="35485"/>
                      <a:pt x="266791" y="29840"/>
                    </a:cubicBezTo>
                    <a:cubicBezTo>
                      <a:pt x="196941" y="24196"/>
                      <a:pt x="4324" y="-2615"/>
                      <a:pt x="91" y="2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フリーフォーム: 図形 107">
                <a:extLst>
                  <a:ext uri="{FF2B5EF4-FFF2-40B4-BE49-F238E27FC236}">
                    <a16:creationId xmlns:a16="http://schemas.microsoft.com/office/drawing/2014/main" id="{552A349F-F67F-476D-A66F-19364E4B49C0}"/>
                  </a:ext>
                </a:extLst>
              </p:cNvPr>
              <p:cNvSpPr/>
              <p:nvPr/>
            </p:nvSpPr>
            <p:spPr>
              <a:xfrm>
                <a:off x="6300687" y="3894385"/>
                <a:ext cx="347322" cy="133598"/>
              </a:xfrm>
              <a:custGeom>
                <a:avLst/>
                <a:gdLst>
                  <a:gd name="connsiteX0" fmla="*/ 140 w 347322"/>
                  <a:gd name="connsiteY0" fmla="*/ 282 h 133598"/>
                  <a:gd name="connsiteX1" fmla="*/ 177940 w 347322"/>
                  <a:gd name="connsiteY1" fmla="*/ 84948 h 133598"/>
                  <a:gd name="connsiteX2" fmla="*/ 347274 w 347322"/>
                  <a:gd name="connsiteY2" fmla="*/ 131515 h 133598"/>
                  <a:gd name="connsiteX3" fmla="*/ 194874 w 347322"/>
                  <a:gd name="connsiteY3" fmla="*/ 118815 h 133598"/>
                  <a:gd name="connsiteX4" fmla="*/ 148307 w 347322"/>
                  <a:gd name="connsiteY4" fmla="*/ 59548 h 133598"/>
                  <a:gd name="connsiteX5" fmla="*/ 140 w 347322"/>
                  <a:gd name="connsiteY5" fmla="*/ 282 h 133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322" h="133598">
                    <a:moveTo>
                      <a:pt x="140" y="282"/>
                    </a:moveTo>
                    <a:cubicBezTo>
                      <a:pt x="5079" y="4515"/>
                      <a:pt x="120084" y="63076"/>
                      <a:pt x="177940" y="84948"/>
                    </a:cubicBezTo>
                    <a:cubicBezTo>
                      <a:pt x="235796" y="106820"/>
                      <a:pt x="344452" y="125871"/>
                      <a:pt x="347274" y="131515"/>
                    </a:cubicBezTo>
                    <a:cubicBezTo>
                      <a:pt x="350096" y="137159"/>
                      <a:pt x="228035" y="130809"/>
                      <a:pt x="194874" y="118815"/>
                    </a:cubicBezTo>
                    <a:cubicBezTo>
                      <a:pt x="161713" y="106821"/>
                      <a:pt x="175118" y="78598"/>
                      <a:pt x="148307" y="59548"/>
                    </a:cubicBezTo>
                    <a:cubicBezTo>
                      <a:pt x="121496" y="40498"/>
                      <a:pt x="-4799" y="-3951"/>
                      <a:pt x="140" y="2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フリーフォーム: 図形 108">
                <a:extLst>
                  <a:ext uri="{FF2B5EF4-FFF2-40B4-BE49-F238E27FC236}">
                    <a16:creationId xmlns:a16="http://schemas.microsoft.com/office/drawing/2014/main" id="{100955B1-ABB6-4119-90CD-677149F0FB41}"/>
                  </a:ext>
                </a:extLst>
              </p:cNvPr>
              <p:cNvSpPr/>
              <p:nvPr/>
            </p:nvSpPr>
            <p:spPr>
              <a:xfrm>
                <a:off x="6583289" y="4279900"/>
                <a:ext cx="1012938" cy="301089"/>
              </a:xfrm>
              <a:custGeom>
                <a:avLst/>
                <a:gdLst>
                  <a:gd name="connsiteX0" fmla="*/ 1012938 w 1012938"/>
                  <a:gd name="connsiteY0" fmla="*/ 0 h 301089"/>
                  <a:gd name="connsiteX1" fmla="*/ 780105 w 1012938"/>
                  <a:gd name="connsiteY1" fmla="*/ 127000 h 301089"/>
                  <a:gd name="connsiteX2" fmla="*/ 686972 w 1012938"/>
                  <a:gd name="connsiteY2" fmla="*/ 215900 h 301089"/>
                  <a:gd name="connsiteX3" fmla="*/ 568438 w 1012938"/>
                  <a:gd name="connsiteY3" fmla="*/ 300567 h 301089"/>
                  <a:gd name="connsiteX4" fmla="*/ 407572 w 1012938"/>
                  <a:gd name="connsiteY4" fmla="*/ 249767 h 301089"/>
                  <a:gd name="connsiteX5" fmla="*/ 301738 w 1012938"/>
                  <a:gd name="connsiteY5" fmla="*/ 211667 h 301089"/>
                  <a:gd name="connsiteX6" fmla="*/ 1172 w 1012938"/>
                  <a:gd name="connsiteY6" fmla="*/ 148167 h 301089"/>
                  <a:gd name="connsiteX7" fmla="*/ 424505 w 1012938"/>
                  <a:gd name="connsiteY7" fmla="*/ 148167 h 301089"/>
                  <a:gd name="connsiteX8" fmla="*/ 682738 w 1012938"/>
                  <a:gd name="connsiteY8" fmla="*/ 105833 h 301089"/>
                  <a:gd name="connsiteX9" fmla="*/ 797038 w 1012938"/>
                  <a:gd name="connsiteY9" fmla="*/ 67733 h 301089"/>
                  <a:gd name="connsiteX10" fmla="*/ 1012938 w 1012938"/>
                  <a:gd name="connsiteY10" fmla="*/ 0 h 30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2938" h="301089">
                    <a:moveTo>
                      <a:pt x="1012938" y="0"/>
                    </a:moveTo>
                    <a:cubicBezTo>
                      <a:pt x="923685" y="45508"/>
                      <a:pt x="834433" y="91017"/>
                      <a:pt x="780105" y="127000"/>
                    </a:cubicBezTo>
                    <a:cubicBezTo>
                      <a:pt x="725777" y="162983"/>
                      <a:pt x="722250" y="186972"/>
                      <a:pt x="686972" y="215900"/>
                    </a:cubicBezTo>
                    <a:cubicBezTo>
                      <a:pt x="651694" y="244828"/>
                      <a:pt x="615005" y="294923"/>
                      <a:pt x="568438" y="300567"/>
                    </a:cubicBezTo>
                    <a:cubicBezTo>
                      <a:pt x="521871" y="306211"/>
                      <a:pt x="452022" y="264584"/>
                      <a:pt x="407572" y="249767"/>
                    </a:cubicBezTo>
                    <a:cubicBezTo>
                      <a:pt x="363122" y="234950"/>
                      <a:pt x="369471" y="228600"/>
                      <a:pt x="301738" y="211667"/>
                    </a:cubicBezTo>
                    <a:cubicBezTo>
                      <a:pt x="234005" y="194734"/>
                      <a:pt x="-19289" y="158750"/>
                      <a:pt x="1172" y="148167"/>
                    </a:cubicBezTo>
                    <a:cubicBezTo>
                      <a:pt x="21633" y="137584"/>
                      <a:pt x="310911" y="155223"/>
                      <a:pt x="424505" y="148167"/>
                    </a:cubicBezTo>
                    <a:cubicBezTo>
                      <a:pt x="538099" y="141111"/>
                      <a:pt x="620649" y="119239"/>
                      <a:pt x="682738" y="105833"/>
                    </a:cubicBezTo>
                    <a:cubicBezTo>
                      <a:pt x="744827" y="92427"/>
                      <a:pt x="797038" y="67733"/>
                      <a:pt x="797038" y="67733"/>
                    </a:cubicBezTo>
                    <a:lnTo>
                      <a:pt x="1012938" y="0"/>
                    </a:lnTo>
                    <a:close/>
                  </a:path>
                </a:pathLst>
              </a:custGeom>
              <a:solidFill>
                <a:srgbClr val="FF00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フリーフォーム: 図形 109">
                <a:extLst>
                  <a:ext uri="{FF2B5EF4-FFF2-40B4-BE49-F238E27FC236}">
                    <a16:creationId xmlns:a16="http://schemas.microsoft.com/office/drawing/2014/main" id="{D7C165FD-D1B9-4D49-B494-728496765886}"/>
                  </a:ext>
                </a:extLst>
              </p:cNvPr>
              <p:cNvSpPr/>
              <p:nvPr/>
            </p:nvSpPr>
            <p:spPr>
              <a:xfrm>
                <a:off x="7489969" y="3965398"/>
                <a:ext cx="250534" cy="257356"/>
              </a:xfrm>
              <a:custGeom>
                <a:avLst/>
                <a:gdLst>
                  <a:gd name="connsiteX0" fmla="*/ 248075 w 250534"/>
                  <a:gd name="connsiteY0" fmla="*/ 89077 h 257356"/>
                  <a:gd name="connsiteX1" fmla="*/ 149650 w 250534"/>
                  <a:gd name="connsiteY1" fmla="*/ 184327 h 257356"/>
                  <a:gd name="connsiteX2" fmla="*/ 3600 w 250534"/>
                  <a:gd name="connsiteY2" fmla="*/ 257352 h 257356"/>
                  <a:gd name="connsiteX3" fmla="*/ 44875 w 250534"/>
                  <a:gd name="connsiteY3" fmla="*/ 181152 h 257356"/>
                  <a:gd name="connsiteX4" fmla="*/ 48050 w 250534"/>
                  <a:gd name="connsiteY4" fmla="*/ 3352 h 257356"/>
                  <a:gd name="connsiteX5" fmla="*/ 248075 w 250534"/>
                  <a:gd name="connsiteY5" fmla="*/ 89077 h 25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534" h="257356">
                    <a:moveTo>
                      <a:pt x="248075" y="89077"/>
                    </a:moveTo>
                    <a:cubicBezTo>
                      <a:pt x="265008" y="119239"/>
                      <a:pt x="190396" y="156281"/>
                      <a:pt x="149650" y="184327"/>
                    </a:cubicBezTo>
                    <a:cubicBezTo>
                      <a:pt x="108904" y="212373"/>
                      <a:pt x="21062" y="257881"/>
                      <a:pt x="3600" y="257352"/>
                    </a:cubicBezTo>
                    <a:cubicBezTo>
                      <a:pt x="-13862" y="256823"/>
                      <a:pt x="37467" y="223485"/>
                      <a:pt x="44875" y="181152"/>
                    </a:cubicBezTo>
                    <a:cubicBezTo>
                      <a:pt x="52283" y="138819"/>
                      <a:pt x="16300" y="23460"/>
                      <a:pt x="48050" y="3352"/>
                    </a:cubicBezTo>
                    <a:cubicBezTo>
                      <a:pt x="79800" y="-16756"/>
                      <a:pt x="231142" y="58915"/>
                      <a:pt x="248075" y="89077"/>
                    </a:cubicBezTo>
                    <a:close/>
                  </a:path>
                </a:pathLst>
              </a:custGeom>
              <a:solidFill>
                <a:srgbClr val="FF00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" name="フリーフォーム: 図形 1">
                <a:extLst>
                  <a:ext uri="{FF2B5EF4-FFF2-40B4-BE49-F238E27FC236}">
                    <a16:creationId xmlns:a16="http://schemas.microsoft.com/office/drawing/2014/main" id="{5DCD7EAB-D31E-415C-AF87-6393D5B665E4}"/>
                  </a:ext>
                </a:extLst>
              </p:cNvPr>
              <p:cNvSpPr/>
              <p:nvPr/>
            </p:nvSpPr>
            <p:spPr>
              <a:xfrm>
                <a:off x="7883237" y="3759195"/>
                <a:ext cx="128016" cy="567091"/>
              </a:xfrm>
              <a:custGeom>
                <a:avLst/>
                <a:gdLst>
                  <a:gd name="connsiteX0" fmla="*/ 126270 w 128016"/>
                  <a:gd name="connsiteY0" fmla="*/ 5 h 567091"/>
                  <a:gd name="connsiteX1" fmla="*/ 110395 w 128016"/>
                  <a:gd name="connsiteY1" fmla="*/ 52393 h 567091"/>
                  <a:gd name="connsiteX2" fmla="*/ 88170 w 128016"/>
                  <a:gd name="connsiteY2" fmla="*/ 98430 h 567091"/>
                  <a:gd name="connsiteX3" fmla="*/ 61182 w 128016"/>
                  <a:gd name="connsiteY3" fmla="*/ 180980 h 567091"/>
                  <a:gd name="connsiteX4" fmla="*/ 58007 w 128016"/>
                  <a:gd name="connsiteY4" fmla="*/ 201618 h 567091"/>
                  <a:gd name="connsiteX5" fmla="*/ 64357 w 128016"/>
                  <a:gd name="connsiteY5" fmla="*/ 236543 h 567091"/>
                  <a:gd name="connsiteX6" fmla="*/ 80232 w 128016"/>
                  <a:gd name="connsiteY6" fmla="*/ 276230 h 567091"/>
                  <a:gd name="connsiteX7" fmla="*/ 94520 w 128016"/>
                  <a:gd name="connsiteY7" fmla="*/ 292105 h 567091"/>
                  <a:gd name="connsiteX8" fmla="*/ 94520 w 128016"/>
                  <a:gd name="connsiteY8" fmla="*/ 346080 h 567091"/>
                  <a:gd name="connsiteX9" fmla="*/ 75470 w 128016"/>
                  <a:gd name="connsiteY9" fmla="*/ 430218 h 567091"/>
                  <a:gd name="connsiteX10" fmla="*/ 67532 w 128016"/>
                  <a:gd name="connsiteY10" fmla="*/ 447680 h 567091"/>
                  <a:gd name="connsiteX11" fmla="*/ 65945 w 128016"/>
                  <a:gd name="connsiteY11" fmla="*/ 466730 h 567091"/>
                  <a:gd name="connsiteX12" fmla="*/ 53245 w 128016"/>
                  <a:gd name="connsiteY12" fmla="*/ 500068 h 567091"/>
                  <a:gd name="connsiteX13" fmla="*/ 4032 w 128016"/>
                  <a:gd name="connsiteY13" fmla="*/ 566743 h 567091"/>
                  <a:gd name="connsiteX14" fmla="*/ 5620 w 128016"/>
                  <a:gd name="connsiteY14" fmla="*/ 523880 h 567091"/>
                  <a:gd name="connsiteX15" fmla="*/ 27845 w 128016"/>
                  <a:gd name="connsiteY15" fmla="*/ 471493 h 567091"/>
                  <a:gd name="connsiteX16" fmla="*/ 61182 w 128016"/>
                  <a:gd name="connsiteY16" fmla="*/ 361955 h 567091"/>
                  <a:gd name="connsiteX17" fmla="*/ 86582 w 128016"/>
                  <a:gd name="connsiteY17" fmla="*/ 228605 h 567091"/>
                  <a:gd name="connsiteX18" fmla="*/ 67532 w 128016"/>
                  <a:gd name="connsiteY18" fmla="*/ 90493 h 567091"/>
                  <a:gd name="connsiteX19" fmla="*/ 67532 w 128016"/>
                  <a:gd name="connsiteY19" fmla="*/ 55568 h 567091"/>
                  <a:gd name="connsiteX20" fmla="*/ 126270 w 128016"/>
                  <a:gd name="connsiteY20" fmla="*/ 5 h 567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016" h="567091">
                    <a:moveTo>
                      <a:pt x="126270" y="5"/>
                    </a:moveTo>
                    <a:cubicBezTo>
                      <a:pt x="133414" y="-524"/>
                      <a:pt x="116745" y="35989"/>
                      <a:pt x="110395" y="52393"/>
                    </a:cubicBezTo>
                    <a:cubicBezTo>
                      <a:pt x="104045" y="68797"/>
                      <a:pt x="96372" y="76999"/>
                      <a:pt x="88170" y="98430"/>
                    </a:cubicBezTo>
                    <a:cubicBezTo>
                      <a:pt x="79968" y="119861"/>
                      <a:pt x="66209" y="163782"/>
                      <a:pt x="61182" y="180980"/>
                    </a:cubicBezTo>
                    <a:cubicBezTo>
                      <a:pt x="56155" y="198178"/>
                      <a:pt x="57478" y="192358"/>
                      <a:pt x="58007" y="201618"/>
                    </a:cubicBezTo>
                    <a:cubicBezTo>
                      <a:pt x="58536" y="210878"/>
                      <a:pt x="60653" y="224108"/>
                      <a:pt x="64357" y="236543"/>
                    </a:cubicBezTo>
                    <a:cubicBezTo>
                      <a:pt x="68061" y="248978"/>
                      <a:pt x="75205" y="266970"/>
                      <a:pt x="80232" y="276230"/>
                    </a:cubicBezTo>
                    <a:cubicBezTo>
                      <a:pt x="85259" y="285490"/>
                      <a:pt x="92139" y="280464"/>
                      <a:pt x="94520" y="292105"/>
                    </a:cubicBezTo>
                    <a:cubicBezTo>
                      <a:pt x="96901" y="303746"/>
                      <a:pt x="97695" y="323061"/>
                      <a:pt x="94520" y="346080"/>
                    </a:cubicBezTo>
                    <a:cubicBezTo>
                      <a:pt x="91345" y="369099"/>
                      <a:pt x="79968" y="413285"/>
                      <a:pt x="75470" y="430218"/>
                    </a:cubicBezTo>
                    <a:cubicBezTo>
                      <a:pt x="70972" y="447151"/>
                      <a:pt x="69119" y="441595"/>
                      <a:pt x="67532" y="447680"/>
                    </a:cubicBezTo>
                    <a:cubicBezTo>
                      <a:pt x="65945" y="453765"/>
                      <a:pt x="68326" y="457999"/>
                      <a:pt x="65945" y="466730"/>
                    </a:cubicBezTo>
                    <a:cubicBezTo>
                      <a:pt x="63564" y="475461"/>
                      <a:pt x="63564" y="483399"/>
                      <a:pt x="53245" y="500068"/>
                    </a:cubicBezTo>
                    <a:cubicBezTo>
                      <a:pt x="42926" y="516737"/>
                      <a:pt x="11969" y="562774"/>
                      <a:pt x="4032" y="566743"/>
                    </a:cubicBezTo>
                    <a:cubicBezTo>
                      <a:pt x="-3905" y="570712"/>
                      <a:pt x="1651" y="539755"/>
                      <a:pt x="5620" y="523880"/>
                    </a:cubicBezTo>
                    <a:cubicBezTo>
                      <a:pt x="9589" y="508005"/>
                      <a:pt x="18585" y="498481"/>
                      <a:pt x="27845" y="471493"/>
                    </a:cubicBezTo>
                    <a:cubicBezTo>
                      <a:pt x="37105" y="444506"/>
                      <a:pt x="51392" y="402436"/>
                      <a:pt x="61182" y="361955"/>
                    </a:cubicBezTo>
                    <a:cubicBezTo>
                      <a:pt x="70971" y="321474"/>
                      <a:pt x="85524" y="273849"/>
                      <a:pt x="86582" y="228605"/>
                    </a:cubicBezTo>
                    <a:cubicBezTo>
                      <a:pt x="87640" y="183361"/>
                      <a:pt x="70707" y="119333"/>
                      <a:pt x="67532" y="90493"/>
                    </a:cubicBezTo>
                    <a:cubicBezTo>
                      <a:pt x="64357" y="61654"/>
                      <a:pt x="60917" y="70120"/>
                      <a:pt x="67532" y="55568"/>
                    </a:cubicBezTo>
                    <a:cubicBezTo>
                      <a:pt x="74147" y="41016"/>
                      <a:pt x="119126" y="534"/>
                      <a:pt x="126270" y="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フリーフォーム: 図形 2">
                <a:extLst>
                  <a:ext uri="{FF2B5EF4-FFF2-40B4-BE49-F238E27FC236}">
                    <a16:creationId xmlns:a16="http://schemas.microsoft.com/office/drawing/2014/main" id="{96E09B83-BE9C-4316-98AC-364BB28FB6AB}"/>
                  </a:ext>
                </a:extLst>
              </p:cNvPr>
              <p:cNvSpPr/>
              <p:nvPr/>
            </p:nvSpPr>
            <p:spPr>
              <a:xfrm>
                <a:off x="5391332" y="3288925"/>
                <a:ext cx="265587" cy="832229"/>
              </a:xfrm>
              <a:custGeom>
                <a:avLst/>
                <a:gdLst>
                  <a:gd name="connsiteX0" fmla="*/ 6737 w 265587"/>
                  <a:gd name="connsiteY0" fmla="*/ 375 h 832229"/>
                  <a:gd name="connsiteX1" fmla="*/ 30550 w 265587"/>
                  <a:gd name="connsiteY1" fmla="*/ 60700 h 832229"/>
                  <a:gd name="connsiteX2" fmla="*/ 30550 w 265587"/>
                  <a:gd name="connsiteY2" fmla="*/ 81338 h 832229"/>
                  <a:gd name="connsiteX3" fmla="*/ 41662 w 265587"/>
                  <a:gd name="connsiteY3" fmla="*/ 109913 h 832229"/>
                  <a:gd name="connsiteX4" fmla="*/ 60712 w 265587"/>
                  <a:gd name="connsiteY4" fmla="*/ 151188 h 832229"/>
                  <a:gd name="connsiteX5" fmla="*/ 49600 w 265587"/>
                  <a:gd name="connsiteY5" fmla="*/ 197225 h 832229"/>
                  <a:gd name="connsiteX6" fmla="*/ 65475 w 265587"/>
                  <a:gd name="connsiteY6" fmla="*/ 251200 h 832229"/>
                  <a:gd name="connsiteX7" fmla="*/ 82937 w 265587"/>
                  <a:gd name="connsiteY7" fmla="*/ 295650 h 832229"/>
                  <a:gd name="connsiteX8" fmla="*/ 86112 w 265587"/>
                  <a:gd name="connsiteY8" fmla="*/ 321050 h 832229"/>
                  <a:gd name="connsiteX9" fmla="*/ 149612 w 265587"/>
                  <a:gd name="connsiteY9" fmla="*/ 408363 h 832229"/>
                  <a:gd name="connsiteX10" fmla="*/ 241687 w 265587"/>
                  <a:gd name="connsiteY10" fmla="*/ 690938 h 832229"/>
                  <a:gd name="connsiteX11" fmla="*/ 265500 w 265587"/>
                  <a:gd name="connsiteY11" fmla="*/ 819525 h 832229"/>
                  <a:gd name="connsiteX12" fmla="*/ 248037 w 265587"/>
                  <a:gd name="connsiteY12" fmla="*/ 814763 h 832229"/>
                  <a:gd name="connsiteX13" fmla="*/ 206762 w 265587"/>
                  <a:gd name="connsiteY13" fmla="*/ 706813 h 832229"/>
                  <a:gd name="connsiteX14" fmla="*/ 152787 w 265587"/>
                  <a:gd name="connsiteY14" fmla="*/ 440113 h 832229"/>
                  <a:gd name="connsiteX15" fmla="*/ 55950 w 265587"/>
                  <a:gd name="connsiteY15" fmla="*/ 176588 h 832229"/>
                  <a:gd name="connsiteX16" fmla="*/ 5150 w 265587"/>
                  <a:gd name="connsiteY16" fmla="*/ 92450 h 832229"/>
                  <a:gd name="connsiteX17" fmla="*/ 6737 w 265587"/>
                  <a:gd name="connsiteY17" fmla="*/ 375 h 832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65587" h="832229">
                    <a:moveTo>
                      <a:pt x="6737" y="375"/>
                    </a:moveTo>
                    <a:cubicBezTo>
                      <a:pt x="10970" y="-4917"/>
                      <a:pt x="26581" y="47206"/>
                      <a:pt x="30550" y="60700"/>
                    </a:cubicBezTo>
                    <a:cubicBezTo>
                      <a:pt x="34519" y="74194"/>
                      <a:pt x="28698" y="73136"/>
                      <a:pt x="30550" y="81338"/>
                    </a:cubicBezTo>
                    <a:cubicBezTo>
                      <a:pt x="32402" y="89540"/>
                      <a:pt x="36635" y="98271"/>
                      <a:pt x="41662" y="109913"/>
                    </a:cubicBezTo>
                    <a:cubicBezTo>
                      <a:pt x="46689" y="121555"/>
                      <a:pt x="59389" y="136636"/>
                      <a:pt x="60712" y="151188"/>
                    </a:cubicBezTo>
                    <a:cubicBezTo>
                      <a:pt x="62035" y="165740"/>
                      <a:pt x="48806" y="180556"/>
                      <a:pt x="49600" y="197225"/>
                    </a:cubicBezTo>
                    <a:cubicBezTo>
                      <a:pt x="50394" y="213894"/>
                      <a:pt x="59919" y="234796"/>
                      <a:pt x="65475" y="251200"/>
                    </a:cubicBezTo>
                    <a:cubicBezTo>
                      <a:pt x="71031" y="267604"/>
                      <a:pt x="79498" y="284008"/>
                      <a:pt x="82937" y="295650"/>
                    </a:cubicBezTo>
                    <a:cubicBezTo>
                      <a:pt x="86376" y="307292"/>
                      <a:pt x="75000" y="302265"/>
                      <a:pt x="86112" y="321050"/>
                    </a:cubicBezTo>
                    <a:cubicBezTo>
                      <a:pt x="97225" y="339836"/>
                      <a:pt x="123683" y="346715"/>
                      <a:pt x="149612" y="408363"/>
                    </a:cubicBezTo>
                    <a:cubicBezTo>
                      <a:pt x="175541" y="470011"/>
                      <a:pt x="222372" y="622411"/>
                      <a:pt x="241687" y="690938"/>
                    </a:cubicBezTo>
                    <a:cubicBezTo>
                      <a:pt x="261002" y="759465"/>
                      <a:pt x="264442" y="798888"/>
                      <a:pt x="265500" y="819525"/>
                    </a:cubicBezTo>
                    <a:cubicBezTo>
                      <a:pt x="266558" y="840162"/>
                      <a:pt x="257827" y="833548"/>
                      <a:pt x="248037" y="814763"/>
                    </a:cubicBezTo>
                    <a:cubicBezTo>
                      <a:pt x="238247" y="795978"/>
                      <a:pt x="222637" y="769255"/>
                      <a:pt x="206762" y="706813"/>
                    </a:cubicBezTo>
                    <a:cubicBezTo>
                      <a:pt x="190887" y="644371"/>
                      <a:pt x="177922" y="528484"/>
                      <a:pt x="152787" y="440113"/>
                    </a:cubicBezTo>
                    <a:cubicBezTo>
                      <a:pt x="127652" y="351742"/>
                      <a:pt x="80556" y="234532"/>
                      <a:pt x="55950" y="176588"/>
                    </a:cubicBezTo>
                    <a:cubicBezTo>
                      <a:pt x="31344" y="118644"/>
                      <a:pt x="15469" y="120760"/>
                      <a:pt x="5150" y="92450"/>
                    </a:cubicBezTo>
                    <a:cubicBezTo>
                      <a:pt x="-5169" y="64140"/>
                      <a:pt x="2504" y="5667"/>
                      <a:pt x="6737" y="3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8713904C-A78C-4252-9417-76BB4FB3C785}"/>
                  </a:ext>
                </a:extLst>
              </p:cNvPr>
              <p:cNvSpPr/>
              <p:nvPr/>
            </p:nvSpPr>
            <p:spPr>
              <a:xfrm>
                <a:off x="5189032" y="2356945"/>
                <a:ext cx="134875" cy="120008"/>
              </a:xfrm>
              <a:custGeom>
                <a:avLst/>
                <a:gdLst>
                  <a:gd name="connsiteX0" fmla="*/ 108494 w 109206"/>
                  <a:gd name="connsiteY0" fmla="*/ 421 h 96124"/>
                  <a:gd name="connsiteX1" fmla="*/ 59811 w 109206"/>
                  <a:gd name="connsiteY1" fmla="*/ 27938 h 96124"/>
                  <a:gd name="connsiteX2" fmla="*/ 4778 w 109206"/>
                  <a:gd name="connsiteY2" fmla="*/ 95671 h 96124"/>
                  <a:gd name="connsiteX3" fmla="*/ 4778 w 109206"/>
                  <a:gd name="connsiteY3" fmla="*/ 55454 h 96124"/>
                  <a:gd name="connsiteX4" fmla="*/ 21711 w 109206"/>
                  <a:gd name="connsiteY4" fmla="*/ 15238 h 96124"/>
                  <a:gd name="connsiteX5" fmla="*/ 108494 w 109206"/>
                  <a:gd name="connsiteY5" fmla="*/ 421 h 96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9206" h="96124">
                    <a:moveTo>
                      <a:pt x="108494" y="421"/>
                    </a:moveTo>
                    <a:cubicBezTo>
                      <a:pt x="114844" y="2538"/>
                      <a:pt x="77097" y="12063"/>
                      <a:pt x="59811" y="27938"/>
                    </a:cubicBezTo>
                    <a:cubicBezTo>
                      <a:pt x="42525" y="43813"/>
                      <a:pt x="13950" y="91085"/>
                      <a:pt x="4778" y="95671"/>
                    </a:cubicBezTo>
                    <a:cubicBezTo>
                      <a:pt x="-4394" y="100257"/>
                      <a:pt x="1956" y="68860"/>
                      <a:pt x="4778" y="55454"/>
                    </a:cubicBezTo>
                    <a:cubicBezTo>
                      <a:pt x="7600" y="42048"/>
                      <a:pt x="12539" y="26174"/>
                      <a:pt x="21711" y="15238"/>
                    </a:cubicBezTo>
                    <a:cubicBezTo>
                      <a:pt x="30883" y="4302"/>
                      <a:pt x="102144" y="-1696"/>
                      <a:pt x="108494" y="4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639C443E-CB35-4652-A2A3-38881650BB52}"/>
                  </a:ext>
                </a:extLst>
              </p:cNvPr>
              <p:cNvSpPr/>
              <p:nvPr/>
            </p:nvSpPr>
            <p:spPr>
              <a:xfrm>
                <a:off x="5163790" y="2435098"/>
                <a:ext cx="82782" cy="255987"/>
              </a:xfrm>
              <a:custGeom>
                <a:avLst/>
                <a:gdLst>
                  <a:gd name="connsiteX0" fmla="*/ 387 w 82782"/>
                  <a:gd name="connsiteY0" fmla="*/ 3302 h 255987"/>
                  <a:gd name="connsiteX1" fmla="*/ 25787 w 82782"/>
                  <a:gd name="connsiteY1" fmla="*/ 92202 h 255987"/>
                  <a:gd name="connsiteX2" fmla="*/ 44837 w 82782"/>
                  <a:gd name="connsiteY2" fmla="*/ 208619 h 255987"/>
                  <a:gd name="connsiteX3" fmla="*/ 76587 w 82782"/>
                  <a:gd name="connsiteY3" fmla="*/ 255185 h 255987"/>
                  <a:gd name="connsiteX4" fmla="*/ 80821 w 82782"/>
                  <a:gd name="connsiteY4" fmla="*/ 174752 h 255987"/>
                  <a:gd name="connsiteX5" fmla="*/ 53304 w 82782"/>
                  <a:gd name="connsiteY5" fmla="*/ 64685 h 255987"/>
                  <a:gd name="connsiteX6" fmla="*/ 46954 w 82782"/>
                  <a:gd name="connsiteY6" fmla="*/ 22352 h 255987"/>
                  <a:gd name="connsiteX7" fmla="*/ 387 w 82782"/>
                  <a:gd name="connsiteY7" fmla="*/ 3302 h 25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782" h="255987">
                    <a:moveTo>
                      <a:pt x="387" y="3302"/>
                    </a:moveTo>
                    <a:cubicBezTo>
                      <a:pt x="-3141" y="14944"/>
                      <a:pt x="18379" y="57983"/>
                      <a:pt x="25787" y="92202"/>
                    </a:cubicBezTo>
                    <a:cubicBezTo>
                      <a:pt x="33195" y="126421"/>
                      <a:pt x="36370" y="181455"/>
                      <a:pt x="44837" y="208619"/>
                    </a:cubicBezTo>
                    <a:cubicBezTo>
                      <a:pt x="53304" y="235783"/>
                      <a:pt x="70590" y="260829"/>
                      <a:pt x="76587" y="255185"/>
                    </a:cubicBezTo>
                    <a:cubicBezTo>
                      <a:pt x="82584" y="249541"/>
                      <a:pt x="84702" y="206502"/>
                      <a:pt x="80821" y="174752"/>
                    </a:cubicBezTo>
                    <a:cubicBezTo>
                      <a:pt x="76941" y="143002"/>
                      <a:pt x="58949" y="90085"/>
                      <a:pt x="53304" y="64685"/>
                    </a:cubicBezTo>
                    <a:cubicBezTo>
                      <a:pt x="47660" y="39285"/>
                      <a:pt x="50482" y="30819"/>
                      <a:pt x="46954" y="22352"/>
                    </a:cubicBezTo>
                    <a:cubicBezTo>
                      <a:pt x="43426" y="13885"/>
                      <a:pt x="3915" y="-8340"/>
                      <a:pt x="387" y="33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11419C60-A64B-455D-AD25-DD2D3C0F5194}"/>
                  </a:ext>
                </a:extLst>
              </p:cNvPr>
              <p:cNvSpPr/>
              <p:nvPr/>
            </p:nvSpPr>
            <p:spPr>
              <a:xfrm>
                <a:off x="5148963" y="2689898"/>
                <a:ext cx="97988" cy="273505"/>
              </a:xfrm>
              <a:custGeom>
                <a:avLst/>
                <a:gdLst>
                  <a:gd name="connsiteX0" fmla="*/ 97764 w 97988"/>
                  <a:gd name="connsiteY0" fmla="*/ 385 h 273505"/>
                  <a:gd name="connsiteX1" fmla="*/ 80831 w 97988"/>
                  <a:gd name="connsiteY1" fmla="*/ 93519 h 273505"/>
                  <a:gd name="connsiteX2" fmla="*/ 63898 w 97988"/>
                  <a:gd name="connsiteY2" fmla="*/ 169719 h 273505"/>
                  <a:gd name="connsiteX3" fmla="*/ 40614 w 97988"/>
                  <a:gd name="connsiteY3" fmla="*/ 237452 h 273505"/>
                  <a:gd name="connsiteX4" fmla="*/ 4631 w 97988"/>
                  <a:gd name="connsiteY4" fmla="*/ 273435 h 273505"/>
                  <a:gd name="connsiteX5" fmla="*/ 4631 w 97988"/>
                  <a:gd name="connsiteY5" fmla="*/ 228985 h 273505"/>
                  <a:gd name="connsiteX6" fmla="*/ 42731 w 97988"/>
                  <a:gd name="connsiteY6" fmla="*/ 152785 h 273505"/>
                  <a:gd name="connsiteX7" fmla="*/ 68131 w 97988"/>
                  <a:gd name="connsiteY7" fmla="*/ 63885 h 273505"/>
                  <a:gd name="connsiteX8" fmla="*/ 97764 w 97988"/>
                  <a:gd name="connsiteY8" fmla="*/ 385 h 273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7988" h="273505">
                    <a:moveTo>
                      <a:pt x="97764" y="385"/>
                    </a:moveTo>
                    <a:cubicBezTo>
                      <a:pt x="99881" y="5324"/>
                      <a:pt x="86475" y="65297"/>
                      <a:pt x="80831" y="93519"/>
                    </a:cubicBezTo>
                    <a:cubicBezTo>
                      <a:pt x="75187" y="121741"/>
                      <a:pt x="70601" y="145730"/>
                      <a:pt x="63898" y="169719"/>
                    </a:cubicBezTo>
                    <a:cubicBezTo>
                      <a:pt x="57195" y="193708"/>
                      <a:pt x="50492" y="220166"/>
                      <a:pt x="40614" y="237452"/>
                    </a:cubicBezTo>
                    <a:cubicBezTo>
                      <a:pt x="30736" y="254738"/>
                      <a:pt x="10628" y="274846"/>
                      <a:pt x="4631" y="273435"/>
                    </a:cubicBezTo>
                    <a:cubicBezTo>
                      <a:pt x="-1366" y="272024"/>
                      <a:pt x="-1719" y="249093"/>
                      <a:pt x="4631" y="228985"/>
                    </a:cubicBezTo>
                    <a:cubicBezTo>
                      <a:pt x="10981" y="208877"/>
                      <a:pt x="32148" y="180302"/>
                      <a:pt x="42731" y="152785"/>
                    </a:cubicBezTo>
                    <a:cubicBezTo>
                      <a:pt x="53314" y="125268"/>
                      <a:pt x="62839" y="88579"/>
                      <a:pt x="68131" y="63885"/>
                    </a:cubicBezTo>
                    <a:cubicBezTo>
                      <a:pt x="73423" y="39191"/>
                      <a:pt x="95647" y="-4554"/>
                      <a:pt x="97764" y="38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E2C49D3F-1CA5-4D3E-88FD-4252C895CAC9}"/>
                  </a:ext>
                </a:extLst>
              </p:cNvPr>
              <p:cNvSpPr/>
              <p:nvPr/>
            </p:nvSpPr>
            <p:spPr>
              <a:xfrm>
                <a:off x="5143725" y="2952365"/>
                <a:ext cx="237437" cy="415633"/>
              </a:xfrm>
              <a:custGeom>
                <a:avLst/>
                <a:gdLst>
                  <a:gd name="connsiteX0" fmla="*/ 28919 w 237437"/>
                  <a:gd name="connsiteY0" fmla="*/ 385 h 415633"/>
                  <a:gd name="connsiteX1" fmla="*/ 33152 w 237437"/>
                  <a:gd name="connsiteY1" fmla="*/ 85052 h 415633"/>
                  <a:gd name="connsiteX2" fmla="*/ 58552 w 237437"/>
                  <a:gd name="connsiteY2" fmla="*/ 142202 h 415633"/>
                  <a:gd name="connsiteX3" fmla="*/ 54319 w 237437"/>
                  <a:gd name="connsiteY3" fmla="*/ 231102 h 415633"/>
                  <a:gd name="connsiteX4" fmla="*/ 28919 w 237437"/>
                  <a:gd name="connsiteY4" fmla="*/ 303068 h 415633"/>
                  <a:gd name="connsiteX5" fmla="*/ 35269 w 237437"/>
                  <a:gd name="connsiteY5" fmla="*/ 347518 h 415633"/>
                  <a:gd name="connsiteX6" fmla="*/ 107236 w 237437"/>
                  <a:gd name="connsiteY6" fmla="*/ 381385 h 415633"/>
                  <a:gd name="connsiteX7" fmla="*/ 162269 w 237437"/>
                  <a:gd name="connsiteY7" fmla="*/ 398318 h 415633"/>
                  <a:gd name="connsiteX8" fmla="*/ 234236 w 237437"/>
                  <a:gd name="connsiteY8" fmla="*/ 332702 h 415633"/>
                  <a:gd name="connsiteX9" fmla="*/ 219419 w 237437"/>
                  <a:gd name="connsiteY9" fmla="*/ 381385 h 415633"/>
                  <a:gd name="connsiteX10" fmla="*/ 170736 w 237437"/>
                  <a:gd name="connsiteY10" fmla="*/ 415252 h 415633"/>
                  <a:gd name="connsiteX11" fmla="*/ 62786 w 237437"/>
                  <a:gd name="connsiteY11" fmla="*/ 396202 h 415633"/>
                  <a:gd name="connsiteX12" fmla="*/ 7752 w 237437"/>
                  <a:gd name="connsiteY12" fmla="*/ 345402 h 415633"/>
                  <a:gd name="connsiteX13" fmla="*/ 3519 w 237437"/>
                  <a:gd name="connsiteY13" fmla="*/ 309418 h 415633"/>
                  <a:gd name="connsiteX14" fmla="*/ 37386 w 237437"/>
                  <a:gd name="connsiteY14" fmla="*/ 233218 h 415633"/>
                  <a:gd name="connsiteX15" fmla="*/ 41619 w 237437"/>
                  <a:gd name="connsiteY15" fmla="*/ 150668 h 415633"/>
                  <a:gd name="connsiteX16" fmla="*/ 7752 w 237437"/>
                  <a:gd name="connsiteY16" fmla="*/ 57535 h 415633"/>
                  <a:gd name="connsiteX17" fmla="*/ 28919 w 237437"/>
                  <a:gd name="connsiteY17" fmla="*/ 385 h 415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7437" h="415633">
                    <a:moveTo>
                      <a:pt x="28919" y="385"/>
                    </a:moveTo>
                    <a:cubicBezTo>
                      <a:pt x="33152" y="4971"/>
                      <a:pt x="28213" y="61416"/>
                      <a:pt x="33152" y="85052"/>
                    </a:cubicBezTo>
                    <a:cubicBezTo>
                      <a:pt x="38091" y="108688"/>
                      <a:pt x="55024" y="117860"/>
                      <a:pt x="58552" y="142202"/>
                    </a:cubicBezTo>
                    <a:cubicBezTo>
                      <a:pt x="62080" y="166544"/>
                      <a:pt x="59258" y="204291"/>
                      <a:pt x="54319" y="231102"/>
                    </a:cubicBezTo>
                    <a:cubicBezTo>
                      <a:pt x="49380" y="257913"/>
                      <a:pt x="32094" y="283665"/>
                      <a:pt x="28919" y="303068"/>
                    </a:cubicBezTo>
                    <a:cubicBezTo>
                      <a:pt x="25744" y="322471"/>
                      <a:pt x="22216" y="334465"/>
                      <a:pt x="35269" y="347518"/>
                    </a:cubicBezTo>
                    <a:cubicBezTo>
                      <a:pt x="48322" y="360571"/>
                      <a:pt x="86069" y="372918"/>
                      <a:pt x="107236" y="381385"/>
                    </a:cubicBezTo>
                    <a:cubicBezTo>
                      <a:pt x="128403" y="389852"/>
                      <a:pt x="141102" y="406432"/>
                      <a:pt x="162269" y="398318"/>
                    </a:cubicBezTo>
                    <a:cubicBezTo>
                      <a:pt x="183436" y="390204"/>
                      <a:pt x="224711" y="335524"/>
                      <a:pt x="234236" y="332702"/>
                    </a:cubicBezTo>
                    <a:cubicBezTo>
                      <a:pt x="243761" y="329880"/>
                      <a:pt x="230002" y="367627"/>
                      <a:pt x="219419" y="381385"/>
                    </a:cubicBezTo>
                    <a:cubicBezTo>
                      <a:pt x="208836" y="395143"/>
                      <a:pt x="196841" y="412783"/>
                      <a:pt x="170736" y="415252"/>
                    </a:cubicBezTo>
                    <a:cubicBezTo>
                      <a:pt x="144631" y="417721"/>
                      <a:pt x="89950" y="407844"/>
                      <a:pt x="62786" y="396202"/>
                    </a:cubicBezTo>
                    <a:cubicBezTo>
                      <a:pt x="35622" y="384560"/>
                      <a:pt x="17630" y="359866"/>
                      <a:pt x="7752" y="345402"/>
                    </a:cubicBezTo>
                    <a:cubicBezTo>
                      <a:pt x="-2126" y="330938"/>
                      <a:pt x="-1420" y="328115"/>
                      <a:pt x="3519" y="309418"/>
                    </a:cubicBezTo>
                    <a:cubicBezTo>
                      <a:pt x="8458" y="290721"/>
                      <a:pt x="31036" y="259676"/>
                      <a:pt x="37386" y="233218"/>
                    </a:cubicBezTo>
                    <a:cubicBezTo>
                      <a:pt x="43736" y="206760"/>
                      <a:pt x="46558" y="179948"/>
                      <a:pt x="41619" y="150668"/>
                    </a:cubicBezTo>
                    <a:cubicBezTo>
                      <a:pt x="36680" y="121388"/>
                      <a:pt x="12691" y="81877"/>
                      <a:pt x="7752" y="57535"/>
                    </a:cubicBezTo>
                    <a:cubicBezTo>
                      <a:pt x="2813" y="33193"/>
                      <a:pt x="24686" y="-4201"/>
                      <a:pt x="28919" y="38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85A5A989-5BC1-4321-9530-5A47994AB201}"/>
                  </a:ext>
                </a:extLst>
              </p:cNvPr>
              <p:cNvSpPr/>
              <p:nvPr/>
            </p:nvSpPr>
            <p:spPr>
              <a:xfrm>
                <a:off x="5223192" y="2449404"/>
                <a:ext cx="44837" cy="170061"/>
              </a:xfrm>
              <a:custGeom>
                <a:avLst/>
                <a:gdLst>
                  <a:gd name="connsiteX0" fmla="*/ 9777 w 44837"/>
                  <a:gd name="connsiteY0" fmla="*/ 109 h 170061"/>
                  <a:gd name="connsiteX1" fmla="*/ 41527 w 44837"/>
                  <a:gd name="connsiteY1" fmla="*/ 52496 h 170061"/>
                  <a:gd name="connsiteX2" fmla="*/ 41527 w 44837"/>
                  <a:gd name="connsiteY2" fmla="*/ 106471 h 170061"/>
                  <a:gd name="connsiteX3" fmla="*/ 20890 w 44837"/>
                  <a:gd name="connsiteY3" fmla="*/ 169971 h 170061"/>
                  <a:gd name="connsiteX4" fmla="*/ 8190 w 44837"/>
                  <a:gd name="connsiteY4" fmla="*/ 119171 h 170061"/>
                  <a:gd name="connsiteX5" fmla="*/ 252 w 44837"/>
                  <a:gd name="connsiteY5" fmla="*/ 66784 h 170061"/>
                  <a:gd name="connsiteX6" fmla="*/ 9777 w 44837"/>
                  <a:gd name="connsiteY6" fmla="*/ 109 h 170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837" h="170061">
                    <a:moveTo>
                      <a:pt x="9777" y="109"/>
                    </a:moveTo>
                    <a:cubicBezTo>
                      <a:pt x="16656" y="-2272"/>
                      <a:pt x="36235" y="34769"/>
                      <a:pt x="41527" y="52496"/>
                    </a:cubicBezTo>
                    <a:cubicBezTo>
                      <a:pt x="46819" y="70223"/>
                      <a:pt x="44966" y="86892"/>
                      <a:pt x="41527" y="106471"/>
                    </a:cubicBezTo>
                    <a:cubicBezTo>
                      <a:pt x="38088" y="126050"/>
                      <a:pt x="26446" y="167854"/>
                      <a:pt x="20890" y="169971"/>
                    </a:cubicBezTo>
                    <a:cubicBezTo>
                      <a:pt x="15334" y="172088"/>
                      <a:pt x="11630" y="136369"/>
                      <a:pt x="8190" y="119171"/>
                    </a:cubicBezTo>
                    <a:cubicBezTo>
                      <a:pt x="4750" y="101973"/>
                      <a:pt x="1575" y="81865"/>
                      <a:pt x="252" y="66784"/>
                    </a:cubicBezTo>
                    <a:cubicBezTo>
                      <a:pt x="-1071" y="51703"/>
                      <a:pt x="2898" y="2490"/>
                      <a:pt x="9777" y="1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E990C6FE-3682-4FAC-914F-50DC5BC65E00}"/>
                  </a:ext>
                </a:extLst>
              </p:cNvPr>
              <p:cNvSpPr/>
              <p:nvPr/>
            </p:nvSpPr>
            <p:spPr>
              <a:xfrm>
                <a:off x="5280219" y="2720507"/>
                <a:ext cx="21067" cy="175860"/>
              </a:xfrm>
              <a:custGeom>
                <a:avLst/>
                <a:gdLst>
                  <a:gd name="connsiteX0" fmla="*/ 16250 w 21067"/>
                  <a:gd name="connsiteY0" fmla="*/ 468 h 175860"/>
                  <a:gd name="connsiteX1" fmla="*/ 6725 w 21067"/>
                  <a:gd name="connsiteY1" fmla="*/ 83018 h 175860"/>
                  <a:gd name="connsiteX2" fmla="*/ 21013 w 21067"/>
                  <a:gd name="connsiteY2" fmla="*/ 175093 h 175860"/>
                  <a:gd name="connsiteX3" fmla="*/ 375 w 21067"/>
                  <a:gd name="connsiteY3" fmla="*/ 121118 h 175860"/>
                  <a:gd name="connsiteX4" fmla="*/ 16250 w 21067"/>
                  <a:gd name="connsiteY4" fmla="*/ 468 h 175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067" h="175860">
                    <a:moveTo>
                      <a:pt x="16250" y="468"/>
                    </a:moveTo>
                    <a:cubicBezTo>
                      <a:pt x="17308" y="-5882"/>
                      <a:pt x="5931" y="53914"/>
                      <a:pt x="6725" y="83018"/>
                    </a:cubicBezTo>
                    <a:cubicBezTo>
                      <a:pt x="7519" y="112122"/>
                      <a:pt x="22071" y="168743"/>
                      <a:pt x="21013" y="175093"/>
                    </a:cubicBezTo>
                    <a:cubicBezTo>
                      <a:pt x="19955" y="181443"/>
                      <a:pt x="3550" y="147047"/>
                      <a:pt x="375" y="121118"/>
                    </a:cubicBezTo>
                    <a:cubicBezTo>
                      <a:pt x="-2800" y="95189"/>
                      <a:pt x="15192" y="6818"/>
                      <a:pt x="16250" y="46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フリーフォーム: 図形 71">
                <a:extLst>
                  <a:ext uri="{FF2B5EF4-FFF2-40B4-BE49-F238E27FC236}">
                    <a16:creationId xmlns:a16="http://schemas.microsoft.com/office/drawing/2014/main" id="{F1334BB0-7C98-4FF1-9183-D82E63AFC398}"/>
                  </a:ext>
                </a:extLst>
              </p:cNvPr>
              <p:cNvSpPr/>
              <p:nvPr/>
            </p:nvSpPr>
            <p:spPr>
              <a:xfrm>
                <a:off x="5251756" y="3268663"/>
                <a:ext cx="111091" cy="66968"/>
              </a:xfrm>
              <a:custGeom>
                <a:avLst/>
                <a:gdLst>
                  <a:gd name="connsiteX0" fmla="*/ 101863 w 111091"/>
                  <a:gd name="connsiteY0" fmla="*/ 0 h 66968"/>
                  <a:gd name="connsiteX1" fmla="*/ 57413 w 111091"/>
                  <a:gd name="connsiteY1" fmla="*/ 58737 h 66968"/>
                  <a:gd name="connsiteX2" fmla="*/ 38363 w 111091"/>
                  <a:gd name="connsiteY2" fmla="*/ 58737 h 66968"/>
                  <a:gd name="connsiteX3" fmla="*/ 1851 w 111091"/>
                  <a:gd name="connsiteY3" fmla="*/ 66675 h 66968"/>
                  <a:gd name="connsiteX4" fmla="*/ 101863 w 111091"/>
                  <a:gd name="connsiteY4" fmla="*/ 58737 h 66968"/>
                  <a:gd name="connsiteX5" fmla="*/ 101863 w 111091"/>
                  <a:gd name="connsiteY5" fmla="*/ 0 h 66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091" h="66968">
                    <a:moveTo>
                      <a:pt x="101863" y="0"/>
                    </a:moveTo>
                    <a:cubicBezTo>
                      <a:pt x="94455" y="0"/>
                      <a:pt x="67996" y="48948"/>
                      <a:pt x="57413" y="58737"/>
                    </a:cubicBezTo>
                    <a:cubicBezTo>
                      <a:pt x="46830" y="68526"/>
                      <a:pt x="47623" y="57414"/>
                      <a:pt x="38363" y="58737"/>
                    </a:cubicBezTo>
                    <a:cubicBezTo>
                      <a:pt x="29103" y="60060"/>
                      <a:pt x="-8732" y="66675"/>
                      <a:pt x="1851" y="66675"/>
                    </a:cubicBezTo>
                    <a:cubicBezTo>
                      <a:pt x="12434" y="66675"/>
                      <a:pt x="85459" y="69320"/>
                      <a:pt x="101863" y="58737"/>
                    </a:cubicBezTo>
                    <a:cubicBezTo>
                      <a:pt x="118267" y="48154"/>
                      <a:pt x="109271" y="0"/>
                      <a:pt x="10186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フリーフォーム: 図形 87">
                <a:extLst>
                  <a:ext uri="{FF2B5EF4-FFF2-40B4-BE49-F238E27FC236}">
                    <a16:creationId xmlns:a16="http://schemas.microsoft.com/office/drawing/2014/main" id="{AA7C69B9-A0D4-4841-B370-CCB79F15F527}"/>
                  </a:ext>
                </a:extLst>
              </p:cNvPr>
              <p:cNvSpPr/>
              <p:nvPr/>
            </p:nvSpPr>
            <p:spPr>
              <a:xfrm>
                <a:off x="5218521" y="3055685"/>
                <a:ext cx="71632" cy="162574"/>
              </a:xfrm>
              <a:custGeom>
                <a:avLst/>
                <a:gdLst>
                  <a:gd name="connsiteX0" fmla="*/ 71598 w 71632"/>
                  <a:gd name="connsiteY0" fmla="*/ 253 h 162574"/>
                  <a:gd name="connsiteX1" fmla="*/ 17623 w 71632"/>
                  <a:gd name="connsiteY1" fmla="*/ 105028 h 162574"/>
                  <a:gd name="connsiteX2" fmla="*/ 161 w 71632"/>
                  <a:gd name="connsiteY2" fmla="*/ 162178 h 162574"/>
                  <a:gd name="connsiteX3" fmla="*/ 25561 w 71632"/>
                  <a:gd name="connsiteY3" fmla="*/ 78040 h 162574"/>
                  <a:gd name="connsiteX4" fmla="*/ 71598 w 71632"/>
                  <a:gd name="connsiteY4" fmla="*/ 253 h 162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632" h="162574">
                    <a:moveTo>
                      <a:pt x="71598" y="253"/>
                    </a:moveTo>
                    <a:cubicBezTo>
                      <a:pt x="70275" y="4751"/>
                      <a:pt x="29529" y="78041"/>
                      <a:pt x="17623" y="105028"/>
                    </a:cubicBezTo>
                    <a:cubicBezTo>
                      <a:pt x="5717" y="132015"/>
                      <a:pt x="-1162" y="166676"/>
                      <a:pt x="161" y="162178"/>
                    </a:cubicBezTo>
                    <a:cubicBezTo>
                      <a:pt x="1484" y="157680"/>
                      <a:pt x="15242" y="103705"/>
                      <a:pt x="25561" y="78040"/>
                    </a:cubicBezTo>
                    <a:cubicBezTo>
                      <a:pt x="35880" y="52375"/>
                      <a:pt x="72921" y="-4245"/>
                      <a:pt x="71598" y="2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フリーフォーム: 図形 88">
                <a:extLst>
                  <a:ext uri="{FF2B5EF4-FFF2-40B4-BE49-F238E27FC236}">
                    <a16:creationId xmlns:a16="http://schemas.microsoft.com/office/drawing/2014/main" id="{0E0F75CF-982C-496B-94CB-B7CA4815470A}"/>
                  </a:ext>
                </a:extLst>
              </p:cNvPr>
              <p:cNvSpPr/>
              <p:nvPr/>
            </p:nvSpPr>
            <p:spPr>
              <a:xfrm>
                <a:off x="8374621" y="2263696"/>
                <a:ext cx="76285" cy="117586"/>
              </a:xfrm>
              <a:custGeom>
                <a:avLst/>
                <a:gdLst>
                  <a:gd name="connsiteX0" fmla="*/ 11 w 76285"/>
                  <a:gd name="connsiteY0" fmla="*/ 79 h 117586"/>
                  <a:gd name="connsiteX1" fmla="*/ 55573 w 76285"/>
                  <a:gd name="connsiteY1" fmla="*/ 33417 h 117586"/>
                  <a:gd name="connsiteX2" fmla="*/ 63511 w 76285"/>
                  <a:gd name="connsiteY2" fmla="*/ 74692 h 117586"/>
                  <a:gd name="connsiteX3" fmla="*/ 58748 w 76285"/>
                  <a:gd name="connsiteY3" fmla="*/ 117554 h 117586"/>
                  <a:gd name="connsiteX4" fmla="*/ 76211 w 76285"/>
                  <a:gd name="connsiteY4" fmla="*/ 81042 h 117586"/>
                  <a:gd name="connsiteX5" fmla="*/ 50811 w 76285"/>
                  <a:gd name="connsiteY5" fmla="*/ 42942 h 117586"/>
                  <a:gd name="connsiteX6" fmla="*/ 11 w 76285"/>
                  <a:gd name="connsiteY6" fmla="*/ 79 h 117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85" h="117586">
                    <a:moveTo>
                      <a:pt x="11" y="79"/>
                    </a:moveTo>
                    <a:cubicBezTo>
                      <a:pt x="805" y="-1509"/>
                      <a:pt x="44990" y="20982"/>
                      <a:pt x="55573" y="33417"/>
                    </a:cubicBezTo>
                    <a:cubicBezTo>
                      <a:pt x="66156" y="45852"/>
                      <a:pt x="62982" y="60669"/>
                      <a:pt x="63511" y="74692"/>
                    </a:cubicBezTo>
                    <a:cubicBezTo>
                      <a:pt x="64040" y="88715"/>
                      <a:pt x="56631" y="116496"/>
                      <a:pt x="58748" y="117554"/>
                    </a:cubicBezTo>
                    <a:cubicBezTo>
                      <a:pt x="60865" y="118612"/>
                      <a:pt x="77534" y="93477"/>
                      <a:pt x="76211" y="81042"/>
                    </a:cubicBezTo>
                    <a:cubicBezTo>
                      <a:pt x="74888" y="68607"/>
                      <a:pt x="61923" y="50086"/>
                      <a:pt x="50811" y="42942"/>
                    </a:cubicBezTo>
                    <a:cubicBezTo>
                      <a:pt x="39699" y="35798"/>
                      <a:pt x="-783" y="1667"/>
                      <a:pt x="11" y="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フリーフォーム: 図形 94">
                <a:extLst>
                  <a:ext uri="{FF2B5EF4-FFF2-40B4-BE49-F238E27FC236}">
                    <a16:creationId xmlns:a16="http://schemas.microsoft.com/office/drawing/2014/main" id="{C0C2B15D-4611-48B2-82B3-5E81C816E6B5}"/>
                  </a:ext>
                </a:extLst>
              </p:cNvPr>
              <p:cNvSpPr/>
              <p:nvPr/>
            </p:nvSpPr>
            <p:spPr>
              <a:xfrm>
                <a:off x="8414814" y="2354261"/>
                <a:ext cx="54055" cy="522956"/>
              </a:xfrm>
              <a:custGeom>
                <a:avLst/>
                <a:gdLst>
                  <a:gd name="connsiteX0" fmla="*/ 39193 w 54055"/>
                  <a:gd name="connsiteY0" fmla="*/ 2 h 522956"/>
                  <a:gd name="connsiteX1" fmla="*/ 10618 w 54055"/>
                  <a:gd name="connsiteY1" fmla="*/ 117477 h 522956"/>
                  <a:gd name="connsiteX2" fmla="*/ 1093 w 54055"/>
                  <a:gd name="connsiteY2" fmla="*/ 280989 h 522956"/>
                  <a:gd name="connsiteX3" fmla="*/ 1093 w 54055"/>
                  <a:gd name="connsiteY3" fmla="*/ 295277 h 522956"/>
                  <a:gd name="connsiteX4" fmla="*/ 9030 w 54055"/>
                  <a:gd name="connsiteY4" fmla="*/ 327027 h 522956"/>
                  <a:gd name="connsiteX5" fmla="*/ 23318 w 54055"/>
                  <a:gd name="connsiteY5" fmla="*/ 400052 h 522956"/>
                  <a:gd name="connsiteX6" fmla="*/ 53480 w 54055"/>
                  <a:gd name="connsiteY6" fmla="*/ 522289 h 522956"/>
                  <a:gd name="connsiteX7" fmla="*/ 42368 w 54055"/>
                  <a:gd name="connsiteY7" fmla="*/ 444502 h 522956"/>
                  <a:gd name="connsiteX8" fmla="*/ 32843 w 54055"/>
                  <a:gd name="connsiteY8" fmla="*/ 347664 h 522956"/>
                  <a:gd name="connsiteX9" fmla="*/ 31255 w 54055"/>
                  <a:gd name="connsiteY9" fmla="*/ 225427 h 522956"/>
                  <a:gd name="connsiteX10" fmla="*/ 47130 w 54055"/>
                  <a:gd name="connsiteY10" fmla="*/ 114302 h 522956"/>
                  <a:gd name="connsiteX11" fmla="*/ 39193 w 54055"/>
                  <a:gd name="connsiteY11" fmla="*/ 2 h 522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055" h="522956">
                    <a:moveTo>
                      <a:pt x="39193" y="2"/>
                    </a:moveTo>
                    <a:cubicBezTo>
                      <a:pt x="33108" y="531"/>
                      <a:pt x="16968" y="70646"/>
                      <a:pt x="10618" y="117477"/>
                    </a:cubicBezTo>
                    <a:cubicBezTo>
                      <a:pt x="4268" y="164308"/>
                      <a:pt x="2680" y="251356"/>
                      <a:pt x="1093" y="280989"/>
                    </a:cubicBezTo>
                    <a:cubicBezTo>
                      <a:pt x="-494" y="310622"/>
                      <a:pt x="-230" y="287604"/>
                      <a:pt x="1093" y="295277"/>
                    </a:cubicBezTo>
                    <a:cubicBezTo>
                      <a:pt x="2416" y="302950"/>
                      <a:pt x="5326" y="309565"/>
                      <a:pt x="9030" y="327027"/>
                    </a:cubicBezTo>
                    <a:cubicBezTo>
                      <a:pt x="12734" y="344489"/>
                      <a:pt x="15910" y="367509"/>
                      <a:pt x="23318" y="400052"/>
                    </a:cubicBezTo>
                    <a:cubicBezTo>
                      <a:pt x="30726" y="432595"/>
                      <a:pt x="50305" y="514881"/>
                      <a:pt x="53480" y="522289"/>
                    </a:cubicBezTo>
                    <a:cubicBezTo>
                      <a:pt x="56655" y="529697"/>
                      <a:pt x="45807" y="473606"/>
                      <a:pt x="42368" y="444502"/>
                    </a:cubicBezTo>
                    <a:cubicBezTo>
                      <a:pt x="38929" y="415398"/>
                      <a:pt x="34695" y="384176"/>
                      <a:pt x="32843" y="347664"/>
                    </a:cubicBezTo>
                    <a:cubicBezTo>
                      <a:pt x="30991" y="311152"/>
                      <a:pt x="28874" y="264321"/>
                      <a:pt x="31255" y="225427"/>
                    </a:cubicBezTo>
                    <a:cubicBezTo>
                      <a:pt x="33636" y="186533"/>
                      <a:pt x="45278" y="147904"/>
                      <a:pt x="47130" y="114302"/>
                    </a:cubicBezTo>
                    <a:cubicBezTo>
                      <a:pt x="48982" y="80700"/>
                      <a:pt x="45278" y="-527"/>
                      <a:pt x="39193" y="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フリーフォーム: 図形 110">
                <a:extLst>
                  <a:ext uri="{FF2B5EF4-FFF2-40B4-BE49-F238E27FC236}">
                    <a16:creationId xmlns:a16="http://schemas.microsoft.com/office/drawing/2014/main" id="{681478ED-BDB6-4C58-B4FB-7A54922B13FF}"/>
                  </a:ext>
                </a:extLst>
              </p:cNvPr>
              <p:cNvSpPr/>
              <p:nvPr/>
            </p:nvSpPr>
            <p:spPr>
              <a:xfrm>
                <a:off x="8463328" y="2807519"/>
                <a:ext cx="58963" cy="521473"/>
              </a:xfrm>
              <a:custGeom>
                <a:avLst/>
                <a:gdLst>
                  <a:gd name="connsiteX0" fmla="*/ 12904 w 58963"/>
                  <a:gd name="connsiteY0" fmla="*/ 769 h 521473"/>
                  <a:gd name="connsiteX1" fmla="*/ 12904 w 58963"/>
                  <a:gd name="connsiteY1" fmla="*/ 88081 h 521473"/>
                  <a:gd name="connsiteX2" fmla="*/ 4966 w 58963"/>
                  <a:gd name="connsiteY2" fmla="*/ 203969 h 521473"/>
                  <a:gd name="connsiteX3" fmla="*/ 22429 w 58963"/>
                  <a:gd name="connsiteY3" fmla="*/ 321444 h 521473"/>
                  <a:gd name="connsiteX4" fmla="*/ 25604 w 58963"/>
                  <a:gd name="connsiteY4" fmla="*/ 405581 h 521473"/>
                  <a:gd name="connsiteX5" fmla="*/ 25604 w 58963"/>
                  <a:gd name="connsiteY5" fmla="*/ 454794 h 521473"/>
                  <a:gd name="connsiteX6" fmla="*/ 14491 w 58963"/>
                  <a:gd name="connsiteY6" fmla="*/ 521469 h 521473"/>
                  <a:gd name="connsiteX7" fmla="*/ 43066 w 58963"/>
                  <a:gd name="connsiteY7" fmla="*/ 451619 h 521473"/>
                  <a:gd name="connsiteX8" fmla="*/ 58941 w 58963"/>
                  <a:gd name="connsiteY8" fmla="*/ 377006 h 521473"/>
                  <a:gd name="connsiteX9" fmla="*/ 39891 w 58963"/>
                  <a:gd name="connsiteY9" fmla="*/ 146819 h 521473"/>
                  <a:gd name="connsiteX10" fmla="*/ 1791 w 58963"/>
                  <a:gd name="connsiteY10" fmla="*/ 49981 h 521473"/>
                  <a:gd name="connsiteX11" fmla="*/ 12904 w 58963"/>
                  <a:gd name="connsiteY11" fmla="*/ 769 h 521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963" h="521473">
                    <a:moveTo>
                      <a:pt x="12904" y="769"/>
                    </a:moveTo>
                    <a:cubicBezTo>
                      <a:pt x="14756" y="7119"/>
                      <a:pt x="14227" y="54214"/>
                      <a:pt x="12904" y="88081"/>
                    </a:cubicBezTo>
                    <a:cubicBezTo>
                      <a:pt x="11581" y="121948"/>
                      <a:pt x="3379" y="165075"/>
                      <a:pt x="4966" y="203969"/>
                    </a:cubicBezTo>
                    <a:cubicBezTo>
                      <a:pt x="6553" y="242863"/>
                      <a:pt x="18989" y="287842"/>
                      <a:pt x="22429" y="321444"/>
                    </a:cubicBezTo>
                    <a:cubicBezTo>
                      <a:pt x="25869" y="355046"/>
                      <a:pt x="25075" y="383356"/>
                      <a:pt x="25604" y="405581"/>
                    </a:cubicBezTo>
                    <a:cubicBezTo>
                      <a:pt x="26133" y="427806"/>
                      <a:pt x="27456" y="435480"/>
                      <a:pt x="25604" y="454794"/>
                    </a:cubicBezTo>
                    <a:cubicBezTo>
                      <a:pt x="23752" y="474108"/>
                      <a:pt x="11581" y="521998"/>
                      <a:pt x="14491" y="521469"/>
                    </a:cubicBezTo>
                    <a:cubicBezTo>
                      <a:pt x="17401" y="520940"/>
                      <a:pt x="35658" y="475696"/>
                      <a:pt x="43066" y="451619"/>
                    </a:cubicBezTo>
                    <a:cubicBezTo>
                      <a:pt x="50474" y="427542"/>
                      <a:pt x="59470" y="427806"/>
                      <a:pt x="58941" y="377006"/>
                    </a:cubicBezTo>
                    <a:cubicBezTo>
                      <a:pt x="58412" y="326206"/>
                      <a:pt x="49416" y="201323"/>
                      <a:pt x="39891" y="146819"/>
                    </a:cubicBezTo>
                    <a:cubicBezTo>
                      <a:pt x="30366" y="92315"/>
                      <a:pt x="8935" y="71148"/>
                      <a:pt x="1791" y="49981"/>
                    </a:cubicBezTo>
                    <a:cubicBezTo>
                      <a:pt x="-5353" y="28814"/>
                      <a:pt x="11052" y="-5581"/>
                      <a:pt x="12904" y="7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" name="フリーフォーム: 図形 111">
                <a:extLst>
                  <a:ext uri="{FF2B5EF4-FFF2-40B4-BE49-F238E27FC236}">
                    <a16:creationId xmlns:a16="http://schemas.microsoft.com/office/drawing/2014/main" id="{6E580549-EEB4-4EA4-A50D-6EC6B0D84510}"/>
                  </a:ext>
                </a:extLst>
              </p:cNvPr>
              <p:cNvSpPr/>
              <p:nvPr/>
            </p:nvSpPr>
            <p:spPr>
              <a:xfrm>
                <a:off x="8222466" y="3263872"/>
                <a:ext cx="274821" cy="123267"/>
              </a:xfrm>
              <a:custGeom>
                <a:avLst/>
                <a:gdLst>
                  <a:gd name="connsiteX0" fmla="*/ 12466 w 274821"/>
                  <a:gd name="connsiteY0" fmla="*/ 28 h 123267"/>
                  <a:gd name="connsiteX1" fmla="*/ 68028 w 274821"/>
                  <a:gd name="connsiteY1" fmla="*/ 77816 h 123267"/>
                  <a:gd name="connsiteX2" fmla="*/ 114066 w 274821"/>
                  <a:gd name="connsiteY2" fmla="*/ 96866 h 123267"/>
                  <a:gd name="connsiteX3" fmla="*/ 179153 w 274821"/>
                  <a:gd name="connsiteY3" fmla="*/ 90516 h 123267"/>
                  <a:gd name="connsiteX4" fmla="*/ 274403 w 274821"/>
                  <a:gd name="connsiteY4" fmla="*/ 47653 h 123267"/>
                  <a:gd name="connsiteX5" fmla="*/ 207728 w 274821"/>
                  <a:gd name="connsiteY5" fmla="*/ 111153 h 123267"/>
                  <a:gd name="connsiteX6" fmla="*/ 66441 w 274821"/>
                  <a:gd name="connsiteY6" fmla="*/ 120678 h 123267"/>
                  <a:gd name="connsiteX7" fmla="*/ 4528 w 274821"/>
                  <a:gd name="connsiteY7" fmla="*/ 79403 h 123267"/>
                  <a:gd name="connsiteX8" fmla="*/ 4528 w 274821"/>
                  <a:gd name="connsiteY8" fmla="*/ 68291 h 123267"/>
                  <a:gd name="connsiteX9" fmla="*/ 12466 w 274821"/>
                  <a:gd name="connsiteY9" fmla="*/ 28 h 123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4821" h="123267">
                    <a:moveTo>
                      <a:pt x="12466" y="28"/>
                    </a:moveTo>
                    <a:cubicBezTo>
                      <a:pt x="23049" y="1616"/>
                      <a:pt x="51095" y="61676"/>
                      <a:pt x="68028" y="77816"/>
                    </a:cubicBezTo>
                    <a:cubicBezTo>
                      <a:pt x="84961" y="93956"/>
                      <a:pt x="95545" y="94749"/>
                      <a:pt x="114066" y="96866"/>
                    </a:cubicBezTo>
                    <a:cubicBezTo>
                      <a:pt x="132587" y="98983"/>
                      <a:pt x="152430" y="98718"/>
                      <a:pt x="179153" y="90516"/>
                    </a:cubicBezTo>
                    <a:cubicBezTo>
                      <a:pt x="205876" y="82314"/>
                      <a:pt x="269641" y="44214"/>
                      <a:pt x="274403" y="47653"/>
                    </a:cubicBezTo>
                    <a:cubicBezTo>
                      <a:pt x="279166" y="51093"/>
                      <a:pt x="242388" y="98982"/>
                      <a:pt x="207728" y="111153"/>
                    </a:cubicBezTo>
                    <a:cubicBezTo>
                      <a:pt x="173068" y="123324"/>
                      <a:pt x="100308" y="125970"/>
                      <a:pt x="66441" y="120678"/>
                    </a:cubicBezTo>
                    <a:cubicBezTo>
                      <a:pt x="32574" y="115386"/>
                      <a:pt x="14847" y="88134"/>
                      <a:pt x="4528" y="79403"/>
                    </a:cubicBezTo>
                    <a:cubicBezTo>
                      <a:pt x="-5791" y="70672"/>
                      <a:pt x="4792" y="73583"/>
                      <a:pt x="4528" y="68291"/>
                    </a:cubicBezTo>
                    <a:cubicBezTo>
                      <a:pt x="4264" y="62999"/>
                      <a:pt x="1883" y="-1560"/>
                      <a:pt x="12466" y="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" name="フリーフォーム: 図形 112">
                <a:extLst>
                  <a:ext uri="{FF2B5EF4-FFF2-40B4-BE49-F238E27FC236}">
                    <a16:creationId xmlns:a16="http://schemas.microsoft.com/office/drawing/2014/main" id="{E09866B1-9540-498D-904F-0AE8D7F8BB64}"/>
                  </a:ext>
                </a:extLst>
              </p:cNvPr>
              <p:cNvSpPr/>
              <p:nvPr/>
            </p:nvSpPr>
            <p:spPr>
              <a:xfrm>
                <a:off x="8339245" y="2397068"/>
                <a:ext cx="77154" cy="189898"/>
              </a:xfrm>
              <a:custGeom>
                <a:avLst/>
                <a:gdLst>
                  <a:gd name="connsiteX0" fmla="*/ 73487 w 77154"/>
                  <a:gd name="connsiteY0" fmla="*/ 57 h 189898"/>
                  <a:gd name="connsiteX1" fmla="*/ 6812 w 77154"/>
                  <a:gd name="connsiteY1" fmla="*/ 65145 h 189898"/>
                  <a:gd name="connsiteX2" fmla="*/ 3637 w 77154"/>
                  <a:gd name="connsiteY2" fmla="*/ 108007 h 189898"/>
                  <a:gd name="connsiteX3" fmla="*/ 19512 w 77154"/>
                  <a:gd name="connsiteY3" fmla="*/ 160395 h 189898"/>
                  <a:gd name="connsiteX4" fmla="*/ 44912 w 77154"/>
                  <a:gd name="connsiteY4" fmla="*/ 188970 h 189898"/>
                  <a:gd name="connsiteX5" fmla="*/ 59199 w 77154"/>
                  <a:gd name="connsiteY5" fmla="*/ 127057 h 189898"/>
                  <a:gd name="connsiteX6" fmla="*/ 65549 w 77154"/>
                  <a:gd name="connsiteY6" fmla="*/ 82607 h 189898"/>
                  <a:gd name="connsiteX7" fmla="*/ 67137 w 77154"/>
                  <a:gd name="connsiteY7" fmla="*/ 54032 h 189898"/>
                  <a:gd name="connsiteX8" fmla="*/ 73487 w 77154"/>
                  <a:gd name="connsiteY8" fmla="*/ 57 h 189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154" h="189898">
                    <a:moveTo>
                      <a:pt x="73487" y="57"/>
                    </a:moveTo>
                    <a:cubicBezTo>
                      <a:pt x="63433" y="1909"/>
                      <a:pt x="18454" y="47153"/>
                      <a:pt x="6812" y="65145"/>
                    </a:cubicBezTo>
                    <a:cubicBezTo>
                      <a:pt x="-4830" y="83137"/>
                      <a:pt x="1520" y="92132"/>
                      <a:pt x="3637" y="108007"/>
                    </a:cubicBezTo>
                    <a:cubicBezTo>
                      <a:pt x="5754" y="123882"/>
                      <a:pt x="12633" y="146901"/>
                      <a:pt x="19512" y="160395"/>
                    </a:cubicBezTo>
                    <a:cubicBezTo>
                      <a:pt x="26391" y="173889"/>
                      <a:pt x="38297" y="194526"/>
                      <a:pt x="44912" y="188970"/>
                    </a:cubicBezTo>
                    <a:cubicBezTo>
                      <a:pt x="51526" y="183414"/>
                      <a:pt x="55760" y="144784"/>
                      <a:pt x="59199" y="127057"/>
                    </a:cubicBezTo>
                    <a:cubicBezTo>
                      <a:pt x="62638" y="109330"/>
                      <a:pt x="64226" y="94778"/>
                      <a:pt x="65549" y="82607"/>
                    </a:cubicBezTo>
                    <a:cubicBezTo>
                      <a:pt x="66872" y="70436"/>
                      <a:pt x="64226" y="66203"/>
                      <a:pt x="67137" y="54032"/>
                    </a:cubicBezTo>
                    <a:cubicBezTo>
                      <a:pt x="70047" y="41861"/>
                      <a:pt x="83541" y="-1795"/>
                      <a:pt x="73487" y="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フリーフォーム: 図形 113">
                <a:extLst>
                  <a:ext uri="{FF2B5EF4-FFF2-40B4-BE49-F238E27FC236}">
                    <a16:creationId xmlns:a16="http://schemas.microsoft.com/office/drawing/2014/main" id="{E82FA384-60B9-48CD-BC7D-61267B6858D5}"/>
                  </a:ext>
                </a:extLst>
              </p:cNvPr>
              <p:cNvSpPr/>
              <p:nvPr/>
            </p:nvSpPr>
            <p:spPr>
              <a:xfrm>
                <a:off x="8268260" y="2647941"/>
                <a:ext cx="95320" cy="221093"/>
              </a:xfrm>
              <a:custGeom>
                <a:avLst/>
                <a:gdLst>
                  <a:gd name="connsiteX0" fmla="*/ 3184 w 95320"/>
                  <a:gd name="connsiteY0" fmla="*/ 9 h 221093"/>
                  <a:gd name="connsiteX1" fmla="*/ 23822 w 95320"/>
                  <a:gd name="connsiteY1" fmla="*/ 114309 h 221093"/>
                  <a:gd name="connsiteX2" fmla="*/ 42872 w 95320"/>
                  <a:gd name="connsiteY2" fmla="*/ 153997 h 221093"/>
                  <a:gd name="connsiteX3" fmla="*/ 95259 w 95320"/>
                  <a:gd name="connsiteY3" fmla="*/ 219084 h 221093"/>
                  <a:gd name="connsiteX4" fmla="*/ 52397 w 95320"/>
                  <a:gd name="connsiteY4" fmla="*/ 196859 h 221093"/>
                  <a:gd name="connsiteX5" fmla="*/ 4772 w 95320"/>
                  <a:gd name="connsiteY5" fmla="*/ 120659 h 221093"/>
                  <a:gd name="connsiteX6" fmla="*/ 3184 w 95320"/>
                  <a:gd name="connsiteY6" fmla="*/ 9 h 221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320" h="221093">
                    <a:moveTo>
                      <a:pt x="3184" y="9"/>
                    </a:moveTo>
                    <a:cubicBezTo>
                      <a:pt x="6359" y="-1049"/>
                      <a:pt x="17207" y="88644"/>
                      <a:pt x="23822" y="114309"/>
                    </a:cubicBezTo>
                    <a:cubicBezTo>
                      <a:pt x="30437" y="139974"/>
                      <a:pt x="30966" y="136535"/>
                      <a:pt x="42872" y="153997"/>
                    </a:cubicBezTo>
                    <a:cubicBezTo>
                      <a:pt x="54778" y="171459"/>
                      <a:pt x="93672" y="211940"/>
                      <a:pt x="95259" y="219084"/>
                    </a:cubicBezTo>
                    <a:cubicBezTo>
                      <a:pt x="96847" y="226228"/>
                      <a:pt x="67478" y="213263"/>
                      <a:pt x="52397" y="196859"/>
                    </a:cubicBezTo>
                    <a:cubicBezTo>
                      <a:pt x="37316" y="180455"/>
                      <a:pt x="12180" y="149498"/>
                      <a:pt x="4772" y="120659"/>
                    </a:cubicBezTo>
                    <a:cubicBezTo>
                      <a:pt x="-2636" y="91820"/>
                      <a:pt x="9" y="1067"/>
                      <a:pt x="3184" y="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" name="フリーフォーム: 図形 114">
                <a:extLst>
                  <a:ext uri="{FF2B5EF4-FFF2-40B4-BE49-F238E27FC236}">
                    <a16:creationId xmlns:a16="http://schemas.microsoft.com/office/drawing/2014/main" id="{3CA52AF0-419D-412A-85D3-891853B7C526}"/>
                  </a:ext>
                </a:extLst>
              </p:cNvPr>
              <p:cNvSpPr/>
              <p:nvPr/>
            </p:nvSpPr>
            <p:spPr>
              <a:xfrm>
                <a:off x="8298351" y="2889194"/>
                <a:ext cx="87621" cy="62542"/>
              </a:xfrm>
              <a:custGeom>
                <a:avLst/>
                <a:gdLst>
                  <a:gd name="connsiteX0" fmla="*/ 81 w 87621"/>
                  <a:gd name="connsiteY0" fmla="*/ 56 h 62542"/>
                  <a:gd name="connsiteX1" fmla="*/ 52468 w 87621"/>
                  <a:gd name="connsiteY1" fmla="*/ 58794 h 62542"/>
                  <a:gd name="connsiteX2" fmla="*/ 87393 w 87621"/>
                  <a:gd name="connsiteY2" fmla="*/ 55619 h 62542"/>
                  <a:gd name="connsiteX3" fmla="*/ 65168 w 87621"/>
                  <a:gd name="connsiteY3" fmla="*/ 47681 h 62542"/>
                  <a:gd name="connsiteX4" fmla="*/ 81 w 87621"/>
                  <a:gd name="connsiteY4" fmla="*/ 56 h 62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621" h="62542">
                    <a:moveTo>
                      <a:pt x="81" y="56"/>
                    </a:moveTo>
                    <a:cubicBezTo>
                      <a:pt x="-2036" y="1908"/>
                      <a:pt x="37916" y="49534"/>
                      <a:pt x="52468" y="58794"/>
                    </a:cubicBezTo>
                    <a:cubicBezTo>
                      <a:pt x="67020" y="68055"/>
                      <a:pt x="85276" y="57471"/>
                      <a:pt x="87393" y="55619"/>
                    </a:cubicBezTo>
                    <a:cubicBezTo>
                      <a:pt x="89510" y="53767"/>
                      <a:pt x="76545" y="52973"/>
                      <a:pt x="65168" y="47681"/>
                    </a:cubicBezTo>
                    <a:cubicBezTo>
                      <a:pt x="53791" y="42389"/>
                      <a:pt x="2198" y="-1796"/>
                      <a:pt x="81" y="5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フリーフォーム: 図形 115">
                <a:extLst>
                  <a:ext uri="{FF2B5EF4-FFF2-40B4-BE49-F238E27FC236}">
                    <a16:creationId xmlns:a16="http://schemas.microsoft.com/office/drawing/2014/main" id="{2F2217A5-B397-4818-87D7-33FDF2C5ACB0}"/>
                  </a:ext>
                </a:extLst>
              </p:cNvPr>
              <p:cNvSpPr/>
              <p:nvPr/>
            </p:nvSpPr>
            <p:spPr>
              <a:xfrm>
                <a:off x="8265918" y="3016244"/>
                <a:ext cx="77417" cy="131800"/>
              </a:xfrm>
              <a:custGeom>
                <a:avLst/>
                <a:gdLst>
                  <a:gd name="connsiteX0" fmla="*/ 764 w 77417"/>
                  <a:gd name="connsiteY0" fmla="*/ 6 h 131800"/>
                  <a:gd name="connsiteX1" fmla="*/ 45214 w 77417"/>
                  <a:gd name="connsiteY1" fmla="*/ 93669 h 131800"/>
                  <a:gd name="connsiteX2" fmla="*/ 76964 w 77417"/>
                  <a:gd name="connsiteY2" fmla="*/ 131769 h 131800"/>
                  <a:gd name="connsiteX3" fmla="*/ 21401 w 77417"/>
                  <a:gd name="connsiteY3" fmla="*/ 98431 h 131800"/>
                  <a:gd name="connsiteX4" fmla="*/ 764 w 77417"/>
                  <a:gd name="connsiteY4" fmla="*/ 6 h 13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417" h="131800">
                    <a:moveTo>
                      <a:pt x="764" y="6"/>
                    </a:moveTo>
                    <a:cubicBezTo>
                      <a:pt x="4733" y="-788"/>
                      <a:pt x="32514" y="71709"/>
                      <a:pt x="45214" y="93669"/>
                    </a:cubicBezTo>
                    <a:cubicBezTo>
                      <a:pt x="57914" y="115629"/>
                      <a:pt x="80933" y="130975"/>
                      <a:pt x="76964" y="131769"/>
                    </a:cubicBezTo>
                    <a:cubicBezTo>
                      <a:pt x="72995" y="132563"/>
                      <a:pt x="33837" y="118275"/>
                      <a:pt x="21401" y="98431"/>
                    </a:cubicBezTo>
                    <a:cubicBezTo>
                      <a:pt x="8965" y="78587"/>
                      <a:pt x="-3205" y="800"/>
                      <a:pt x="764" y="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フリーフォーム: 図形 116">
                <a:extLst>
                  <a:ext uri="{FF2B5EF4-FFF2-40B4-BE49-F238E27FC236}">
                    <a16:creationId xmlns:a16="http://schemas.microsoft.com/office/drawing/2014/main" id="{9A784A18-8DFC-4AC6-8862-2A15638D0CC0}"/>
                  </a:ext>
                </a:extLst>
              </p:cNvPr>
              <p:cNvSpPr/>
              <p:nvPr/>
            </p:nvSpPr>
            <p:spPr>
              <a:xfrm>
                <a:off x="8182025" y="2505671"/>
                <a:ext cx="83289" cy="785596"/>
              </a:xfrm>
              <a:custGeom>
                <a:avLst/>
                <a:gdLst>
                  <a:gd name="connsiteX0" fmla="*/ 59257 w 83289"/>
                  <a:gd name="connsiteY0" fmla="*/ 505 h 770822"/>
                  <a:gd name="connsiteX1" fmla="*/ 33857 w 83289"/>
                  <a:gd name="connsiteY1" fmla="*/ 106868 h 770822"/>
                  <a:gd name="connsiteX2" fmla="*/ 44969 w 83289"/>
                  <a:gd name="connsiteY2" fmla="*/ 398968 h 770822"/>
                  <a:gd name="connsiteX3" fmla="*/ 48144 w 83289"/>
                  <a:gd name="connsiteY3" fmla="*/ 502155 h 770822"/>
                  <a:gd name="connsiteX4" fmla="*/ 44969 w 83289"/>
                  <a:gd name="connsiteY4" fmla="*/ 679955 h 770822"/>
                  <a:gd name="connsiteX5" fmla="*/ 2107 w 83289"/>
                  <a:gd name="connsiteY5" fmla="*/ 767268 h 770822"/>
                  <a:gd name="connsiteX6" fmla="*/ 13219 w 83289"/>
                  <a:gd name="connsiteY6" fmla="*/ 743455 h 770822"/>
                  <a:gd name="connsiteX7" fmla="*/ 70369 w 83289"/>
                  <a:gd name="connsiteY7" fmla="*/ 648205 h 770822"/>
                  <a:gd name="connsiteX8" fmla="*/ 81482 w 83289"/>
                  <a:gd name="connsiteY8" fmla="*/ 483105 h 770822"/>
                  <a:gd name="connsiteX9" fmla="*/ 81482 w 83289"/>
                  <a:gd name="connsiteY9" fmla="*/ 349755 h 770822"/>
                  <a:gd name="connsiteX10" fmla="*/ 64019 w 83289"/>
                  <a:gd name="connsiteY10" fmla="*/ 225930 h 770822"/>
                  <a:gd name="connsiteX11" fmla="*/ 76719 w 83289"/>
                  <a:gd name="connsiteY11" fmla="*/ 73530 h 770822"/>
                  <a:gd name="connsiteX12" fmla="*/ 59257 w 83289"/>
                  <a:gd name="connsiteY12" fmla="*/ 505 h 770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3289" h="770822">
                    <a:moveTo>
                      <a:pt x="59257" y="505"/>
                    </a:moveTo>
                    <a:cubicBezTo>
                      <a:pt x="52113" y="6061"/>
                      <a:pt x="36238" y="40458"/>
                      <a:pt x="33857" y="106868"/>
                    </a:cubicBezTo>
                    <a:cubicBezTo>
                      <a:pt x="31476" y="173278"/>
                      <a:pt x="42588" y="333087"/>
                      <a:pt x="44969" y="398968"/>
                    </a:cubicBezTo>
                    <a:cubicBezTo>
                      <a:pt x="47350" y="464849"/>
                      <a:pt x="48144" y="455324"/>
                      <a:pt x="48144" y="502155"/>
                    </a:cubicBezTo>
                    <a:cubicBezTo>
                      <a:pt x="48144" y="548986"/>
                      <a:pt x="52642" y="635770"/>
                      <a:pt x="44969" y="679955"/>
                    </a:cubicBezTo>
                    <a:cubicBezTo>
                      <a:pt x="37296" y="724141"/>
                      <a:pt x="7399" y="756685"/>
                      <a:pt x="2107" y="767268"/>
                    </a:cubicBezTo>
                    <a:cubicBezTo>
                      <a:pt x="-3185" y="777851"/>
                      <a:pt x="1842" y="763299"/>
                      <a:pt x="13219" y="743455"/>
                    </a:cubicBezTo>
                    <a:cubicBezTo>
                      <a:pt x="24596" y="723611"/>
                      <a:pt x="58992" y="691597"/>
                      <a:pt x="70369" y="648205"/>
                    </a:cubicBezTo>
                    <a:cubicBezTo>
                      <a:pt x="81746" y="604813"/>
                      <a:pt x="79630" y="532847"/>
                      <a:pt x="81482" y="483105"/>
                    </a:cubicBezTo>
                    <a:cubicBezTo>
                      <a:pt x="83334" y="433363"/>
                      <a:pt x="84392" y="392617"/>
                      <a:pt x="81482" y="349755"/>
                    </a:cubicBezTo>
                    <a:cubicBezTo>
                      <a:pt x="78572" y="306893"/>
                      <a:pt x="64813" y="271967"/>
                      <a:pt x="64019" y="225930"/>
                    </a:cubicBezTo>
                    <a:cubicBezTo>
                      <a:pt x="63225" y="179893"/>
                      <a:pt x="74602" y="110836"/>
                      <a:pt x="76719" y="73530"/>
                    </a:cubicBezTo>
                    <a:cubicBezTo>
                      <a:pt x="78836" y="36224"/>
                      <a:pt x="66401" y="-5051"/>
                      <a:pt x="59257" y="5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フリーフォーム: 図形 117">
                <a:extLst>
                  <a:ext uri="{FF2B5EF4-FFF2-40B4-BE49-F238E27FC236}">
                    <a16:creationId xmlns:a16="http://schemas.microsoft.com/office/drawing/2014/main" id="{3A056D40-622B-4F6B-BA80-8945475B6014}"/>
                  </a:ext>
                </a:extLst>
              </p:cNvPr>
              <p:cNvSpPr/>
              <p:nvPr/>
            </p:nvSpPr>
            <p:spPr>
              <a:xfrm>
                <a:off x="7983131" y="3209526"/>
                <a:ext cx="272846" cy="558560"/>
              </a:xfrm>
              <a:custGeom>
                <a:avLst/>
                <a:gdLst>
                  <a:gd name="connsiteX0" fmla="*/ 272438 w 272846"/>
                  <a:gd name="connsiteY0" fmla="*/ 399 h 558560"/>
                  <a:gd name="connsiteX1" fmla="*/ 229576 w 272846"/>
                  <a:gd name="connsiteY1" fmla="*/ 136924 h 558560"/>
                  <a:gd name="connsiteX2" fmla="*/ 191476 w 272846"/>
                  <a:gd name="connsiteY2" fmla="*/ 279799 h 558560"/>
                  <a:gd name="connsiteX3" fmla="*/ 93051 w 272846"/>
                  <a:gd name="connsiteY3" fmla="*/ 467124 h 558560"/>
                  <a:gd name="connsiteX4" fmla="*/ 7326 w 272846"/>
                  <a:gd name="connsiteY4" fmla="*/ 556024 h 558560"/>
                  <a:gd name="connsiteX5" fmla="*/ 7326 w 272846"/>
                  <a:gd name="connsiteY5" fmla="*/ 532212 h 558560"/>
                  <a:gd name="connsiteX6" fmla="*/ 31138 w 272846"/>
                  <a:gd name="connsiteY6" fmla="*/ 509987 h 558560"/>
                  <a:gd name="connsiteX7" fmla="*/ 85113 w 272846"/>
                  <a:gd name="connsiteY7" fmla="*/ 430612 h 558560"/>
                  <a:gd name="connsiteX8" fmla="*/ 134326 w 272846"/>
                  <a:gd name="connsiteY8" fmla="*/ 294087 h 558560"/>
                  <a:gd name="connsiteX9" fmla="*/ 202588 w 272846"/>
                  <a:gd name="connsiteY9" fmla="*/ 181374 h 558560"/>
                  <a:gd name="connsiteX10" fmla="*/ 272438 w 272846"/>
                  <a:gd name="connsiteY10" fmla="*/ 399 h 558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2846" h="558560">
                    <a:moveTo>
                      <a:pt x="272438" y="399"/>
                    </a:moveTo>
                    <a:cubicBezTo>
                      <a:pt x="276936" y="-7009"/>
                      <a:pt x="243070" y="90357"/>
                      <a:pt x="229576" y="136924"/>
                    </a:cubicBezTo>
                    <a:cubicBezTo>
                      <a:pt x="216082" y="183491"/>
                      <a:pt x="214230" y="224766"/>
                      <a:pt x="191476" y="279799"/>
                    </a:cubicBezTo>
                    <a:cubicBezTo>
                      <a:pt x="168722" y="334832"/>
                      <a:pt x="123743" y="421087"/>
                      <a:pt x="93051" y="467124"/>
                    </a:cubicBezTo>
                    <a:cubicBezTo>
                      <a:pt x="62359" y="513161"/>
                      <a:pt x="21613" y="545176"/>
                      <a:pt x="7326" y="556024"/>
                    </a:cubicBezTo>
                    <a:cubicBezTo>
                      <a:pt x="-6961" y="566872"/>
                      <a:pt x="3357" y="539885"/>
                      <a:pt x="7326" y="532212"/>
                    </a:cubicBezTo>
                    <a:cubicBezTo>
                      <a:pt x="11295" y="524539"/>
                      <a:pt x="18173" y="526920"/>
                      <a:pt x="31138" y="509987"/>
                    </a:cubicBezTo>
                    <a:cubicBezTo>
                      <a:pt x="44102" y="493054"/>
                      <a:pt x="67915" y="466595"/>
                      <a:pt x="85113" y="430612"/>
                    </a:cubicBezTo>
                    <a:cubicBezTo>
                      <a:pt x="102311" y="394629"/>
                      <a:pt x="114747" y="335627"/>
                      <a:pt x="134326" y="294087"/>
                    </a:cubicBezTo>
                    <a:cubicBezTo>
                      <a:pt x="153905" y="252547"/>
                      <a:pt x="183009" y="225030"/>
                      <a:pt x="202588" y="181374"/>
                    </a:cubicBezTo>
                    <a:cubicBezTo>
                      <a:pt x="222167" y="137718"/>
                      <a:pt x="267940" y="7807"/>
                      <a:pt x="272438" y="39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" name="フリーフォーム: 図形 118">
                <a:extLst>
                  <a:ext uri="{FF2B5EF4-FFF2-40B4-BE49-F238E27FC236}">
                    <a16:creationId xmlns:a16="http://schemas.microsoft.com/office/drawing/2014/main" id="{5FEC7D48-A4AE-4100-ADB6-6BB3F5EC1786}"/>
                  </a:ext>
                </a:extLst>
              </p:cNvPr>
              <p:cNvSpPr/>
              <p:nvPr/>
            </p:nvSpPr>
            <p:spPr>
              <a:xfrm>
                <a:off x="5291590" y="2358820"/>
                <a:ext cx="134427" cy="965830"/>
              </a:xfrm>
              <a:custGeom>
                <a:avLst/>
                <a:gdLst>
                  <a:gd name="connsiteX0" fmla="*/ 25517 w 134427"/>
                  <a:gd name="connsiteY0" fmla="*/ 205 h 965830"/>
                  <a:gd name="connsiteX1" fmla="*/ 39804 w 134427"/>
                  <a:gd name="connsiteY1" fmla="*/ 77993 h 965830"/>
                  <a:gd name="connsiteX2" fmla="*/ 42979 w 134427"/>
                  <a:gd name="connsiteY2" fmla="*/ 279605 h 965830"/>
                  <a:gd name="connsiteX3" fmla="*/ 47742 w 134427"/>
                  <a:gd name="connsiteY3" fmla="*/ 398668 h 965830"/>
                  <a:gd name="connsiteX4" fmla="*/ 60442 w 134427"/>
                  <a:gd name="connsiteY4" fmla="*/ 754268 h 965830"/>
                  <a:gd name="connsiteX5" fmla="*/ 79492 w 134427"/>
                  <a:gd name="connsiteY5" fmla="*/ 862218 h 965830"/>
                  <a:gd name="connsiteX6" fmla="*/ 133467 w 134427"/>
                  <a:gd name="connsiteY6" fmla="*/ 960643 h 965830"/>
                  <a:gd name="connsiteX7" fmla="*/ 112829 w 134427"/>
                  <a:gd name="connsiteY7" fmla="*/ 949530 h 965830"/>
                  <a:gd name="connsiteX8" fmla="*/ 96954 w 134427"/>
                  <a:gd name="connsiteY8" fmla="*/ 927305 h 965830"/>
                  <a:gd name="connsiteX9" fmla="*/ 65204 w 134427"/>
                  <a:gd name="connsiteY9" fmla="*/ 913018 h 965830"/>
                  <a:gd name="connsiteX10" fmla="*/ 60442 w 134427"/>
                  <a:gd name="connsiteY10" fmla="*/ 886030 h 965830"/>
                  <a:gd name="connsiteX11" fmla="*/ 23929 w 134427"/>
                  <a:gd name="connsiteY11" fmla="*/ 665368 h 965830"/>
                  <a:gd name="connsiteX12" fmla="*/ 27104 w 134427"/>
                  <a:gd name="connsiteY12" fmla="*/ 346280 h 965830"/>
                  <a:gd name="connsiteX13" fmla="*/ 17579 w 134427"/>
                  <a:gd name="connsiteY13" fmla="*/ 224043 h 965830"/>
                  <a:gd name="connsiteX14" fmla="*/ 117 w 134427"/>
                  <a:gd name="connsiteY14" fmla="*/ 60530 h 965830"/>
                  <a:gd name="connsiteX15" fmla="*/ 25517 w 134427"/>
                  <a:gd name="connsiteY15" fmla="*/ 205 h 96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4427" h="965830">
                    <a:moveTo>
                      <a:pt x="25517" y="205"/>
                    </a:moveTo>
                    <a:cubicBezTo>
                      <a:pt x="32131" y="3115"/>
                      <a:pt x="36894" y="31426"/>
                      <a:pt x="39804" y="77993"/>
                    </a:cubicBezTo>
                    <a:cubicBezTo>
                      <a:pt x="42714" y="124560"/>
                      <a:pt x="41656" y="226159"/>
                      <a:pt x="42979" y="279605"/>
                    </a:cubicBezTo>
                    <a:cubicBezTo>
                      <a:pt x="44302" y="333051"/>
                      <a:pt x="44832" y="319558"/>
                      <a:pt x="47742" y="398668"/>
                    </a:cubicBezTo>
                    <a:cubicBezTo>
                      <a:pt x="50652" y="477778"/>
                      <a:pt x="55150" y="677010"/>
                      <a:pt x="60442" y="754268"/>
                    </a:cubicBezTo>
                    <a:cubicBezTo>
                      <a:pt x="65734" y="831526"/>
                      <a:pt x="67321" y="827822"/>
                      <a:pt x="79492" y="862218"/>
                    </a:cubicBezTo>
                    <a:cubicBezTo>
                      <a:pt x="91663" y="896614"/>
                      <a:pt x="127911" y="946091"/>
                      <a:pt x="133467" y="960643"/>
                    </a:cubicBezTo>
                    <a:cubicBezTo>
                      <a:pt x="139023" y="975195"/>
                      <a:pt x="118914" y="955086"/>
                      <a:pt x="112829" y="949530"/>
                    </a:cubicBezTo>
                    <a:cubicBezTo>
                      <a:pt x="106744" y="943974"/>
                      <a:pt x="104891" y="933390"/>
                      <a:pt x="96954" y="927305"/>
                    </a:cubicBezTo>
                    <a:cubicBezTo>
                      <a:pt x="89017" y="921220"/>
                      <a:pt x="71289" y="919897"/>
                      <a:pt x="65204" y="913018"/>
                    </a:cubicBezTo>
                    <a:cubicBezTo>
                      <a:pt x="59119" y="906139"/>
                      <a:pt x="67321" y="927305"/>
                      <a:pt x="60442" y="886030"/>
                    </a:cubicBezTo>
                    <a:cubicBezTo>
                      <a:pt x="53563" y="844755"/>
                      <a:pt x="29485" y="755326"/>
                      <a:pt x="23929" y="665368"/>
                    </a:cubicBezTo>
                    <a:cubicBezTo>
                      <a:pt x="18373" y="575410"/>
                      <a:pt x="28162" y="419834"/>
                      <a:pt x="27104" y="346280"/>
                    </a:cubicBezTo>
                    <a:cubicBezTo>
                      <a:pt x="26046" y="272726"/>
                      <a:pt x="22077" y="271668"/>
                      <a:pt x="17579" y="224043"/>
                    </a:cubicBezTo>
                    <a:cubicBezTo>
                      <a:pt x="13081" y="176418"/>
                      <a:pt x="1969" y="95455"/>
                      <a:pt x="117" y="60530"/>
                    </a:cubicBezTo>
                    <a:cubicBezTo>
                      <a:pt x="-1735" y="25605"/>
                      <a:pt x="18903" y="-2705"/>
                      <a:pt x="25517" y="2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" name="フリーフォーム: 図形 119">
                <a:extLst>
                  <a:ext uri="{FF2B5EF4-FFF2-40B4-BE49-F238E27FC236}">
                    <a16:creationId xmlns:a16="http://schemas.microsoft.com/office/drawing/2014/main" id="{37061702-0EA0-4BBE-949F-454AF6352413}"/>
                  </a:ext>
                </a:extLst>
              </p:cNvPr>
              <p:cNvSpPr/>
              <p:nvPr/>
            </p:nvSpPr>
            <p:spPr>
              <a:xfrm>
                <a:off x="5381286" y="669925"/>
                <a:ext cx="848027" cy="1968995"/>
              </a:xfrm>
              <a:custGeom>
                <a:avLst/>
                <a:gdLst>
                  <a:gd name="connsiteX0" fmla="*/ 847575 w 848027"/>
                  <a:gd name="connsiteY0" fmla="*/ 1198 h 1933151"/>
                  <a:gd name="connsiteX1" fmla="*/ 589341 w 848027"/>
                  <a:gd name="connsiteY1" fmla="*/ 178998 h 1933151"/>
                  <a:gd name="connsiteX2" fmla="*/ 301475 w 848027"/>
                  <a:gd name="connsiteY2" fmla="*/ 471098 h 1933151"/>
                  <a:gd name="connsiteX3" fmla="*/ 233741 w 848027"/>
                  <a:gd name="connsiteY3" fmla="*/ 640431 h 1933151"/>
                  <a:gd name="connsiteX4" fmla="*/ 170241 w 848027"/>
                  <a:gd name="connsiteY4" fmla="*/ 949464 h 1933151"/>
                  <a:gd name="connsiteX5" fmla="*/ 68641 w 848027"/>
                  <a:gd name="connsiteY5" fmla="*/ 1173831 h 1933151"/>
                  <a:gd name="connsiteX6" fmla="*/ 13608 w 848027"/>
                  <a:gd name="connsiteY6" fmla="*/ 1410898 h 1933151"/>
                  <a:gd name="connsiteX7" fmla="*/ 34775 w 848027"/>
                  <a:gd name="connsiteY7" fmla="*/ 1563298 h 1933151"/>
                  <a:gd name="connsiteX8" fmla="*/ 22075 w 848027"/>
                  <a:gd name="connsiteY8" fmla="*/ 1791898 h 1933151"/>
                  <a:gd name="connsiteX9" fmla="*/ 17841 w 848027"/>
                  <a:gd name="connsiteY9" fmla="*/ 1931598 h 1933151"/>
                  <a:gd name="connsiteX10" fmla="*/ 26308 w 848027"/>
                  <a:gd name="connsiteY10" fmla="*/ 1859631 h 1933151"/>
                  <a:gd name="connsiteX11" fmla="*/ 908 w 848027"/>
                  <a:gd name="connsiteY11" fmla="*/ 1749564 h 1933151"/>
                  <a:gd name="connsiteX12" fmla="*/ 64408 w 848027"/>
                  <a:gd name="connsiteY12" fmla="*/ 1491331 h 1933151"/>
                  <a:gd name="connsiteX13" fmla="*/ 191408 w 848027"/>
                  <a:gd name="connsiteY13" fmla="*/ 826698 h 1933151"/>
                  <a:gd name="connsiteX14" fmla="*/ 263375 w 848027"/>
                  <a:gd name="connsiteY14" fmla="*/ 564231 h 1933151"/>
                  <a:gd name="connsiteX15" fmla="*/ 525841 w 848027"/>
                  <a:gd name="connsiteY15" fmla="*/ 263664 h 1933151"/>
                  <a:gd name="connsiteX16" fmla="*/ 847575 w 848027"/>
                  <a:gd name="connsiteY16" fmla="*/ 1198 h 193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48027" h="1933151">
                    <a:moveTo>
                      <a:pt x="847575" y="1198"/>
                    </a:moveTo>
                    <a:cubicBezTo>
                      <a:pt x="858158" y="-12913"/>
                      <a:pt x="680358" y="100681"/>
                      <a:pt x="589341" y="178998"/>
                    </a:cubicBezTo>
                    <a:cubicBezTo>
                      <a:pt x="498324" y="257315"/>
                      <a:pt x="360742" y="394193"/>
                      <a:pt x="301475" y="471098"/>
                    </a:cubicBezTo>
                    <a:cubicBezTo>
                      <a:pt x="242208" y="548003"/>
                      <a:pt x="255613" y="560703"/>
                      <a:pt x="233741" y="640431"/>
                    </a:cubicBezTo>
                    <a:cubicBezTo>
                      <a:pt x="211869" y="720159"/>
                      <a:pt x="197758" y="860564"/>
                      <a:pt x="170241" y="949464"/>
                    </a:cubicBezTo>
                    <a:cubicBezTo>
                      <a:pt x="142724" y="1038364"/>
                      <a:pt x="94747" y="1096925"/>
                      <a:pt x="68641" y="1173831"/>
                    </a:cubicBezTo>
                    <a:cubicBezTo>
                      <a:pt x="42535" y="1250737"/>
                      <a:pt x="19252" y="1345987"/>
                      <a:pt x="13608" y="1410898"/>
                    </a:cubicBezTo>
                    <a:cubicBezTo>
                      <a:pt x="7964" y="1475809"/>
                      <a:pt x="33364" y="1499798"/>
                      <a:pt x="34775" y="1563298"/>
                    </a:cubicBezTo>
                    <a:cubicBezTo>
                      <a:pt x="36186" y="1626798"/>
                      <a:pt x="24897" y="1730515"/>
                      <a:pt x="22075" y="1791898"/>
                    </a:cubicBezTo>
                    <a:cubicBezTo>
                      <a:pt x="19253" y="1853281"/>
                      <a:pt x="17136" y="1920309"/>
                      <a:pt x="17841" y="1931598"/>
                    </a:cubicBezTo>
                    <a:cubicBezTo>
                      <a:pt x="18546" y="1942887"/>
                      <a:pt x="29130" y="1889970"/>
                      <a:pt x="26308" y="1859631"/>
                    </a:cubicBezTo>
                    <a:cubicBezTo>
                      <a:pt x="23486" y="1829292"/>
                      <a:pt x="-5442" y="1810947"/>
                      <a:pt x="908" y="1749564"/>
                    </a:cubicBezTo>
                    <a:cubicBezTo>
                      <a:pt x="7258" y="1688181"/>
                      <a:pt x="32658" y="1645142"/>
                      <a:pt x="64408" y="1491331"/>
                    </a:cubicBezTo>
                    <a:cubicBezTo>
                      <a:pt x="96158" y="1337520"/>
                      <a:pt x="158247" y="981215"/>
                      <a:pt x="191408" y="826698"/>
                    </a:cubicBezTo>
                    <a:cubicBezTo>
                      <a:pt x="224569" y="672181"/>
                      <a:pt x="207636" y="658070"/>
                      <a:pt x="263375" y="564231"/>
                    </a:cubicBezTo>
                    <a:cubicBezTo>
                      <a:pt x="319114" y="470392"/>
                      <a:pt x="430591" y="357503"/>
                      <a:pt x="525841" y="263664"/>
                    </a:cubicBezTo>
                    <a:cubicBezTo>
                      <a:pt x="621091" y="169825"/>
                      <a:pt x="836992" y="15309"/>
                      <a:pt x="847575" y="11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フリーフォーム: 図形 120">
                <a:extLst>
                  <a:ext uri="{FF2B5EF4-FFF2-40B4-BE49-F238E27FC236}">
                    <a16:creationId xmlns:a16="http://schemas.microsoft.com/office/drawing/2014/main" id="{7A3E7AF0-F1C2-4B0A-9560-FA907198419D}"/>
                  </a:ext>
                </a:extLst>
              </p:cNvPr>
              <p:cNvSpPr/>
              <p:nvPr/>
            </p:nvSpPr>
            <p:spPr>
              <a:xfrm>
                <a:off x="6210725" y="478363"/>
                <a:ext cx="1371588" cy="228667"/>
              </a:xfrm>
              <a:custGeom>
                <a:avLst/>
                <a:gdLst>
                  <a:gd name="connsiteX0" fmla="*/ 1202 w 1371588"/>
                  <a:gd name="connsiteY0" fmla="*/ 194737 h 228667"/>
                  <a:gd name="connsiteX1" fmla="*/ 79519 w 1371588"/>
                  <a:gd name="connsiteY1" fmla="*/ 143937 h 228667"/>
                  <a:gd name="connsiteX2" fmla="*/ 136669 w 1371588"/>
                  <a:gd name="connsiteY2" fmla="*/ 80437 h 228667"/>
                  <a:gd name="connsiteX3" fmla="*/ 280602 w 1371588"/>
                  <a:gd name="connsiteY3" fmla="*/ 27520 h 228667"/>
                  <a:gd name="connsiteX4" fmla="*/ 515552 w 1371588"/>
                  <a:gd name="connsiteY4" fmla="*/ 40220 h 228667"/>
                  <a:gd name="connsiteX5" fmla="*/ 773786 w 1371588"/>
                  <a:gd name="connsiteY5" fmla="*/ 4 h 228667"/>
                  <a:gd name="connsiteX6" fmla="*/ 1006619 w 1371588"/>
                  <a:gd name="connsiteY6" fmla="*/ 38104 h 228667"/>
                  <a:gd name="connsiteX7" fmla="*/ 1258502 w 1371588"/>
                  <a:gd name="connsiteY7" fmla="*/ 107954 h 228667"/>
                  <a:gd name="connsiteX8" fmla="*/ 1370686 w 1371588"/>
                  <a:gd name="connsiteY8" fmla="*/ 226487 h 228667"/>
                  <a:gd name="connsiteX9" fmla="*/ 1307186 w 1371588"/>
                  <a:gd name="connsiteY9" fmla="*/ 179920 h 228667"/>
                  <a:gd name="connsiteX10" fmla="*/ 1233102 w 1371588"/>
                  <a:gd name="connsiteY10" fmla="*/ 118537 h 228667"/>
                  <a:gd name="connsiteX11" fmla="*/ 968519 w 1371588"/>
                  <a:gd name="connsiteY11" fmla="*/ 35987 h 228667"/>
                  <a:gd name="connsiteX12" fmla="*/ 750502 w 1371588"/>
                  <a:gd name="connsiteY12" fmla="*/ 31754 h 228667"/>
                  <a:gd name="connsiteX13" fmla="*/ 456286 w 1371588"/>
                  <a:gd name="connsiteY13" fmla="*/ 14820 h 228667"/>
                  <a:gd name="connsiteX14" fmla="*/ 145136 w 1371588"/>
                  <a:gd name="connsiteY14" fmla="*/ 91020 h 228667"/>
                  <a:gd name="connsiteX15" fmla="*/ 1202 w 1371588"/>
                  <a:gd name="connsiteY15" fmla="*/ 194737 h 228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71588" h="228667">
                    <a:moveTo>
                      <a:pt x="1202" y="194737"/>
                    </a:moveTo>
                    <a:cubicBezTo>
                      <a:pt x="-9734" y="203557"/>
                      <a:pt x="56941" y="162987"/>
                      <a:pt x="79519" y="143937"/>
                    </a:cubicBezTo>
                    <a:cubicBezTo>
                      <a:pt x="102097" y="124887"/>
                      <a:pt x="103155" y="99840"/>
                      <a:pt x="136669" y="80437"/>
                    </a:cubicBezTo>
                    <a:cubicBezTo>
                      <a:pt x="170183" y="61034"/>
                      <a:pt x="217455" y="34223"/>
                      <a:pt x="280602" y="27520"/>
                    </a:cubicBezTo>
                    <a:cubicBezTo>
                      <a:pt x="343749" y="20817"/>
                      <a:pt x="433355" y="44806"/>
                      <a:pt x="515552" y="40220"/>
                    </a:cubicBezTo>
                    <a:cubicBezTo>
                      <a:pt x="597749" y="35634"/>
                      <a:pt x="691942" y="357"/>
                      <a:pt x="773786" y="4"/>
                    </a:cubicBezTo>
                    <a:cubicBezTo>
                      <a:pt x="855630" y="-349"/>
                      <a:pt x="925833" y="20112"/>
                      <a:pt x="1006619" y="38104"/>
                    </a:cubicBezTo>
                    <a:cubicBezTo>
                      <a:pt x="1087405" y="56096"/>
                      <a:pt x="1197824" y="76557"/>
                      <a:pt x="1258502" y="107954"/>
                    </a:cubicBezTo>
                    <a:cubicBezTo>
                      <a:pt x="1319180" y="139351"/>
                      <a:pt x="1362572" y="214493"/>
                      <a:pt x="1370686" y="226487"/>
                    </a:cubicBezTo>
                    <a:cubicBezTo>
                      <a:pt x="1378800" y="238481"/>
                      <a:pt x="1330117" y="197912"/>
                      <a:pt x="1307186" y="179920"/>
                    </a:cubicBezTo>
                    <a:cubicBezTo>
                      <a:pt x="1284255" y="161928"/>
                      <a:pt x="1289546" y="142526"/>
                      <a:pt x="1233102" y="118537"/>
                    </a:cubicBezTo>
                    <a:cubicBezTo>
                      <a:pt x="1176658" y="94548"/>
                      <a:pt x="1048952" y="50451"/>
                      <a:pt x="968519" y="35987"/>
                    </a:cubicBezTo>
                    <a:cubicBezTo>
                      <a:pt x="888086" y="21523"/>
                      <a:pt x="835874" y="35282"/>
                      <a:pt x="750502" y="31754"/>
                    </a:cubicBezTo>
                    <a:cubicBezTo>
                      <a:pt x="665130" y="28226"/>
                      <a:pt x="557180" y="4942"/>
                      <a:pt x="456286" y="14820"/>
                    </a:cubicBezTo>
                    <a:cubicBezTo>
                      <a:pt x="355392" y="24698"/>
                      <a:pt x="216044" y="64209"/>
                      <a:pt x="145136" y="91020"/>
                    </a:cubicBezTo>
                    <a:cubicBezTo>
                      <a:pt x="74228" y="117831"/>
                      <a:pt x="12138" y="185917"/>
                      <a:pt x="1202" y="1947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フリーフォーム: 図形 121">
                <a:extLst>
                  <a:ext uri="{FF2B5EF4-FFF2-40B4-BE49-F238E27FC236}">
                    <a16:creationId xmlns:a16="http://schemas.microsoft.com/office/drawing/2014/main" id="{8ACBEA62-B83B-4B41-86F6-6200F4C9CCAC}"/>
                  </a:ext>
                </a:extLst>
              </p:cNvPr>
              <p:cNvSpPr/>
              <p:nvPr/>
            </p:nvSpPr>
            <p:spPr>
              <a:xfrm>
                <a:off x="7556759" y="656167"/>
                <a:ext cx="690612" cy="1867481"/>
              </a:xfrm>
              <a:custGeom>
                <a:avLst/>
                <a:gdLst>
                  <a:gd name="connsiteX0" fmla="*/ 1368 w 690612"/>
                  <a:gd name="connsiteY0" fmla="*/ 0 h 1867481"/>
                  <a:gd name="connsiteX1" fmla="*/ 128368 w 690612"/>
                  <a:gd name="connsiteY1" fmla="*/ 182033 h 1867481"/>
                  <a:gd name="connsiteX2" fmla="*/ 369668 w 690612"/>
                  <a:gd name="connsiteY2" fmla="*/ 512233 h 1867481"/>
                  <a:gd name="connsiteX3" fmla="*/ 399302 w 690612"/>
                  <a:gd name="connsiteY3" fmla="*/ 579966 h 1867481"/>
                  <a:gd name="connsiteX4" fmla="*/ 543235 w 690612"/>
                  <a:gd name="connsiteY4" fmla="*/ 850900 h 1867481"/>
                  <a:gd name="connsiteX5" fmla="*/ 619435 w 690612"/>
                  <a:gd name="connsiteY5" fmla="*/ 1049866 h 1867481"/>
                  <a:gd name="connsiteX6" fmla="*/ 661768 w 690612"/>
                  <a:gd name="connsiteY6" fmla="*/ 1316566 h 1867481"/>
                  <a:gd name="connsiteX7" fmla="*/ 687168 w 690612"/>
                  <a:gd name="connsiteY7" fmla="*/ 1604433 h 1867481"/>
                  <a:gd name="connsiteX8" fmla="*/ 687168 w 690612"/>
                  <a:gd name="connsiteY8" fmla="*/ 1778000 h 1867481"/>
                  <a:gd name="connsiteX9" fmla="*/ 657535 w 690612"/>
                  <a:gd name="connsiteY9" fmla="*/ 1858433 h 1867481"/>
                  <a:gd name="connsiteX10" fmla="*/ 632135 w 690612"/>
                  <a:gd name="connsiteY10" fmla="*/ 1570566 h 1867481"/>
                  <a:gd name="connsiteX11" fmla="*/ 594035 w 690612"/>
                  <a:gd name="connsiteY11" fmla="*/ 838200 h 1867481"/>
                  <a:gd name="connsiteX12" fmla="*/ 204568 w 690612"/>
                  <a:gd name="connsiteY12" fmla="*/ 182033 h 1867481"/>
                  <a:gd name="connsiteX13" fmla="*/ 1368 w 690612"/>
                  <a:gd name="connsiteY13" fmla="*/ 0 h 1867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90612" h="1867481">
                    <a:moveTo>
                      <a:pt x="1368" y="0"/>
                    </a:moveTo>
                    <a:cubicBezTo>
                      <a:pt x="-11332" y="0"/>
                      <a:pt x="66985" y="96661"/>
                      <a:pt x="128368" y="182033"/>
                    </a:cubicBezTo>
                    <a:cubicBezTo>
                      <a:pt x="189751" y="267405"/>
                      <a:pt x="324512" y="445911"/>
                      <a:pt x="369668" y="512233"/>
                    </a:cubicBezTo>
                    <a:cubicBezTo>
                      <a:pt x="414824" y="578555"/>
                      <a:pt x="370374" y="523521"/>
                      <a:pt x="399302" y="579966"/>
                    </a:cubicBezTo>
                    <a:cubicBezTo>
                      <a:pt x="428230" y="636411"/>
                      <a:pt x="506546" y="772583"/>
                      <a:pt x="543235" y="850900"/>
                    </a:cubicBezTo>
                    <a:cubicBezTo>
                      <a:pt x="579924" y="929217"/>
                      <a:pt x="599680" y="972255"/>
                      <a:pt x="619435" y="1049866"/>
                    </a:cubicBezTo>
                    <a:cubicBezTo>
                      <a:pt x="639190" y="1127477"/>
                      <a:pt x="650479" y="1224138"/>
                      <a:pt x="661768" y="1316566"/>
                    </a:cubicBezTo>
                    <a:cubicBezTo>
                      <a:pt x="673057" y="1408994"/>
                      <a:pt x="682935" y="1527527"/>
                      <a:pt x="687168" y="1604433"/>
                    </a:cubicBezTo>
                    <a:cubicBezTo>
                      <a:pt x="691401" y="1681339"/>
                      <a:pt x="692107" y="1735667"/>
                      <a:pt x="687168" y="1778000"/>
                    </a:cubicBezTo>
                    <a:cubicBezTo>
                      <a:pt x="682229" y="1820333"/>
                      <a:pt x="666707" y="1893005"/>
                      <a:pt x="657535" y="1858433"/>
                    </a:cubicBezTo>
                    <a:cubicBezTo>
                      <a:pt x="648363" y="1823861"/>
                      <a:pt x="642718" y="1740605"/>
                      <a:pt x="632135" y="1570566"/>
                    </a:cubicBezTo>
                    <a:cubicBezTo>
                      <a:pt x="621552" y="1400527"/>
                      <a:pt x="665296" y="1069622"/>
                      <a:pt x="594035" y="838200"/>
                    </a:cubicBezTo>
                    <a:cubicBezTo>
                      <a:pt x="522774" y="606778"/>
                      <a:pt x="299818" y="316794"/>
                      <a:pt x="204568" y="182033"/>
                    </a:cubicBezTo>
                    <a:cubicBezTo>
                      <a:pt x="109318" y="47272"/>
                      <a:pt x="14068" y="0"/>
                      <a:pt x="136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フリーフォーム: 図形 122">
                <a:extLst>
                  <a:ext uri="{FF2B5EF4-FFF2-40B4-BE49-F238E27FC236}">
                    <a16:creationId xmlns:a16="http://schemas.microsoft.com/office/drawing/2014/main" id="{B4D21D66-01CA-4356-AD54-92B1421C2210}"/>
                  </a:ext>
                </a:extLst>
              </p:cNvPr>
              <p:cNvSpPr/>
              <p:nvPr/>
            </p:nvSpPr>
            <p:spPr>
              <a:xfrm>
                <a:off x="8229036" y="2294219"/>
                <a:ext cx="166971" cy="446489"/>
              </a:xfrm>
              <a:custGeom>
                <a:avLst/>
                <a:gdLst>
                  <a:gd name="connsiteX0" fmla="*/ 166233 w 166971"/>
                  <a:gd name="connsiteY0" fmla="*/ 1306 h 446489"/>
                  <a:gd name="connsiteX1" fmla="*/ 131308 w 166971"/>
                  <a:gd name="connsiteY1" fmla="*/ 39406 h 446489"/>
                  <a:gd name="connsiteX2" fmla="*/ 102733 w 166971"/>
                  <a:gd name="connsiteY2" fmla="*/ 163231 h 446489"/>
                  <a:gd name="connsiteX3" fmla="*/ 105908 w 166971"/>
                  <a:gd name="connsiteY3" fmla="*/ 293406 h 446489"/>
                  <a:gd name="connsiteX4" fmla="*/ 105908 w 166971"/>
                  <a:gd name="connsiteY4" fmla="*/ 353731 h 446489"/>
                  <a:gd name="connsiteX5" fmla="*/ 1133 w 166971"/>
                  <a:gd name="connsiteY5" fmla="*/ 445806 h 446489"/>
                  <a:gd name="connsiteX6" fmla="*/ 51933 w 166971"/>
                  <a:gd name="connsiteY6" fmla="*/ 385481 h 446489"/>
                  <a:gd name="connsiteX7" fmla="*/ 77333 w 166971"/>
                  <a:gd name="connsiteY7" fmla="*/ 207681 h 446489"/>
                  <a:gd name="connsiteX8" fmla="*/ 96383 w 166971"/>
                  <a:gd name="connsiteY8" fmla="*/ 77506 h 446489"/>
                  <a:gd name="connsiteX9" fmla="*/ 166233 w 166971"/>
                  <a:gd name="connsiteY9" fmla="*/ 1306 h 446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6971" h="446489">
                    <a:moveTo>
                      <a:pt x="166233" y="1306"/>
                    </a:moveTo>
                    <a:cubicBezTo>
                      <a:pt x="172054" y="-5044"/>
                      <a:pt x="141891" y="12419"/>
                      <a:pt x="131308" y="39406"/>
                    </a:cubicBezTo>
                    <a:cubicBezTo>
                      <a:pt x="120725" y="66393"/>
                      <a:pt x="106966" y="120898"/>
                      <a:pt x="102733" y="163231"/>
                    </a:cubicBezTo>
                    <a:cubicBezTo>
                      <a:pt x="98500" y="205564"/>
                      <a:pt x="105379" y="261656"/>
                      <a:pt x="105908" y="293406"/>
                    </a:cubicBezTo>
                    <a:cubicBezTo>
                      <a:pt x="106437" y="325156"/>
                      <a:pt x="123371" y="328331"/>
                      <a:pt x="105908" y="353731"/>
                    </a:cubicBezTo>
                    <a:cubicBezTo>
                      <a:pt x="88445" y="379131"/>
                      <a:pt x="10129" y="440514"/>
                      <a:pt x="1133" y="445806"/>
                    </a:cubicBezTo>
                    <a:cubicBezTo>
                      <a:pt x="-7863" y="451098"/>
                      <a:pt x="39233" y="425169"/>
                      <a:pt x="51933" y="385481"/>
                    </a:cubicBezTo>
                    <a:cubicBezTo>
                      <a:pt x="64633" y="345794"/>
                      <a:pt x="69925" y="259010"/>
                      <a:pt x="77333" y="207681"/>
                    </a:cubicBezTo>
                    <a:cubicBezTo>
                      <a:pt x="84741" y="156352"/>
                      <a:pt x="84741" y="111373"/>
                      <a:pt x="96383" y="77506"/>
                    </a:cubicBezTo>
                    <a:cubicBezTo>
                      <a:pt x="108025" y="43639"/>
                      <a:pt x="160412" y="7656"/>
                      <a:pt x="166233" y="130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" name="フリーフォーム: 図形 123">
                <a:extLst>
                  <a:ext uri="{FF2B5EF4-FFF2-40B4-BE49-F238E27FC236}">
                    <a16:creationId xmlns:a16="http://schemas.microsoft.com/office/drawing/2014/main" id="{34D78C3F-F07C-476D-807B-1C68856C73CD}"/>
                  </a:ext>
                </a:extLst>
              </p:cNvPr>
              <p:cNvSpPr/>
              <p:nvPr/>
            </p:nvSpPr>
            <p:spPr>
              <a:xfrm>
                <a:off x="5171019" y="871941"/>
                <a:ext cx="343707" cy="1494874"/>
              </a:xfrm>
              <a:custGeom>
                <a:avLst/>
                <a:gdLst>
                  <a:gd name="connsiteX0" fmla="*/ 342408 w 343707"/>
                  <a:gd name="connsiteY0" fmla="*/ 126 h 1494874"/>
                  <a:gd name="connsiteX1" fmla="*/ 223875 w 343707"/>
                  <a:gd name="connsiteY1" fmla="*/ 144059 h 1494874"/>
                  <a:gd name="connsiteX2" fmla="*/ 113808 w 343707"/>
                  <a:gd name="connsiteY2" fmla="*/ 359959 h 1494874"/>
                  <a:gd name="connsiteX3" fmla="*/ 58775 w 343707"/>
                  <a:gd name="connsiteY3" fmla="*/ 660526 h 1494874"/>
                  <a:gd name="connsiteX4" fmla="*/ 29141 w 343707"/>
                  <a:gd name="connsiteY4" fmla="*/ 897592 h 1494874"/>
                  <a:gd name="connsiteX5" fmla="*/ 79941 w 343707"/>
                  <a:gd name="connsiteY5" fmla="*/ 1232026 h 1494874"/>
                  <a:gd name="connsiteX6" fmla="*/ 156141 w 343707"/>
                  <a:gd name="connsiteY6" fmla="*/ 1481792 h 1494874"/>
                  <a:gd name="connsiteX7" fmla="*/ 109575 w 343707"/>
                  <a:gd name="connsiteY7" fmla="*/ 1418292 h 1494874"/>
                  <a:gd name="connsiteX8" fmla="*/ 20675 w 343707"/>
                  <a:gd name="connsiteY8" fmla="*/ 1066926 h 1494874"/>
                  <a:gd name="connsiteX9" fmla="*/ 3741 w 343707"/>
                  <a:gd name="connsiteY9" fmla="*/ 694392 h 1494874"/>
                  <a:gd name="connsiteX10" fmla="*/ 75708 w 343707"/>
                  <a:gd name="connsiteY10" fmla="*/ 347259 h 1494874"/>
                  <a:gd name="connsiteX11" fmla="*/ 143441 w 343707"/>
                  <a:gd name="connsiteY11" fmla="*/ 122892 h 1494874"/>
                  <a:gd name="connsiteX12" fmla="*/ 342408 w 343707"/>
                  <a:gd name="connsiteY12" fmla="*/ 126 h 1494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3707" h="1494874">
                    <a:moveTo>
                      <a:pt x="342408" y="126"/>
                    </a:moveTo>
                    <a:cubicBezTo>
                      <a:pt x="355814" y="3654"/>
                      <a:pt x="261975" y="84087"/>
                      <a:pt x="223875" y="144059"/>
                    </a:cubicBezTo>
                    <a:cubicBezTo>
                      <a:pt x="185775" y="204031"/>
                      <a:pt x="141325" y="273881"/>
                      <a:pt x="113808" y="359959"/>
                    </a:cubicBezTo>
                    <a:cubicBezTo>
                      <a:pt x="86291" y="446037"/>
                      <a:pt x="72886" y="570920"/>
                      <a:pt x="58775" y="660526"/>
                    </a:cubicBezTo>
                    <a:cubicBezTo>
                      <a:pt x="44664" y="750132"/>
                      <a:pt x="25613" y="802342"/>
                      <a:pt x="29141" y="897592"/>
                    </a:cubicBezTo>
                    <a:cubicBezTo>
                      <a:pt x="32669" y="992842"/>
                      <a:pt x="58774" y="1134659"/>
                      <a:pt x="79941" y="1232026"/>
                    </a:cubicBezTo>
                    <a:cubicBezTo>
                      <a:pt x="101108" y="1329393"/>
                      <a:pt x="151202" y="1450748"/>
                      <a:pt x="156141" y="1481792"/>
                    </a:cubicBezTo>
                    <a:cubicBezTo>
                      <a:pt x="161080" y="1512836"/>
                      <a:pt x="132153" y="1487436"/>
                      <a:pt x="109575" y="1418292"/>
                    </a:cubicBezTo>
                    <a:cubicBezTo>
                      <a:pt x="86997" y="1349148"/>
                      <a:pt x="38314" y="1187576"/>
                      <a:pt x="20675" y="1066926"/>
                    </a:cubicBezTo>
                    <a:cubicBezTo>
                      <a:pt x="3036" y="946276"/>
                      <a:pt x="-5431" y="814337"/>
                      <a:pt x="3741" y="694392"/>
                    </a:cubicBezTo>
                    <a:cubicBezTo>
                      <a:pt x="12913" y="574448"/>
                      <a:pt x="52425" y="442509"/>
                      <a:pt x="75708" y="347259"/>
                    </a:cubicBezTo>
                    <a:cubicBezTo>
                      <a:pt x="98991" y="252009"/>
                      <a:pt x="106047" y="177925"/>
                      <a:pt x="143441" y="122892"/>
                    </a:cubicBezTo>
                    <a:cubicBezTo>
                      <a:pt x="180835" y="67859"/>
                      <a:pt x="329002" y="-3402"/>
                      <a:pt x="342408" y="12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フリーフォーム: 図形 124">
                <a:extLst>
                  <a:ext uri="{FF2B5EF4-FFF2-40B4-BE49-F238E27FC236}">
                    <a16:creationId xmlns:a16="http://schemas.microsoft.com/office/drawing/2014/main" id="{93D4B70E-3DE4-441B-8D66-B106281AAAC4}"/>
                  </a:ext>
                </a:extLst>
              </p:cNvPr>
              <p:cNvSpPr/>
              <p:nvPr/>
            </p:nvSpPr>
            <p:spPr>
              <a:xfrm>
                <a:off x="5462081" y="84002"/>
                <a:ext cx="972068" cy="847726"/>
              </a:xfrm>
              <a:custGeom>
                <a:avLst/>
                <a:gdLst>
                  <a:gd name="connsiteX0" fmla="*/ 969980 w 972068"/>
                  <a:gd name="connsiteY0" fmla="*/ 4898 h 847726"/>
                  <a:gd name="connsiteX1" fmla="*/ 665180 w 972068"/>
                  <a:gd name="connsiteY1" fmla="*/ 127665 h 847726"/>
                  <a:gd name="connsiteX2" fmla="*/ 368846 w 972068"/>
                  <a:gd name="connsiteY2" fmla="*/ 407065 h 847726"/>
                  <a:gd name="connsiteX3" fmla="*/ 250313 w 972068"/>
                  <a:gd name="connsiteY3" fmla="*/ 555231 h 847726"/>
                  <a:gd name="connsiteX4" fmla="*/ 131780 w 972068"/>
                  <a:gd name="connsiteY4" fmla="*/ 682231 h 847726"/>
                  <a:gd name="connsiteX5" fmla="*/ 546 w 972068"/>
                  <a:gd name="connsiteY5" fmla="*/ 847331 h 847726"/>
                  <a:gd name="connsiteX6" fmla="*/ 93680 w 972068"/>
                  <a:gd name="connsiteY6" fmla="*/ 720331 h 847726"/>
                  <a:gd name="connsiteX7" fmla="*/ 296880 w 972068"/>
                  <a:gd name="connsiteY7" fmla="*/ 474798 h 847726"/>
                  <a:gd name="connsiteX8" fmla="*/ 474680 w 972068"/>
                  <a:gd name="connsiteY8" fmla="*/ 237731 h 847726"/>
                  <a:gd name="connsiteX9" fmla="*/ 783713 w 972068"/>
                  <a:gd name="connsiteY9" fmla="*/ 47231 h 847726"/>
                  <a:gd name="connsiteX10" fmla="*/ 969980 w 972068"/>
                  <a:gd name="connsiteY10" fmla="*/ 4898 h 847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72068" h="847726">
                    <a:moveTo>
                      <a:pt x="969980" y="4898"/>
                    </a:moveTo>
                    <a:cubicBezTo>
                      <a:pt x="950225" y="18304"/>
                      <a:pt x="765369" y="60637"/>
                      <a:pt x="665180" y="127665"/>
                    </a:cubicBezTo>
                    <a:cubicBezTo>
                      <a:pt x="564991" y="194693"/>
                      <a:pt x="437990" y="335804"/>
                      <a:pt x="368846" y="407065"/>
                    </a:cubicBezTo>
                    <a:cubicBezTo>
                      <a:pt x="299702" y="478326"/>
                      <a:pt x="289824" y="509370"/>
                      <a:pt x="250313" y="555231"/>
                    </a:cubicBezTo>
                    <a:cubicBezTo>
                      <a:pt x="210802" y="601092"/>
                      <a:pt x="173408" y="633548"/>
                      <a:pt x="131780" y="682231"/>
                    </a:cubicBezTo>
                    <a:cubicBezTo>
                      <a:pt x="90152" y="730914"/>
                      <a:pt x="6896" y="840981"/>
                      <a:pt x="546" y="847331"/>
                    </a:cubicBezTo>
                    <a:cubicBezTo>
                      <a:pt x="-5804" y="853681"/>
                      <a:pt x="44291" y="782420"/>
                      <a:pt x="93680" y="720331"/>
                    </a:cubicBezTo>
                    <a:cubicBezTo>
                      <a:pt x="143069" y="658242"/>
                      <a:pt x="233380" y="555231"/>
                      <a:pt x="296880" y="474798"/>
                    </a:cubicBezTo>
                    <a:cubicBezTo>
                      <a:pt x="360380" y="394365"/>
                      <a:pt x="393541" y="308992"/>
                      <a:pt x="474680" y="237731"/>
                    </a:cubicBezTo>
                    <a:cubicBezTo>
                      <a:pt x="555819" y="166470"/>
                      <a:pt x="702574" y="88859"/>
                      <a:pt x="783713" y="47231"/>
                    </a:cubicBezTo>
                    <a:cubicBezTo>
                      <a:pt x="864852" y="5603"/>
                      <a:pt x="989735" y="-8508"/>
                      <a:pt x="969980" y="48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フリーフォーム: 図形 125">
                <a:extLst>
                  <a:ext uri="{FF2B5EF4-FFF2-40B4-BE49-F238E27FC236}">
                    <a16:creationId xmlns:a16="http://schemas.microsoft.com/office/drawing/2014/main" id="{B1EE8277-AD1F-4372-A7AA-6067FA4293C0}"/>
                  </a:ext>
                </a:extLst>
              </p:cNvPr>
              <p:cNvSpPr/>
              <p:nvPr/>
            </p:nvSpPr>
            <p:spPr>
              <a:xfrm>
                <a:off x="6367459" y="29897"/>
                <a:ext cx="1288037" cy="567060"/>
              </a:xfrm>
              <a:custGeom>
                <a:avLst/>
                <a:gdLst>
                  <a:gd name="connsiteX0" fmla="*/ 5335 w 1288037"/>
                  <a:gd name="connsiteY0" fmla="*/ 88636 h 567060"/>
                  <a:gd name="connsiteX1" fmla="*/ 60368 w 1288037"/>
                  <a:gd name="connsiteY1" fmla="*/ 88636 h 567060"/>
                  <a:gd name="connsiteX2" fmla="*/ 318602 w 1288037"/>
                  <a:gd name="connsiteY2" fmla="*/ 20903 h 567060"/>
                  <a:gd name="connsiteX3" fmla="*/ 716535 w 1288037"/>
                  <a:gd name="connsiteY3" fmla="*/ 63236 h 567060"/>
                  <a:gd name="connsiteX4" fmla="*/ 970535 w 1288037"/>
                  <a:gd name="connsiteY4" fmla="*/ 139436 h 567060"/>
                  <a:gd name="connsiteX5" fmla="*/ 1106002 w 1288037"/>
                  <a:gd name="connsiteY5" fmla="*/ 270670 h 567060"/>
                  <a:gd name="connsiteX6" fmla="*/ 1241468 w 1288037"/>
                  <a:gd name="connsiteY6" fmla="*/ 418836 h 567060"/>
                  <a:gd name="connsiteX7" fmla="*/ 1275335 w 1288037"/>
                  <a:gd name="connsiteY7" fmla="*/ 567003 h 567060"/>
                  <a:gd name="connsiteX8" fmla="*/ 1271102 w 1288037"/>
                  <a:gd name="connsiteY8" fmla="*/ 401903 h 567060"/>
                  <a:gd name="connsiteX9" fmla="*/ 1080602 w 1288037"/>
                  <a:gd name="connsiteY9" fmla="*/ 202936 h 567060"/>
                  <a:gd name="connsiteX10" fmla="*/ 691135 w 1288037"/>
                  <a:gd name="connsiteY10" fmla="*/ 20903 h 567060"/>
                  <a:gd name="connsiteX11" fmla="*/ 445602 w 1288037"/>
                  <a:gd name="connsiteY11" fmla="*/ 3970 h 567060"/>
                  <a:gd name="connsiteX12" fmla="*/ 153502 w 1288037"/>
                  <a:gd name="connsiteY12" fmla="*/ 20903 h 567060"/>
                  <a:gd name="connsiteX13" fmla="*/ 5335 w 1288037"/>
                  <a:gd name="connsiteY13" fmla="*/ 88636 h 567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8037" h="567060">
                    <a:moveTo>
                      <a:pt x="5335" y="88636"/>
                    </a:moveTo>
                    <a:cubicBezTo>
                      <a:pt x="-10187" y="99925"/>
                      <a:pt x="8157" y="99925"/>
                      <a:pt x="60368" y="88636"/>
                    </a:cubicBezTo>
                    <a:cubicBezTo>
                      <a:pt x="112579" y="77347"/>
                      <a:pt x="209241" y="25136"/>
                      <a:pt x="318602" y="20903"/>
                    </a:cubicBezTo>
                    <a:cubicBezTo>
                      <a:pt x="427963" y="16670"/>
                      <a:pt x="607880" y="43481"/>
                      <a:pt x="716535" y="63236"/>
                    </a:cubicBezTo>
                    <a:cubicBezTo>
                      <a:pt x="825190" y="82991"/>
                      <a:pt x="905624" y="104864"/>
                      <a:pt x="970535" y="139436"/>
                    </a:cubicBezTo>
                    <a:cubicBezTo>
                      <a:pt x="1035446" y="174008"/>
                      <a:pt x="1060847" y="224103"/>
                      <a:pt x="1106002" y="270670"/>
                    </a:cubicBezTo>
                    <a:cubicBezTo>
                      <a:pt x="1151157" y="317237"/>
                      <a:pt x="1213246" y="369447"/>
                      <a:pt x="1241468" y="418836"/>
                    </a:cubicBezTo>
                    <a:cubicBezTo>
                      <a:pt x="1269690" y="468225"/>
                      <a:pt x="1270396" y="569825"/>
                      <a:pt x="1275335" y="567003"/>
                    </a:cubicBezTo>
                    <a:cubicBezTo>
                      <a:pt x="1280274" y="564181"/>
                      <a:pt x="1303557" y="462581"/>
                      <a:pt x="1271102" y="401903"/>
                    </a:cubicBezTo>
                    <a:cubicBezTo>
                      <a:pt x="1238647" y="341225"/>
                      <a:pt x="1177263" y="266436"/>
                      <a:pt x="1080602" y="202936"/>
                    </a:cubicBezTo>
                    <a:cubicBezTo>
                      <a:pt x="983941" y="139436"/>
                      <a:pt x="796968" y="54064"/>
                      <a:pt x="691135" y="20903"/>
                    </a:cubicBezTo>
                    <a:cubicBezTo>
                      <a:pt x="585302" y="-12258"/>
                      <a:pt x="535207" y="3970"/>
                      <a:pt x="445602" y="3970"/>
                    </a:cubicBezTo>
                    <a:cubicBezTo>
                      <a:pt x="355997" y="3970"/>
                      <a:pt x="222646" y="11025"/>
                      <a:pt x="153502" y="20903"/>
                    </a:cubicBezTo>
                    <a:cubicBezTo>
                      <a:pt x="84358" y="30781"/>
                      <a:pt x="20857" y="77347"/>
                      <a:pt x="5335" y="886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" name="フリーフォーム: 図形 126">
                <a:extLst>
                  <a:ext uri="{FF2B5EF4-FFF2-40B4-BE49-F238E27FC236}">
                    <a16:creationId xmlns:a16="http://schemas.microsoft.com/office/drawing/2014/main" id="{90BE75BB-8453-492A-984B-D956A3F99DE0}"/>
                  </a:ext>
                </a:extLst>
              </p:cNvPr>
              <p:cNvSpPr/>
              <p:nvPr/>
            </p:nvSpPr>
            <p:spPr>
              <a:xfrm>
                <a:off x="7167402" y="33821"/>
                <a:ext cx="480081" cy="424519"/>
              </a:xfrm>
              <a:custGeom>
                <a:avLst/>
                <a:gdLst>
                  <a:gd name="connsiteX0" fmla="*/ 1259 w 480081"/>
                  <a:gd name="connsiteY0" fmla="*/ 46 h 424519"/>
                  <a:gd name="connsiteX1" fmla="*/ 238325 w 480081"/>
                  <a:gd name="connsiteY1" fmla="*/ 105879 h 424519"/>
                  <a:gd name="connsiteX2" fmla="*/ 352625 w 480081"/>
                  <a:gd name="connsiteY2" fmla="*/ 190546 h 424519"/>
                  <a:gd name="connsiteX3" fmla="*/ 479625 w 480081"/>
                  <a:gd name="connsiteY3" fmla="*/ 423379 h 424519"/>
                  <a:gd name="connsiteX4" fmla="*/ 390725 w 480081"/>
                  <a:gd name="connsiteY4" fmla="*/ 275212 h 424519"/>
                  <a:gd name="connsiteX5" fmla="*/ 276425 w 480081"/>
                  <a:gd name="connsiteY5" fmla="*/ 173612 h 424519"/>
                  <a:gd name="connsiteX6" fmla="*/ 149425 w 480081"/>
                  <a:gd name="connsiteY6" fmla="*/ 93179 h 424519"/>
                  <a:gd name="connsiteX7" fmla="*/ 1259 w 480081"/>
                  <a:gd name="connsiteY7" fmla="*/ 46 h 42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0081" h="424519">
                    <a:moveTo>
                      <a:pt x="1259" y="46"/>
                    </a:moveTo>
                    <a:cubicBezTo>
                      <a:pt x="16076" y="2163"/>
                      <a:pt x="179764" y="74129"/>
                      <a:pt x="238325" y="105879"/>
                    </a:cubicBezTo>
                    <a:cubicBezTo>
                      <a:pt x="296886" y="137629"/>
                      <a:pt x="312408" y="137629"/>
                      <a:pt x="352625" y="190546"/>
                    </a:cubicBezTo>
                    <a:cubicBezTo>
                      <a:pt x="392842" y="243463"/>
                      <a:pt x="473275" y="409268"/>
                      <a:pt x="479625" y="423379"/>
                    </a:cubicBezTo>
                    <a:cubicBezTo>
                      <a:pt x="485975" y="437490"/>
                      <a:pt x="424592" y="316840"/>
                      <a:pt x="390725" y="275212"/>
                    </a:cubicBezTo>
                    <a:cubicBezTo>
                      <a:pt x="356858" y="233584"/>
                      <a:pt x="316642" y="203951"/>
                      <a:pt x="276425" y="173612"/>
                    </a:cubicBezTo>
                    <a:cubicBezTo>
                      <a:pt x="236208" y="143273"/>
                      <a:pt x="192464" y="117873"/>
                      <a:pt x="149425" y="93179"/>
                    </a:cubicBezTo>
                    <a:cubicBezTo>
                      <a:pt x="106386" y="68485"/>
                      <a:pt x="-13558" y="-2071"/>
                      <a:pt x="1259" y="46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7" name="フリーフォーム: 図形 1026">
                <a:extLst>
                  <a:ext uri="{FF2B5EF4-FFF2-40B4-BE49-F238E27FC236}">
                    <a16:creationId xmlns:a16="http://schemas.microsoft.com/office/drawing/2014/main" id="{8C3C6E5B-FBE3-4889-A838-5B3C225C1377}"/>
                  </a:ext>
                </a:extLst>
              </p:cNvPr>
              <p:cNvSpPr/>
              <p:nvPr/>
            </p:nvSpPr>
            <p:spPr>
              <a:xfrm>
                <a:off x="7655388" y="560081"/>
                <a:ext cx="796508" cy="1023063"/>
              </a:xfrm>
              <a:custGeom>
                <a:avLst/>
                <a:gdLst>
                  <a:gd name="connsiteX0" fmla="*/ 106 w 796508"/>
                  <a:gd name="connsiteY0" fmla="*/ 15652 h 1023063"/>
                  <a:gd name="connsiteX1" fmla="*/ 292206 w 796508"/>
                  <a:gd name="connsiteY1" fmla="*/ 70686 h 1023063"/>
                  <a:gd name="connsiteX2" fmla="*/ 419206 w 796508"/>
                  <a:gd name="connsiteY2" fmla="*/ 231552 h 1023063"/>
                  <a:gd name="connsiteX3" fmla="*/ 520806 w 796508"/>
                  <a:gd name="connsiteY3" fmla="*/ 371252 h 1023063"/>
                  <a:gd name="connsiteX4" fmla="*/ 783273 w 796508"/>
                  <a:gd name="connsiteY4" fmla="*/ 1010486 h 1023063"/>
                  <a:gd name="connsiteX5" fmla="*/ 740939 w 796508"/>
                  <a:gd name="connsiteY5" fmla="*/ 764952 h 1023063"/>
                  <a:gd name="connsiteX6" fmla="*/ 597006 w 796508"/>
                  <a:gd name="connsiteY6" fmla="*/ 388186 h 1023063"/>
                  <a:gd name="connsiteX7" fmla="*/ 262573 w 796508"/>
                  <a:gd name="connsiteY7" fmla="*/ 36819 h 1023063"/>
                  <a:gd name="connsiteX8" fmla="*/ 106 w 796508"/>
                  <a:gd name="connsiteY8" fmla="*/ 15652 h 1023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6508" h="1023063">
                    <a:moveTo>
                      <a:pt x="106" y="15652"/>
                    </a:moveTo>
                    <a:cubicBezTo>
                      <a:pt x="5045" y="21296"/>
                      <a:pt x="222356" y="34703"/>
                      <a:pt x="292206" y="70686"/>
                    </a:cubicBezTo>
                    <a:cubicBezTo>
                      <a:pt x="362056" y="106669"/>
                      <a:pt x="381106" y="181458"/>
                      <a:pt x="419206" y="231552"/>
                    </a:cubicBezTo>
                    <a:cubicBezTo>
                      <a:pt x="457306" y="281646"/>
                      <a:pt x="460128" y="241430"/>
                      <a:pt x="520806" y="371252"/>
                    </a:cubicBezTo>
                    <a:cubicBezTo>
                      <a:pt x="581484" y="501074"/>
                      <a:pt x="746584" y="944869"/>
                      <a:pt x="783273" y="1010486"/>
                    </a:cubicBezTo>
                    <a:cubicBezTo>
                      <a:pt x="819962" y="1076103"/>
                      <a:pt x="771983" y="868669"/>
                      <a:pt x="740939" y="764952"/>
                    </a:cubicBezTo>
                    <a:cubicBezTo>
                      <a:pt x="709895" y="661235"/>
                      <a:pt x="676734" y="509541"/>
                      <a:pt x="597006" y="388186"/>
                    </a:cubicBezTo>
                    <a:cubicBezTo>
                      <a:pt x="517278" y="266831"/>
                      <a:pt x="362056" y="100319"/>
                      <a:pt x="262573" y="36819"/>
                    </a:cubicBezTo>
                    <a:cubicBezTo>
                      <a:pt x="163090" y="-26681"/>
                      <a:pt x="-4833" y="10008"/>
                      <a:pt x="106" y="1565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0" name="フリーフォーム: 図形 1039">
                <a:extLst>
                  <a:ext uri="{FF2B5EF4-FFF2-40B4-BE49-F238E27FC236}">
                    <a16:creationId xmlns:a16="http://schemas.microsoft.com/office/drawing/2014/main" id="{FEFD3B0A-92BE-44CF-A404-8466D56C9160}"/>
                  </a:ext>
                </a:extLst>
              </p:cNvPr>
              <p:cNvSpPr/>
              <p:nvPr/>
            </p:nvSpPr>
            <p:spPr>
              <a:xfrm>
                <a:off x="8328043" y="1561847"/>
                <a:ext cx="149525" cy="847164"/>
              </a:xfrm>
              <a:custGeom>
                <a:avLst/>
                <a:gdLst>
                  <a:gd name="connsiteX0" fmla="*/ 119084 w 149525"/>
                  <a:gd name="connsiteY0" fmla="*/ 253 h 847164"/>
                  <a:gd name="connsiteX1" fmla="*/ 131784 w 149525"/>
                  <a:gd name="connsiteY1" fmla="*/ 148420 h 847164"/>
                  <a:gd name="connsiteX2" fmla="*/ 148718 w 149525"/>
                  <a:gd name="connsiteY2" fmla="*/ 393953 h 847164"/>
                  <a:gd name="connsiteX3" fmla="*/ 131784 w 149525"/>
                  <a:gd name="connsiteY3" fmla="*/ 529420 h 847164"/>
                  <a:gd name="connsiteX4" fmla="*/ 110618 w 149525"/>
                  <a:gd name="connsiteY4" fmla="*/ 622553 h 847164"/>
                  <a:gd name="connsiteX5" fmla="*/ 55584 w 149525"/>
                  <a:gd name="connsiteY5" fmla="*/ 711453 h 847164"/>
                  <a:gd name="connsiteX6" fmla="*/ 34418 w 149525"/>
                  <a:gd name="connsiteY6" fmla="*/ 758020 h 847164"/>
                  <a:gd name="connsiteX7" fmla="*/ 551 w 149525"/>
                  <a:gd name="connsiteY7" fmla="*/ 846920 h 847164"/>
                  <a:gd name="connsiteX8" fmla="*/ 64051 w 149525"/>
                  <a:gd name="connsiteY8" fmla="*/ 728386 h 847164"/>
                  <a:gd name="connsiteX9" fmla="*/ 102151 w 149525"/>
                  <a:gd name="connsiteY9" fmla="*/ 491320 h 847164"/>
                  <a:gd name="connsiteX10" fmla="*/ 131784 w 149525"/>
                  <a:gd name="connsiteY10" fmla="*/ 224620 h 847164"/>
                  <a:gd name="connsiteX11" fmla="*/ 148718 w 149525"/>
                  <a:gd name="connsiteY11" fmla="*/ 114553 h 847164"/>
                  <a:gd name="connsiteX12" fmla="*/ 119084 w 149525"/>
                  <a:gd name="connsiteY12" fmla="*/ 253 h 847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9525" h="847164">
                    <a:moveTo>
                      <a:pt x="119084" y="253"/>
                    </a:moveTo>
                    <a:cubicBezTo>
                      <a:pt x="116262" y="5897"/>
                      <a:pt x="126845" y="82803"/>
                      <a:pt x="131784" y="148420"/>
                    </a:cubicBezTo>
                    <a:cubicBezTo>
                      <a:pt x="136723" y="214037"/>
                      <a:pt x="148718" y="330453"/>
                      <a:pt x="148718" y="393953"/>
                    </a:cubicBezTo>
                    <a:cubicBezTo>
                      <a:pt x="148718" y="457453"/>
                      <a:pt x="138134" y="491320"/>
                      <a:pt x="131784" y="529420"/>
                    </a:cubicBezTo>
                    <a:cubicBezTo>
                      <a:pt x="125434" y="567520"/>
                      <a:pt x="123318" y="592214"/>
                      <a:pt x="110618" y="622553"/>
                    </a:cubicBezTo>
                    <a:cubicBezTo>
                      <a:pt x="97918" y="652892"/>
                      <a:pt x="68284" y="688875"/>
                      <a:pt x="55584" y="711453"/>
                    </a:cubicBezTo>
                    <a:cubicBezTo>
                      <a:pt x="42884" y="734031"/>
                      <a:pt x="43590" y="735442"/>
                      <a:pt x="34418" y="758020"/>
                    </a:cubicBezTo>
                    <a:cubicBezTo>
                      <a:pt x="25246" y="780598"/>
                      <a:pt x="-4388" y="851859"/>
                      <a:pt x="551" y="846920"/>
                    </a:cubicBezTo>
                    <a:cubicBezTo>
                      <a:pt x="5490" y="841981"/>
                      <a:pt x="47118" y="787653"/>
                      <a:pt x="64051" y="728386"/>
                    </a:cubicBezTo>
                    <a:cubicBezTo>
                      <a:pt x="80984" y="669119"/>
                      <a:pt x="90862" y="575281"/>
                      <a:pt x="102151" y="491320"/>
                    </a:cubicBezTo>
                    <a:cubicBezTo>
                      <a:pt x="113440" y="407359"/>
                      <a:pt x="124023" y="287415"/>
                      <a:pt x="131784" y="224620"/>
                    </a:cubicBezTo>
                    <a:cubicBezTo>
                      <a:pt x="139545" y="161825"/>
                      <a:pt x="152951" y="144186"/>
                      <a:pt x="148718" y="114553"/>
                    </a:cubicBezTo>
                    <a:cubicBezTo>
                      <a:pt x="144485" y="84920"/>
                      <a:pt x="121906" y="-5391"/>
                      <a:pt x="119084" y="2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7" name="フリーフォーム: 図形 1076">
                <a:extLst>
                  <a:ext uri="{FF2B5EF4-FFF2-40B4-BE49-F238E27FC236}">
                    <a16:creationId xmlns:a16="http://schemas.microsoft.com/office/drawing/2014/main" id="{082D02F0-D3DA-4BB4-B820-4C98AF054B64}"/>
                  </a:ext>
                </a:extLst>
              </p:cNvPr>
              <p:cNvSpPr/>
              <p:nvPr/>
            </p:nvSpPr>
            <p:spPr>
              <a:xfrm>
                <a:off x="7337989" y="1828019"/>
                <a:ext cx="444532" cy="97958"/>
              </a:xfrm>
              <a:custGeom>
                <a:avLst/>
                <a:gdLst>
                  <a:gd name="connsiteX0" fmla="*/ 5 w 444532"/>
                  <a:gd name="connsiteY0" fmla="*/ 35706 h 97958"/>
                  <a:gd name="connsiteX1" fmla="*/ 69855 w 444532"/>
                  <a:gd name="connsiteY1" fmla="*/ 15069 h 97958"/>
                  <a:gd name="connsiteX2" fmla="*/ 174630 w 444532"/>
                  <a:gd name="connsiteY2" fmla="*/ 5544 h 97958"/>
                  <a:gd name="connsiteX3" fmla="*/ 293693 w 444532"/>
                  <a:gd name="connsiteY3" fmla="*/ 23006 h 97958"/>
                  <a:gd name="connsiteX4" fmla="*/ 341318 w 444532"/>
                  <a:gd name="connsiteY4" fmla="*/ 45231 h 97958"/>
                  <a:gd name="connsiteX5" fmla="*/ 442918 w 444532"/>
                  <a:gd name="connsiteY5" fmla="*/ 97619 h 97958"/>
                  <a:gd name="connsiteX6" fmla="*/ 398468 w 444532"/>
                  <a:gd name="connsiteY6" fmla="*/ 65869 h 97958"/>
                  <a:gd name="connsiteX7" fmla="*/ 328618 w 444532"/>
                  <a:gd name="connsiteY7" fmla="*/ 27769 h 97958"/>
                  <a:gd name="connsiteX8" fmla="*/ 227018 w 444532"/>
                  <a:gd name="connsiteY8" fmla="*/ 5544 h 97958"/>
                  <a:gd name="connsiteX9" fmla="*/ 73030 w 444532"/>
                  <a:gd name="connsiteY9" fmla="*/ 781 h 97958"/>
                  <a:gd name="connsiteX10" fmla="*/ 5 w 444532"/>
                  <a:gd name="connsiteY10" fmla="*/ 35706 h 9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4532" h="97958">
                    <a:moveTo>
                      <a:pt x="5" y="35706"/>
                    </a:moveTo>
                    <a:cubicBezTo>
                      <a:pt x="-524" y="38087"/>
                      <a:pt x="40751" y="20096"/>
                      <a:pt x="69855" y="15069"/>
                    </a:cubicBezTo>
                    <a:cubicBezTo>
                      <a:pt x="98959" y="10042"/>
                      <a:pt x="137324" y="4221"/>
                      <a:pt x="174630" y="5544"/>
                    </a:cubicBezTo>
                    <a:cubicBezTo>
                      <a:pt x="211936" y="6867"/>
                      <a:pt x="265912" y="16391"/>
                      <a:pt x="293693" y="23006"/>
                    </a:cubicBezTo>
                    <a:cubicBezTo>
                      <a:pt x="321474" y="29621"/>
                      <a:pt x="316447" y="32796"/>
                      <a:pt x="341318" y="45231"/>
                    </a:cubicBezTo>
                    <a:cubicBezTo>
                      <a:pt x="366189" y="57666"/>
                      <a:pt x="433393" y="94179"/>
                      <a:pt x="442918" y="97619"/>
                    </a:cubicBezTo>
                    <a:cubicBezTo>
                      <a:pt x="452443" y="101059"/>
                      <a:pt x="417518" y="77511"/>
                      <a:pt x="398468" y="65869"/>
                    </a:cubicBezTo>
                    <a:cubicBezTo>
                      <a:pt x="379418" y="54227"/>
                      <a:pt x="357193" y="37823"/>
                      <a:pt x="328618" y="27769"/>
                    </a:cubicBezTo>
                    <a:cubicBezTo>
                      <a:pt x="300043" y="17715"/>
                      <a:pt x="269616" y="10042"/>
                      <a:pt x="227018" y="5544"/>
                    </a:cubicBezTo>
                    <a:cubicBezTo>
                      <a:pt x="184420" y="1046"/>
                      <a:pt x="109542" y="-1336"/>
                      <a:pt x="73030" y="781"/>
                    </a:cubicBezTo>
                    <a:cubicBezTo>
                      <a:pt x="36518" y="2898"/>
                      <a:pt x="534" y="33325"/>
                      <a:pt x="5" y="3570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8" name="フリーフォーム: 図形 1077">
                <a:extLst>
                  <a:ext uri="{FF2B5EF4-FFF2-40B4-BE49-F238E27FC236}">
                    <a16:creationId xmlns:a16="http://schemas.microsoft.com/office/drawing/2014/main" id="{FD75CD89-7B56-40BF-B04D-EAA46E0A6DAA}"/>
                  </a:ext>
                </a:extLst>
              </p:cNvPr>
              <p:cNvSpPr/>
              <p:nvPr/>
            </p:nvSpPr>
            <p:spPr>
              <a:xfrm>
                <a:off x="5936956" y="1832388"/>
                <a:ext cx="375513" cy="97241"/>
              </a:xfrm>
              <a:custGeom>
                <a:avLst/>
                <a:gdLst>
                  <a:gd name="connsiteX0" fmla="*/ 863 w 375513"/>
                  <a:gd name="connsiteY0" fmla="*/ 96425 h 97241"/>
                  <a:gd name="connsiteX1" fmla="*/ 85001 w 375513"/>
                  <a:gd name="connsiteY1" fmla="*/ 61500 h 97241"/>
                  <a:gd name="connsiteX2" fmla="*/ 164376 w 375513"/>
                  <a:gd name="connsiteY2" fmla="*/ 29750 h 97241"/>
                  <a:gd name="connsiteX3" fmla="*/ 204063 w 375513"/>
                  <a:gd name="connsiteY3" fmla="*/ 9112 h 97241"/>
                  <a:gd name="connsiteX4" fmla="*/ 291376 w 375513"/>
                  <a:gd name="connsiteY4" fmla="*/ 9112 h 97241"/>
                  <a:gd name="connsiteX5" fmla="*/ 375513 w 375513"/>
                  <a:gd name="connsiteY5" fmla="*/ 26575 h 97241"/>
                  <a:gd name="connsiteX6" fmla="*/ 292963 w 375513"/>
                  <a:gd name="connsiteY6" fmla="*/ 4350 h 97241"/>
                  <a:gd name="connsiteX7" fmla="*/ 194538 w 375513"/>
                  <a:gd name="connsiteY7" fmla="*/ 1175 h 97241"/>
                  <a:gd name="connsiteX8" fmla="*/ 150088 w 375513"/>
                  <a:gd name="connsiteY8" fmla="*/ 18637 h 97241"/>
                  <a:gd name="connsiteX9" fmla="*/ 863 w 375513"/>
                  <a:gd name="connsiteY9" fmla="*/ 96425 h 97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5513" h="97241">
                    <a:moveTo>
                      <a:pt x="863" y="96425"/>
                    </a:moveTo>
                    <a:cubicBezTo>
                      <a:pt x="-9985" y="103569"/>
                      <a:pt x="85001" y="61500"/>
                      <a:pt x="85001" y="61500"/>
                    </a:cubicBezTo>
                    <a:cubicBezTo>
                      <a:pt x="112253" y="50388"/>
                      <a:pt x="144532" y="38481"/>
                      <a:pt x="164376" y="29750"/>
                    </a:cubicBezTo>
                    <a:cubicBezTo>
                      <a:pt x="184220" y="21019"/>
                      <a:pt x="182896" y="12552"/>
                      <a:pt x="204063" y="9112"/>
                    </a:cubicBezTo>
                    <a:cubicBezTo>
                      <a:pt x="225230" y="5672"/>
                      <a:pt x="262801" y="6201"/>
                      <a:pt x="291376" y="9112"/>
                    </a:cubicBezTo>
                    <a:cubicBezTo>
                      <a:pt x="319951" y="12023"/>
                      <a:pt x="375249" y="27369"/>
                      <a:pt x="375513" y="26575"/>
                    </a:cubicBezTo>
                    <a:cubicBezTo>
                      <a:pt x="375778" y="25781"/>
                      <a:pt x="323125" y="8583"/>
                      <a:pt x="292963" y="4350"/>
                    </a:cubicBezTo>
                    <a:cubicBezTo>
                      <a:pt x="262801" y="117"/>
                      <a:pt x="218351" y="-1206"/>
                      <a:pt x="194538" y="1175"/>
                    </a:cubicBezTo>
                    <a:cubicBezTo>
                      <a:pt x="170725" y="3556"/>
                      <a:pt x="179721" y="5937"/>
                      <a:pt x="150088" y="18637"/>
                    </a:cubicBezTo>
                    <a:cubicBezTo>
                      <a:pt x="120455" y="31337"/>
                      <a:pt x="11711" y="89281"/>
                      <a:pt x="863" y="964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1" name="フリーフォーム: 図形 1080">
                <a:extLst>
                  <a:ext uri="{FF2B5EF4-FFF2-40B4-BE49-F238E27FC236}">
                    <a16:creationId xmlns:a16="http://schemas.microsoft.com/office/drawing/2014/main" id="{0FA814C0-5703-42E2-8CEF-8DACF29CC2D3}"/>
                  </a:ext>
                </a:extLst>
              </p:cNvPr>
              <p:cNvSpPr/>
              <p:nvPr/>
            </p:nvSpPr>
            <p:spPr>
              <a:xfrm>
                <a:off x="6755911" y="751180"/>
                <a:ext cx="253649" cy="32021"/>
              </a:xfrm>
              <a:custGeom>
                <a:avLst/>
                <a:gdLst>
                  <a:gd name="connsiteX0" fmla="*/ 0 w 253649"/>
                  <a:gd name="connsiteY0" fmla="*/ 12937 h 32021"/>
                  <a:gd name="connsiteX1" fmla="*/ 152400 w 253649"/>
                  <a:gd name="connsiteY1" fmla="*/ 12937 h 32021"/>
                  <a:gd name="connsiteX2" fmla="*/ 241300 w 253649"/>
                  <a:gd name="connsiteY2" fmla="*/ 31987 h 32021"/>
                  <a:gd name="connsiteX3" fmla="*/ 243416 w 253649"/>
                  <a:gd name="connsiteY3" fmla="*/ 17170 h 32021"/>
                  <a:gd name="connsiteX4" fmla="*/ 152400 w 253649"/>
                  <a:gd name="connsiteY4" fmla="*/ 237 h 32021"/>
                  <a:gd name="connsiteX5" fmla="*/ 0 w 253649"/>
                  <a:gd name="connsiteY5" fmla="*/ 12937 h 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649" h="32021">
                    <a:moveTo>
                      <a:pt x="0" y="12937"/>
                    </a:moveTo>
                    <a:cubicBezTo>
                      <a:pt x="0" y="15054"/>
                      <a:pt x="112183" y="9762"/>
                      <a:pt x="152400" y="12937"/>
                    </a:cubicBezTo>
                    <a:cubicBezTo>
                      <a:pt x="192617" y="16112"/>
                      <a:pt x="226131" y="31281"/>
                      <a:pt x="241300" y="31987"/>
                    </a:cubicBezTo>
                    <a:cubicBezTo>
                      <a:pt x="256469" y="32693"/>
                      <a:pt x="258233" y="22462"/>
                      <a:pt x="243416" y="17170"/>
                    </a:cubicBezTo>
                    <a:cubicBezTo>
                      <a:pt x="228599" y="11878"/>
                      <a:pt x="190147" y="2354"/>
                      <a:pt x="152400" y="237"/>
                    </a:cubicBezTo>
                    <a:cubicBezTo>
                      <a:pt x="114653" y="-1880"/>
                      <a:pt x="0" y="10820"/>
                      <a:pt x="0" y="129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" name="フリーフォーム: 図形 127">
                <a:extLst>
                  <a:ext uri="{FF2B5EF4-FFF2-40B4-BE49-F238E27FC236}">
                    <a16:creationId xmlns:a16="http://schemas.microsoft.com/office/drawing/2014/main" id="{29336FDB-EA4F-4025-B6D2-14E66A19FE20}"/>
                  </a:ext>
                </a:extLst>
              </p:cNvPr>
              <p:cNvSpPr/>
              <p:nvPr/>
            </p:nvSpPr>
            <p:spPr>
              <a:xfrm>
                <a:off x="7325114" y="962947"/>
                <a:ext cx="282220" cy="91256"/>
              </a:xfrm>
              <a:custGeom>
                <a:avLst/>
                <a:gdLst>
                  <a:gd name="connsiteX0" fmla="*/ 180 w 282220"/>
                  <a:gd name="connsiteY0" fmla="*/ 136 h 91256"/>
                  <a:gd name="connsiteX1" fmla="*/ 169513 w 282220"/>
                  <a:gd name="connsiteY1" fmla="*/ 36120 h 91256"/>
                  <a:gd name="connsiteX2" fmla="*/ 281697 w 282220"/>
                  <a:gd name="connsiteY2" fmla="*/ 91153 h 91256"/>
                  <a:gd name="connsiteX3" fmla="*/ 203380 w 282220"/>
                  <a:gd name="connsiteY3" fmla="*/ 48820 h 91256"/>
                  <a:gd name="connsiteX4" fmla="*/ 180 w 282220"/>
                  <a:gd name="connsiteY4" fmla="*/ 136 h 91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220" h="91256">
                    <a:moveTo>
                      <a:pt x="180" y="136"/>
                    </a:moveTo>
                    <a:cubicBezTo>
                      <a:pt x="-5464" y="-1981"/>
                      <a:pt x="122594" y="20951"/>
                      <a:pt x="169513" y="36120"/>
                    </a:cubicBezTo>
                    <a:cubicBezTo>
                      <a:pt x="216432" y="51289"/>
                      <a:pt x="276053" y="89036"/>
                      <a:pt x="281697" y="91153"/>
                    </a:cubicBezTo>
                    <a:cubicBezTo>
                      <a:pt x="287341" y="93270"/>
                      <a:pt x="246419" y="62226"/>
                      <a:pt x="203380" y="48820"/>
                    </a:cubicBezTo>
                    <a:cubicBezTo>
                      <a:pt x="160341" y="35415"/>
                      <a:pt x="5824" y="2253"/>
                      <a:pt x="180" y="1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" name="フリーフォーム: 図形 128">
                <a:extLst>
                  <a:ext uri="{FF2B5EF4-FFF2-40B4-BE49-F238E27FC236}">
                    <a16:creationId xmlns:a16="http://schemas.microsoft.com/office/drawing/2014/main" id="{AFB82DD9-2887-465B-9CBC-8B3ED10F615A}"/>
                  </a:ext>
                </a:extLst>
              </p:cNvPr>
              <p:cNvSpPr/>
              <p:nvPr/>
            </p:nvSpPr>
            <p:spPr>
              <a:xfrm>
                <a:off x="6649727" y="2832095"/>
                <a:ext cx="422523" cy="29874"/>
              </a:xfrm>
              <a:custGeom>
                <a:avLst/>
                <a:gdLst>
                  <a:gd name="connsiteX0" fmla="*/ 350 w 422523"/>
                  <a:gd name="connsiteY0" fmla="*/ 5 h 29874"/>
                  <a:gd name="connsiteX1" fmla="*/ 135817 w 422523"/>
                  <a:gd name="connsiteY1" fmla="*/ 21172 h 29874"/>
                  <a:gd name="connsiteX2" fmla="*/ 248000 w 422523"/>
                  <a:gd name="connsiteY2" fmla="*/ 29638 h 29874"/>
                  <a:gd name="connsiteX3" fmla="*/ 417334 w 422523"/>
                  <a:gd name="connsiteY3" fmla="*/ 27522 h 29874"/>
                  <a:gd name="connsiteX4" fmla="*/ 368650 w 422523"/>
                  <a:gd name="connsiteY4" fmla="*/ 27522 h 29874"/>
                  <a:gd name="connsiteX5" fmla="*/ 262817 w 422523"/>
                  <a:gd name="connsiteY5" fmla="*/ 21172 h 29874"/>
                  <a:gd name="connsiteX6" fmla="*/ 178150 w 422523"/>
                  <a:gd name="connsiteY6" fmla="*/ 19055 h 29874"/>
                  <a:gd name="connsiteX7" fmla="*/ 350 w 422523"/>
                  <a:gd name="connsiteY7" fmla="*/ 5 h 29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2523" h="29874">
                    <a:moveTo>
                      <a:pt x="350" y="5"/>
                    </a:moveTo>
                    <a:cubicBezTo>
                      <a:pt x="-6705" y="358"/>
                      <a:pt x="94542" y="16233"/>
                      <a:pt x="135817" y="21172"/>
                    </a:cubicBezTo>
                    <a:cubicBezTo>
                      <a:pt x="177092" y="26111"/>
                      <a:pt x="201081" y="28580"/>
                      <a:pt x="248000" y="29638"/>
                    </a:cubicBezTo>
                    <a:cubicBezTo>
                      <a:pt x="294919" y="30696"/>
                      <a:pt x="397226" y="27875"/>
                      <a:pt x="417334" y="27522"/>
                    </a:cubicBezTo>
                    <a:cubicBezTo>
                      <a:pt x="437442" y="27169"/>
                      <a:pt x="394403" y="28580"/>
                      <a:pt x="368650" y="27522"/>
                    </a:cubicBezTo>
                    <a:cubicBezTo>
                      <a:pt x="342897" y="26464"/>
                      <a:pt x="294567" y="22583"/>
                      <a:pt x="262817" y="21172"/>
                    </a:cubicBezTo>
                    <a:cubicBezTo>
                      <a:pt x="231067" y="19761"/>
                      <a:pt x="216955" y="21524"/>
                      <a:pt x="178150" y="19055"/>
                    </a:cubicBezTo>
                    <a:cubicBezTo>
                      <a:pt x="139345" y="16586"/>
                      <a:pt x="7405" y="-348"/>
                      <a:pt x="350" y="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" name="フリーフォーム: 図形 129">
                <a:extLst>
                  <a:ext uri="{FF2B5EF4-FFF2-40B4-BE49-F238E27FC236}">
                    <a16:creationId xmlns:a16="http://schemas.microsoft.com/office/drawing/2014/main" id="{A6BE6EA2-F334-44E3-8217-67E97811AA95}"/>
                  </a:ext>
                </a:extLst>
              </p:cNvPr>
              <p:cNvSpPr/>
              <p:nvPr/>
            </p:nvSpPr>
            <p:spPr>
              <a:xfrm>
                <a:off x="5328231" y="2617677"/>
                <a:ext cx="95419" cy="100195"/>
              </a:xfrm>
              <a:custGeom>
                <a:avLst/>
                <a:gdLst>
                  <a:gd name="connsiteX0" fmla="*/ 95238 w 95419"/>
                  <a:gd name="connsiteY0" fmla="*/ 111 h 100195"/>
                  <a:gd name="connsiteX1" fmla="*/ 55551 w 95419"/>
                  <a:gd name="connsiteY1" fmla="*/ 68373 h 100195"/>
                  <a:gd name="connsiteX2" fmla="*/ 3163 w 95419"/>
                  <a:gd name="connsiteY2" fmla="*/ 100123 h 100195"/>
                  <a:gd name="connsiteX3" fmla="*/ 9513 w 95419"/>
                  <a:gd name="connsiteY3" fmla="*/ 76311 h 100195"/>
                  <a:gd name="connsiteX4" fmla="*/ 39676 w 95419"/>
                  <a:gd name="connsiteY4" fmla="*/ 52498 h 100195"/>
                  <a:gd name="connsiteX5" fmla="*/ 95238 w 95419"/>
                  <a:gd name="connsiteY5" fmla="*/ 111 h 100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419" h="100195">
                    <a:moveTo>
                      <a:pt x="95238" y="111"/>
                    </a:moveTo>
                    <a:cubicBezTo>
                      <a:pt x="97884" y="2757"/>
                      <a:pt x="70897" y="51704"/>
                      <a:pt x="55551" y="68373"/>
                    </a:cubicBezTo>
                    <a:cubicBezTo>
                      <a:pt x="40205" y="85042"/>
                      <a:pt x="10836" y="98800"/>
                      <a:pt x="3163" y="100123"/>
                    </a:cubicBezTo>
                    <a:cubicBezTo>
                      <a:pt x="-4510" y="101446"/>
                      <a:pt x="3428" y="84248"/>
                      <a:pt x="9513" y="76311"/>
                    </a:cubicBezTo>
                    <a:cubicBezTo>
                      <a:pt x="15598" y="68374"/>
                      <a:pt x="26976" y="62288"/>
                      <a:pt x="39676" y="52498"/>
                    </a:cubicBezTo>
                    <a:cubicBezTo>
                      <a:pt x="52376" y="42708"/>
                      <a:pt x="92592" y="-2535"/>
                      <a:pt x="95238" y="1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" name="フリーフォーム: 図形 130">
                <a:extLst>
                  <a:ext uri="{FF2B5EF4-FFF2-40B4-BE49-F238E27FC236}">
                    <a16:creationId xmlns:a16="http://schemas.microsoft.com/office/drawing/2014/main" id="{0F94007A-4EE3-4FAC-BC7A-B75407602A1A}"/>
                  </a:ext>
                </a:extLst>
              </p:cNvPr>
              <p:cNvSpPr/>
              <p:nvPr/>
            </p:nvSpPr>
            <p:spPr>
              <a:xfrm>
                <a:off x="5364878" y="2148159"/>
                <a:ext cx="55268" cy="211927"/>
              </a:xfrm>
              <a:custGeom>
                <a:avLst/>
                <a:gdLst>
                  <a:gd name="connsiteX0" fmla="*/ 53299 w 55268"/>
                  <a:gd name="connsiteY0" fmla="*/ 258 h 211927"/>
                  <a:gd name="connsiteX1" fmla="*/ 42716 w 55268"/>
                  <a:gd name="connsiteY1" fmla="*/ 76458 h 211927"/>
                  <a:gd name="connsiteX2" fmla="*/ 383 w 55268"/>
                  <a:gd name="connsiteY2" fmla="*/ 190758 h 211927"/>
                  <a:gd name="connsiteX3" fmla="*/ 21549 w 55268"/>
                  <a:gd name="connsiteY3" fmla="*/ 207691 h 211927"/>
                  <a:gd name="connsiteX4" fmla="*/ 17316 w 55268"/>
                  <a:gd name="connsiteY4" fmla="*/ 139958 h 211927"/>
                  <a:gd name="connsiteX5" fmla="*/ 8849 w 55268"/>
                  <a:gd name="connsiteY5" fmla="*/ 101858 h 211927"/>
                  <a:gd name="connsiteX6" fmla="*/ 53299 w 55268"/>
                  <a:gd name="connsiteY6" fmla="*/ 258 h 211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268" h="211927">
                    <a:moveTo>
                      <a:pt x="53299" y="258"/>
                    </a:moveTo>
                    <a:cubicBezTo>
                      <a:pt x="58943" y="-3975"/>
                      <a:pt x="51535" y="44708"/>
                      <a:pt x="42716" y="76458"/>
                    </a:cubicBezTo>
                    <a:cubicBezTo>
                      <a:pt x="33897" y="108208"/>
                      <a:pt x="3911" y="168886"/>
                      <a:pt x="383" y="190758"/>
                    </a:cubicBezTo>
                    <a:cubicBezTo>
                      <a:pt x="-3145" y="212630"/>
                      <a:pt x="18727" y="216158"/>
                      <a:pt x="21549" y="207691"/>
                    </a:cubicBezTo>
                    <a:cubicBezTo>
                      <a:pt x="24371" y="199224"/>
                      <a:pt x="19433" y="157597"/>
                      <a:pt x="17316" y="139958"/>
                    </a:cubicBezTo>
                    <a:cubicBezTo>
                      <a:pt x="15199" y="122319"/>
                      <a:pt x="3557" y="120555"/>
                      <a:pt x="8849" y="101858"/>
                    </a:cubicBezTo>
                    <a:cubicBezTo>
                      <a:pt x="14141" y="83161"/>
                      <a:pt x="47655" y="4491"/>
                      <a:pt x="53299" y="2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7" name="フリーフォーム: 図形 246">
                <a:extLst>
                  <a:ext uri="{FF2B5EF4-FFF2-40B4-BE49-F238E27FC236}">
                    <a16:creationId xmlns:a16="http://schemas.microsoft.com/office/drawing/2014/main" id="{27DD823F-0EFC-4AE1-B177-0D24314C2684}"/>
                  </a:ext>
                </a:extLst>
              </p:cNvPr>
              <p:cNvSpPr/>
              <p:nvPr/>
            </p:nvSpPr>
            <p:spPr>
              <a:xfrm rot="1425112">
                <a:off x="5651714" y="760770"/>
                <a:ext cx="1437903" cy="1695845"/>
              </a:xfrm>
              <a:custGeom>
                <a:avLst/>
                <a:gdLst>
                  <a:gd name="connsiteX0" fmla="*/ 525256 w 1437903"/>
                  <a:gd name="connsiteY0" fmla="*/ 47 h 1695845"/>
                  <a:gd name="connsiteX1" fmla="*/ 370892 w 1437903"/>
                  <a:gd name="connsiteY1" fmla="*/ 102617 h 1695845"/>
                  <a:gd name="connsiteX2" fmla="*/ 238322 w 1437903"/>
                  <a:gd name="connsiteY2" fmla="*/ 271508 h 1695845"/>
                  <a:gd name="connsiteX3" fmla="*/ 178061 w 1437903"/>
                  <a:gd name="connsiteY3" fmla="*/ 482625 h 1695845"/>
                  <a:gd name="connsiteX4" fmla="*/ 246356 w 1437903"/>
                  <a:gd name="connsiteY4" fmla="*/ 714852 h 1695845"/>
                  <a:gd name="connsiteX5" fmla="*/ 246355 w 1437903"/>
                  <a:gd name="connsiteY5" fmla="*/ 678661 h 1695845"/>
                  <a:gd name="connsiteX6" fmla="*/ 262425 w 1437903"/>
                  <a:gd name="connsiteY6" fmla="*/ 548977 h 1695845"/>
                  <a:gd name="connsiteX7" fmla="*/ 330718 w 1437903"/>
                  <a:gd name="connsiteY7" fmla="*/ 425322 h 1695845"/>
                  <a:gd name="connsiteX8" fmla="*/ 499445 w 1437903"/>
                  <a:gd name="connsiteY8" fmla="*/ 253413 h 1695845"/>
                  <a:gd name="connsiteX9" fmla="*/ 796727 w 1437903"/>
                  <a:gd name="connsiteY9" fmla="*/ 99600 h 1695845"/>
                  <a:gd name="connsiteX10" fmla="*/ 664155 w 1437903"/>
                  <a:gd name="connsiteY10" fmla="*/ 184047 h 1695845"/>
                  <a:gd name="connsiteX11" fmla="*/ 559704 w 1437903"/>
                  <a:gd name="connsiteY11" fmla="*/ 322781 h 1695845"/>
                  <a:gd name="connsiteX12" fmla="*/ 563722 w 1437903"/>
                  <a:gd name="connsiteY12" fmla="*/ 374051 h 1695845"/>
                  <a:gd name="connsiteX13" fmla="*/ 603896 w 1437903"/>
                  <a:gd name="connsiteY13" fmla="*/ 500721 h 1695845"/>
                  <a:gd name="connsiteX14" fmla="*/ 636034 w 1437903"/>
                  <a:gd name="connsiteY14" fmla="*/ 476594 h 1695845"/>
                  <a:gd name="connsiteX15" fmla="*/ 792708 w 1437903"/>
                  <a:gd name="connsiteY15" fmla="*/ 392146 h 1695845"/>
                  <a:gd name="connsiteX16" fmla="*/ 1001609 w 1437903"/>
                  <a:gd name="connsiteY16" fmla="*/ 316748 h 1695845"/>
                  <a:gd name="connsiteX17" fmla="*/ 881089 w 1437903"/>
                  <a:gd name="connsiteY17" fmla="*/ 419291 h 1695845"/>
                  <a:gd name="connsiteX18" fmla="*/ 905194 w 1437903"/>
                  <a:gd name="connsiteY18" fmla="*/ 530881 h 1695845"/>
                  <a:gd name="connsiteX19" fmla="*/ 1098024 w 1437903"/>
                  <a:gd name="connsiteY19" fmla="*/ 868666 h 1695845"/>
                  <a:gd name="connsiteX20" fmla="*/ 1170335 w 1437903"/>
                  <a:gd name="connsiteY20" fmla="*/ 808347 h 1695845"/>
                  <a:gd name="connsiteX21" fmla="*/ 1286836 w 1437903"/>
                  <a:gd name="connsiteY21" fmla="*/ 726916 h 1695845"/>
                  <a:gd name="connsiteX22" fmla="*/ 1278802 w 1437903"/>
                  <a:gd name="connsiteY22" fmla="*/ 877713 h 1695845"/>
                  <a:gd name="connsiteX23" fmla="*/ 1347095 w 1437903"/>
                  <a:gd name="connsiteY23" fmla="*/ 1155181 h 1695845"/>
                  <a:gd name="connsiteX24" fmla="*/ 1407355 w 1437903"/>
                  <a:gd name="connsiteY24" fmla="*/ 1245659 h 1695845"/>
                  <a:gd name="connsiteX25" fmla="*/ 1435476 w 1437903"/>
                  <a:gd name="connsiteY25" fmla="*/ 1486934 h 1695845"/>
                  <a:gd name="connsiteX26" fmla="*/ 1347095 w 1437903"/>
                  <a:gd name="connsiteY26" fmla="*/ 1523125 h 1695845"/>
                  <a:gd name="connsiteX27" fmla="*/ 1335044 w 1437903"/>
                  <a:gd name="connsiteY27" fmla="*/ 1508046 h 1695845"/>
                  <a:gd name="connsiteX28" fmla="*/ 1250681 w 1437903"/>
                  <a:gd name="connsiteY28" fmla="*/ 1441694 h 1695845"/>
                  <a:gd name="connsiteX29" fmla="*/ 1162300 w 1437903"/>
                  <a:gd name="connsiteY29" fmla="*/ 1402487 h 1695845"/>
                  <a:gd name="connsiteX30" fmla="*/ 905194 w 1437903"/>
                  <a:gd name="connsiteY30" fmla="*/ 1423599 h 1695845"/>
                  <a:gd name="connsiteX31" fmla="*/ 599878 w 1437903"/>
                  <a:gd name="connsiteY31" fmla="*/ 1420582 h 1695845"/>
                  <a:gd name="connsiteX32" fmla="*/ 503463 w 1437903"/>
                  <a:gd name="connsiteY32" fmla="*/ 1393439 h 1695845"/>
                  <a:gd name="connsiteX33" fmla="*/ 501235 w 1437903"/>
                  <a:gd name="connsiteY33" fmla="*/ 1394163 h 1695845"/>
                  <a:gd name="connsiteX34" fmla="*/ 512124 w 1437903"/>
                  <a:gd name="connsiteY34" fmla="*/ 1388275 h 1695845"/>
                  <a:gd name="connsiteX35" fmla="*/ 573534 w 1437903"/>
                  <a:gd name="connsiteY35" fmla="*/ 1357051 h 1695845"/>
                  <a:gd name="connsiteX36" fmla="*/ 806019 w 1437903"/>
                  <a:gd name="connsiteY36" fmla="*/ 1254746 h 1695845"/>
                  <a:gd name="connsiteX37" fmla="*/ 996308 w 1437903"/>
                  <a:gd name="connsiteY37" fmla="*/ 1143259 h 1695845"/>
                  <a:gd name="connsiteX38" fmla="*/ 1000026 w 1437903"/>
                  <a:gd name="connsiteY38" fmla="*/ 1096528 h 1695845"/>
                  <a:gd name="connsiteX39" fmla="*/ 968637 w 1437903"/>
                  <a:gd name="connsiteY39" fmla="*/ 1040964 h 1695845"/>
                  <a:gd name="connsiteX40" fmla="*/ 861806 w 1437903"/>
                  <a:gd name="connsiteY40" fmla="*/ 987380 h 1695845"/>
                  <a:gd name="connsiteX41" fmla="*/ 675699 w 1437903"/>
                  <a:gd name="connsiteY41" fmla="*/ 1013775 h 1695845"/>
                  <a:gd name="connsiteX42" fmla="*/ 507729 w 1437903"/>
                  <a:gd name="connsiteY42" fmla="*/ 1105034 h 1695845"/>
                  <a:gd name="connsiteX43" fmla="*/ 383353 w 1437903"/>
                  <a:gd name="connsiteY43" fmla="*/ 1263830 h 1695845"/>
                  <a:gd name="connsiteX44" fmla="*/ 318378 w 1437903"/>
                  <a:gd name="connsiteY44" fmla="*/ 1399956 h 1695845"/>
                  <a:gd name="connsiteX45" fmla="*/ 292108 w 1437903"/>
                  <a:gd name="connsiteY45" fmla="*/ 1442735 h 1695845"/>
                  <a:gd name="connsiteX46" fmla="*/ 346163 w 1437903"/>
                  <a:gd name="connsiteY46" fmla="*/ 1470980 h 1695845"/>
                  <a:gd name="connsiteX47" fmla="*/ 390266 w 1437903"/>
                  <a:gd name="connsiteY47" fmla="*/ 1452900 h 1695845"/>
                  <a:gd name="connsiteX48" fmla="*/ 442236 w 1437903"/>
                  <a:gd name="connsiteY48" fmla="*/ 1425932 h 1695845"/>
                  <a:gd name="connsiteX49" fmla="*/ 435671 w 1437903"/>
                  <a:gd name="connsiteY49" fmla="*/ 1430904 h 1695845"/>
                  <a:gd name="connsiteX50" fmla="*/ 419099 w 1437903"/>
                  <a:gd name="connsiteY50" fmla="*/ 1444711 h 1695845"/>
                  <a:gd name="connsiteX51" fmla="*/ 394996 w 1437903"/>
                  <a:gd name="connsiteY51" fmla="*/ 1483917 h 1695845"/>
                  <a:gd name="connsiteX52" fmla="*/ 423118 w 1437903"/>
                  <a:gd name="connsiteY52" fmla="*/ 1556300 h 1695845"/>
                  <a:gd name="connsiteX53" fmla="*/ 531585 w 1437903"/>
                  <a:gd name="connsiteY53" fmla="*/ 1695033 h 1695845"/>
                  <a:gd name="connsiteX54" fmla="*/ 270459 w 1437903"/>
                  <a:gd name="connsiteY54" fmla="*/ 1486933 h 1695845"/>
                  <a:gd name="connsiteX55" fmla="*/ 202165 w 1437903"/>
                  <a:gd name="connsiteY55" fmla="*/ 1315026 h 1695845"/>
                  <a:gd name="connsiteX56" fmla="*/ 85664 w 1437903"/>
                  <a:gd name="connsiteY56" fmla="*/ 1275818 h 1695845"/>
                  <a:gd name="connsiteX57" fmla="*/ 25405 w 1437903"/>
                  <a:gd name="connsiteY57" fmla="*/ 1167243 h 1695845"/>
                  <a:gd name="connsiteX58" fmla="*/ 1301 w 1437903"/>
                  <a:gd name="connsiteY58" fmla="*/ 1052638 h 1695845"/>
                  <a:gd name="connsiteX59" fmla="*/ 61561 w 1437903"/>
                  <a:gd name="connsiteY59" fmla="*/ 1152164 h 1695845"/>
                  <a:gd name="connsiteX60" fmla="*/ 113784 w 1437903"/>
                  <a:gd name="connsiteY60" fmla="*/ 1155180 h 1695845"/>
                  <a:gd name="connsiteX61" fmla="*/ 21387 w 1437903"/>
                  <a:gd name="connsiteY61" fmla="*/ 630407 h 1695845"/>
                  <a:gd name="connsiteX62" fmla="*/ 157976 w 1437903"/>
                  <a:gd name="connsiteY62" fmla="*/ 217221 h 1695845"/>
                  <a:gd name="connsiteX63" fmla="*/ 519533 w 1437903"/>
                  <a:gd name="connsiteY63" fmla="*/ 3090 h 1695845"/>
                  <a:gd name="connsiteX64" fmla="*/ 525256 w 1437903"/>
                  <a:gd name="connsiteY64" fmla="*/ 47 h 1695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1437903" h="1695845">
                    <a:moveTo>
                      <a:pt x="525256" y="47"/>
                    </a:moveTo>
                    <a:cubicBezTo>
                      <a:pt x="522116" y="2006"/>
                      <a:pt x="411901" y="63472"/>
                      <a:pt x="370892" y="102617"/>
                    </a:cubicBezTo>
                    <a:cubicBezTo>
                      <a:pt x="324025" y="147353"/>
                      <a:pt x="270459" y="208174"/>
                      <a:pt x="238322" y="271508"/>
                    </a:cubicBezTo>
                    <a:cubicBezTo>
                      <a:pt x="206183" y="334843"/>
                      <a:pt x="176722" y="408735"/>
                      <a:pt x="178061" y="482625"/>
                    </a:cubicBezTo>
                    <a:cubicBezTo>
                      <a:pt x="179400" y="556515"/>
                      <a:pt x="234973" y="682180"/>
                      <a:pt x="246356" y="714852"/>
                    </a:cubicBezTo>
                    <a:cubicBezTo>
                      <a:pt x="257738" y="747525"/>
                      <a:pt x="243677" y="706307"/>
                      <a:pt x="246355" y="678661"/>
                    </a:cubicBezTo>
                    <a:cubicBezTo>
                      <a:pt x="249033" y="651015"/>
                      <a:pt x="248365" y="591199"/>
                      <a:pt x="262425" y="548977"/>
                    </a:cubicBezTo>
                    <a:cubicBezTo>
                      <a:pt x="276485" y="506753"/>
                      <a:pt x="291215" y="474582"/>
                      <a:pt x="330718" y="425322"/>
                    </a:cubicBezTo>
                    <a:cubicBezTo>
                      <a:pt x="370222" y="376061"/>
                      <a:pt x="421778" y="307700"/>
                      <a:pt x="499445" y="253413"/>
                    </a:cubicBezTo>
                    <a:cubicBezTo>
                      <a:pt x="577112" y="199127"/>
                      <a:pt x="769274" y="111161"/>
                      <a:pt x="796727" y="99600"/>
                    </a:cubicBezTo>
                    <a:cubicBezTo>
                      <a:pt x="824178" y="88039"/>
                      <a:pt x="703659" y="146849"/>
                      <a:pt x="664155" y="184047"/>
                    </a:cubicBezTo>
                    <a:cubicBezTo>
                      <a:pt x="624652" y="221244"/>
                      <a:pt x="576443" y="291114"/>
                      <a:pt x="559704" y="322781"/>
                    </a:cubicBezTo>
                    <a:cubicBezTo>
                      <a:pt x="542967" y="354448"/>
                      <a:pt x="556357" y="344395"/>
                      <a:pt x="563722" y="374051"/>
                    </a:cubicBezTo>
                    <a:cubicBezTo>
                      <a:pt x="571088" y="403708"/>
                      <a:pt x="591844" y="483631"/>
                      <a:pt x="603896" y="500721"/>
                    </a:cubicBezTo>
                    <a:cubicBezTo>
                      <a:pt x="615948" y="517813"/>
                      <a:pt x="604566" y="494689"/>
                      <a:pt x="636034" y="476594"/>
                    </a:cubicBezTo>
                    <a:cubicBezTo>
                      <a:pt x="667502" y="458498"/>
                      <a:pt x="731110" y="416777"/>
                      <a:pt x="792708" y="392146"/>
                    </a:cubicBezTo>
                    <a:cubicBezTo>
                      <a:pt x="854306" y="367517"/>
                      <a:pt x="986879" y="312224"/>
                      <a:pt x="1001609" y="316748"/>
                    </a:cubicBezTo>
                    <a:cubicBezTo>
                      <a:pt x="1016338" y="321271"/>
                      <a:pt x="897159" y="383602"/>
                      <a:pt x="881089" y="419291"/>
                    </a:cubicBezTo>
                    <a:cubicBezTo>
                      <a:pt x="865020" y="454979"/>
                      <a:pt x="869038" y="455985"/>
                      <a:pt x="905194" y="530881"/>
                    </a:cubicBezTo>
                    <a:cubicBezTo>
                      <a:pt x="941348" y="605777"/>
                      <a:pt x="1053834" y="822421"/>
                      <a:pt x="1098024" y="868666"/>
                    </a:cubicBezTo>
                    <a:cubicBezTo>
                      <a:pt x="1142213" y="914909"/>
                      <a:pt x="1138867" y="831971"/>
                      <a:pt x="1170335" y="808347"/>
                    </a:cubicBezTo>
                    <a:cubicBezTo>
                      <a:pt x="1201803" y="784723"/>
                      <a:pt x="1268758" y="715355"/>
                      <a:pt x="1286836" y="726916"/>
                    </a:cubicBezTo>
                    <a:cubicBezTo>
                      <a:pt x="1304914" y="738478"/>
                      <a:pt x="1268758" y="806336"/>
                      <a:pt x="1278802" y="877713"/>
                    </a:cubicBezTo>
                    <a:cubicBezTo>
                      <a:pt x="1288846" y="949090"/>
                      <a:pt x="1325670" y="1093856"/>
                      <a:pt x="1347095" y="1155181"/>
                    </a:cubicBezTo>
                    <a:cubicBezTo>
                      <a:pt x="1368521" y="1216505"/>
                      <a:pt x="1392625" y="1190368"/>
                      <a:pt x="1407355" y="1245659"/>
                    </a:cubicBezTo>
                    <a:cubicBezTo>
                      <a:pt x="1422085" y="1300950"/>
                      <a:pt x="1445520" y="1440690"/>
                      <a:pt x="1435476" y="1486934"/>
                    </a:cubicBezTo>
                    <a:cubicBezTo>
                      <a:pt x="1425433" y="1533179"/>
                      <a:pt x="1363836" y="1519608"/>
                      <a:pt x="1347095" y="1523125"/>
                    </a:cubicBezTo>
                    <a:cubicBezTo>
                      <a:pt x="1330357" y="1526645"/>
                      <a:pt x="1351114" y="1521618"/>
                      <a:pt x="1335044" y="1508046"/>
                    </a:cubicBezTo>
                    <a:cubicBezTo>
                      <a:pt x="1318973" y="1494474"/>
                      <a:pt x="1279472" y="1459287"/>
                      <a:pt x="1250681" y="1441694"/>
                    </a:cubicBezTo>
                    <a:cubicBezTo>
                      <a:pt x="1221890" y="1424102"/>
                      <a:pt x="1219881" y="1405503"/>
                      <a:pt x="1162300" y="1402487"/>
                    </a:cubicBezTo>
                    <a:cubicBezTo>
                      <a:pt x="1104717" y="1399471"/>
                      <a:pt x="998930" y="1420582"/>
                      <a:pt x="905194" y="1423599"/>
                    </a:cubicBezTo>
                    <a:cubicBezTo>
                      <a:pt x="811456" y="1426616"/>
                      <a:pt x="666833" y="1425610"/>
                      <a:pt x="599878" y="1420582"/>
                    </a:cubicBezTo>
                    <a:cubicBezTo>
                      <a:pt x="532923" y="1415555"/>
                      <a:pt x="533592" y="1389418"/>
                      <a:pt x="503463" y="1393439"/>
                    </a:cubicBezTo>
                    <a:lnTo>
                      <a:pt x="501235" y="1394163"/>
                    </a:lnTo>
                    <a:lnTo>
                      <a:pt x="512124" y="1388275"/>
                    </a:lnTo>
                    <a:cubicBezTo>
                      <a:pt x="533449" y="1376894"/>
                      <a:pt x="554373" y="1366061"/>
                      <a:pt x="573534" y="1357051"/>
                    </a:cubicBezTo>
                    <a:cubicBezTo>
                      <a:pt x="650177" y="1321011"/>
                      <a:pt x="735557" y="1290377"/>
                      <a:pt x="806019" y="1254746"/>
                    </a:cubicBezTo>
                    <a:cubicBezTo>
                      <a:pt x="876482" y="1219114"/>
                      <a:pt x="963973" y="1169629"/>
                      <a:pt x="996308" y="1143259"/>
                    </a:cubicBezTo>
                    <a:cubicBezTo>
                      <a:pt x="1028642" y="1116889"/>
                      <a:pt x="1004638" y="1113578"/>
                      <a:pt x="1000026" y="1096528"/>
                    </a:cubicBezTo>
                    <a:cubicBezTo>
                      <a:pt x="995414" y="1079479"/>
                      <a:pt x="991674" y="1059156"/>
                      <a:pt x="968637" y="1040964"/>
                    </a:cubicBezTo>
                    <a:cubicBezTo>
                      <a:pt x="945601" y="1022773"/>
                      <a:pt x="910629" y="991911"/>
                      <a:pt x="861806" y="987380"/>
                    </a:cubicBezTo>
                    <a:cubicBezTo>
                      <a:pt x="812983" y="982848"/>
                      <a:pt x="734711" y="994166"/>
                      <a:pt x="675699" y="1013775"/>
                    </a:cubicBezTo>
                    <a:cubicBezTo>
                      <a:pt x="616686" y="1033384"/>
                      <a:pt x="556452" y="1063359"/>
                      <a:pt x="507729" y="1105034"/>
                    </a:cubicBezTo>
                    <a:cubicBezTo>
                      <a:pt x="459005" y="1146710"/>
                      <a:pt x="414911" y="1214677"/>
                      <a:pt x="383353" y="1263830"/>
                    </a:cubicBezTo>
                    <a:cubicBezTo>
                      <a:pt x="351795" y="1312984"/>
                      <a:pt x="333585" y="1370138"/>
                      <a:pt x="318378" y="1399956"/>
                    </a:cubicBezTo>
                    <a:cubicBezTo>
                      <a:pt x="303170" y="1429774"/>
                      <a:pt x="287477" y="1430898"/>
                      <a:pt x="292108" y="1442735"/>
                    </a:cubicBezTo>
                    <a:cubicBezTo>
                      <a:pt x="296739" y="1454572"/>
                      <a:pt x="300286" y="1483653"/>
                      <a:pt x="346163" y="1470980"/>
                    </a:cubicBezTo>
                    <a:cubicBezTo>
                      <a:pt x="357632" y="1467812"/>
                      <a:pt x="372788" y="1461360"/>
                      <a:pt x="390266" y="1452900"/>
                    </a:cubicBezTo>
                    <a:lnTo>
                      <a:pt x="442236" y="1425932"/>
                    </a:lnTo>
                    <a:lnTo>
                      <a:pt x="435671" y="1430904"/>
                    </a:lnTo>
                    <a:cubicBezTo>
                      <a:pt x="429268" y="1436103"/>
                      <a:pt x="423619" y="1440941"/>
                      <a:pt x="419099" y="1444711"/>
                    </a:cubicBezTo>
                    <a:cubicBezTo>
                      <a:pt x="401022" y="1459791"/>
                      <a:pt x="394326" y="1465319"/>
                      <a:pt x="394996" y="1483917"/>
                    </a:cubicBezTo>
                    <a:cubicBezTo>
                      <a:pt x="395666" y="1502516"/>
                      <a:pt x="400352" y="1521115"/>
                      <a:pt x="423118" y="1556300"/>
                    </a:cubicBezTo>
                    <a:cubicBezTo>
                      <a:pt x="445882" y="1591487"/>
                      <a:pt x="557029" y="1706595"/>
                      <a:pt x="531585" y="1695033"/>
                    </a:cubicBezTo>
                    <a:cubicBezTo>
                      <a:pt x="506141" y="1683472"/>
                      <a:pt x="325363" y="1550268"/>
                      <a:pt x="270459" y="1486933"/>
                    </a:cubicBezTo>
                    <a:cubicBezTo>
                      <a:pt x="215555" y="1423599"/>
                      <a:pt x="232966" y="1350210"/>
                      <a:pt x="202165" y="1315026"/>
                    </a:cubicBezTo>
                    <a:cubicBezTo>
                      <a:pt x="171366" y="1279840"/>
                      <a:pt x="115124" y="1300448"/>
                      <a:pt x="85664" y="1275818"/>
                    </a:cubicBezTo>
                    <a:cubicBezTo>
                      <a:pt x="56205" y="1251187"/>
                      <a:pt x="39465" y="1204440"/>
                      <a:pt x="25405" y="1167243"/>
                    </a:cubicBezTo>
                    <a:cubicBezTo>
                      <a:pt x="11345" y="1130048"/>
                      <a:pt x="-4725" y="1055151"/>
                      <a:pt x="1301" y="1052638"/>
                    </a:cubicBezTo>
                    <a:cubicBezTo>
                      <a:pt x="7327" y="1050124"/>
                      <a:pt x="42813" y="1135075"/>
                      <a:pt x="61561" y="1152164"/>
                    </a:cubicBezTo>
                    <a:cubicBezTo>
                      <a:pt x="80309" y="1169256"/>
                      <a:pt x="120480" y="1242141"/>
                      <a:pt x="113784" y="1155180"/>
                    </a:cubicBezTo>
                    <a:cubicBezTo>
                      <a:pt x="107089" y="1068220"/>
                      <a:pt x="14022" y="786733"/>
                      <a:pt x="21387" y="630407"/>
                    </a:cubicBezTo>
                    <a:cubicBezTo>
                      <a:pt x="28753" y="474081"/>
                      <a:pt x="74953" y="321775"/>
                      <a:pt x="157976" y="217221"/>
                    </a:cubicBezTo>
                    <a:cubicBezTo>
                      <a:pt x="240999" y="112669"/>
                      <a:pt x="484047" y="22191"/>
                      <a:pt x="519533" y="3090"/>
                    </a:cubicBezTo>
                    <a:cubicBezTo>
                      <a:pt x="523969" y="703"/>
                      <a:pt x="525705" y="-232"/>
                      <a:pt x="525256" y="4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6" name="フリーフォーム: 図形 245">
                <a:extLst>
                  <a:ext uri="{FF2B5EF4-FFF2-40B4-BE49-F238E27FC236}">
                    <a16:creationId xmlns:a16="http://schemas.microsoft.com/office/drawing/2014/main" id="{0E8FEC53-DEFE-4897-9B18-F31429B0910B}"/>
                  </a:ext>
                </a:extLst>
              </p:cNvPr>
              <p:cNvSpPr/>
              <p:nvPr/>
            </p:nvSpPr>
            <p:spPr>
              <a:xfrm rot="1425112">
                <a:off x="5888479" y="2007747"/>
                <a:ext cx="58999" cy="31769"/>
              </a:xfrm>
              <a:custGeom>
                <a:avLst/>
                <a:gdLst>
                  <a:gd name="connsiteX0" fmla="*/ 37877 w 58999"/>
                  <a:gd name="connsiteY0" fmla="*/ 6862 h 31769"/>
                  <a:gd name="connsiteX1" fmla="*/ 58999 w 58999"/>
                  <a:gd name="connsiteY1" fmla="*/ 0 h 31769"/>
                  <a:gd name="connsiteX2" fmla="*/ 6076 w 58999"/>
                  <a:gd name="connsiteY2" fmla="*/ 28616 h 31769"/>
                  <a:gd name="connsiteX3" fmla="*/ 0 w 58999"/>
                  <a:gd name="connsiteY3" fmla="*/ 31769 h 31769"/>
                  <a:gd name="connsiteX4" fmla="*/ 14526 w 58999"/>
                  <a:gd name="connsiteY4" fmla="*/ 20765 h 31769"/>
                  <a:gd name="connsiteX5" fmla="*/ 37877 w 58999"/>
                  <a:gd name="connsiteY5" fmla="*/ 6862 h 31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999" h="31769">
                    <a:moveTo>
                      <a:pt x="37877" y="6862"/>
                    </a:moveTo>
                    <a:lnTo>
                      <a:pt x="58999" y="0"/>
                    </a:lnTo>
                    <a:lnTo>
                      <a:pt x="6076" y="28616"/>
                    </a:lnTo>
                    <a:lnTo>
                      <a:pt x="0" y="31769"/>
                    </a:lnTo>
                    <a:lnTo>
                      <a:pt x="14526" y="20765"/>
                    </a:lnTo>
                    <a:cubicBezTo>
                      <a:pt x="22058" y="15550"/>
                      <a:pt x="29967" y="10680"/>
                      <a:pt x="37877" y="6862"/>
                    </a:cubicBezTo>
                    <a:close/>
                  </a:path>
                </a:pathLst>
              </a:custGeom>
              <a:solidFill>
                <a:srgbClr val="FF0000">
                  <a:alpha val="49000"/>
                </a:srgbClr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4" name="フリーフォーム: 図形 253">
                <a:extLst>
                  <a:ext uri="{FF2B5EF4-FFF2-40B4-BE49-F238E27FC236}">
                    <a16:creationId xmlns:a16="http://schemas.microsoft.com/office/drawing/2014/main" id="{058CCADC-9D3D-4BE1-82E0-DF3EFC5225B0}"/>
                  </a:ext>
                </a:extLst>
              </p:cNvPr>
              <p:cNvSpPr/>
              <p:nvPr/>
            </p:nvSpPr>
            <p:spPr>
              <a:xfrm rot="20174888" flipH="1">
                <a:off x="6823433" y="801731"/>
                <a:ext cx="1242372" cy="1695847"/>
              </a:xfrm>
              <a:custGeom>
                <a:avLst/>
                <a:gdLst>
                  <a:gd name="connsiteX0" fmla="*/ 453829 w 1242372"/>
                  <a:gd name="connsiteY0" fmla="*/ 48 h 1695847"/>
                  <a:gd name="connsiteX1" fmla="*/ 448884 w 1242372"/>
                  <a:gd name="connsiteY1" fmla="*/ 3090 h 1695847"/>
                  <a:gd name="connsiteX2" fmla="*/ 136493 w 1242372"/>
                  <a:gd name="connsiteY2" fmla="*/ 217222 h 1695847"/>
                  <a:gd name="connsiteX3" fmla="*/ 18479 w 1242372"/>
                  <a:gd name="connsiteY3" fmla="*/ 630407 h 1695847"/>
                  <a:gd name="connsiteX4" fmla="*/ 98311 w 1242372"/>
                  <a:gd name="connsiteY4" fmla="*/ 1155181 h 1695847"/>
                  <a:gd name="connsiteX5" fmla="*/ 53189 w 1242372"/>
                  <a:gd name="connsiteY5" fmla="*/ 1152165 h 1695847"/>
                  <a:gd name="connsiteX6" fmla="*/ 1124 w 1242372"/>
                  <a:gd name="connsiteY6" fmla="*/ 1052638 h 1695847"/>
                  <a:gd name="connsiteX7" fmla="*/ 21951 w 1242372"/>
                  <a:gd name="connsiteY7" fmla="*/ 1167244 h 1695847"/>
                  <a:gd name="connsiteX8" fmla="*/ 74016 w 1242372"/>
                  <a:gd name="connsiteY8" fmla="*/ 1275818 h 1695847"/>
                  <a:gd name="connsiteX9" fmla="*/ 174674 w 1242372"/>
                  <a:gd name="connsiteY9" fmla="*/ 1315025 h 1695847"/>
                  <a:gd name="connsiteX10" fmla="*/ 233680 w 1242372"/>
                  <a:gd name="connsiteY10" fmla="*/ 1486934 h 1695847"/>
                  <a:gd name="connsiteX11" fmla="*/ 459297 w 1242372"/>
                  <a:gd name="connsiteY11" fmla="*/ 1695035 h 1695847"/>
                  <a:gd name="connsiteX12" fmla="*/ 365581 w 1242372"/>
                  <a:gd name="connsiteY12" fmla="*/ 1556301 h 1695847"/>
                  <a:gd name="connsiteX13" fmla="*/ 341282 w 1242372"/>
                  <a:gd name="connsiteY13" fmla="*/ 1483917 h 1695847"/>
                  <a:gd name="connsiteX14" fmla="*/ 362109 w 1242372"/>
                  <a:gd name="connsiteY14" fmla="*/ 1444711 h 1695847"/>
                  <a:gd name="connsiteX15" fmla="*/ 435000 w 1242372"/>
                  <a:gd name="connsiteY15" fmla="*/ 1393440 h 1695847"/>
                  <a:gd name="connsiteX16" fmla="*/ 518305 w 1242372"/>
                  <a:gd name="connsiteY16" fmla="*/ 1420582 h 1695847"/>
                  <a:gd name="connsiteX17" fmla="*/ 782102 w 1242372"/>
                  <a:gd name="connsiteY17" fmla="*/ 1423600 h 1695847"/>
                  <a:gd name="connsiteX18" fmla="*/ 1004245 w 1242372"/>
                  <a:gd name="connsiteY18" fmla="*/ 1402487 h 1695847"/>
                  <a:gd name="connsiteX19" fmla="*/ 1080608 w 1242372"/>
                  <a:gd name="connsiteY19" fmla="*/ 1441695 h 1695847"/>
                  <a:gd name="connsiteX20" fmla="*/ 1153499 w 1242372"/>
                  <a:gd name="connsiteY20" fmla="*/ 1508046 h 1695847"/>
                  <a:gd name="connsiteX21" fmla="*/ 1163912 w 1242372"/>
                  <a:gd name="connsiteY21" fmla="*/ 1523125 h 1695847"/>
                  <a:gd name="connsiteX22" fmla="*/ 1240275 w 1242372"/>
                  <a:gd name="connsiteY22" fmla="*/ 1486934 h 1695847"/>
                  <a:gd name="connsiteX23" fmla="*/ 1215977 w 1242372"/>
                  <a:gd name="connsiteY23" fmla="*/ 1245659 h 1695847"/>
                  <a:gd name="connsiteX24" fmla="*/ 1163912 w 1242372"/>
                  <a:gd name="connsiteY24" fmla="*/ 1155181 h 1695847"/>
                  <a:gd name="connsiteX25" fmla="*/ 1104906 w 1242372"/>
                  <a:gd name="connsiteY25" fmla="*/ 877713 h 1695847"/>
                  <a:gd name="connsiteX26" fmla="*/ 1111847 w 1242372"/>
                  <a:gd name="connsiteY26" fmla="*/ 726917 h 1695847"/>
                  <a:gd name="connsiteX27" fmla="*/ 1011189 w 1242372"/>
                  <a:gd name="connsiteY27" fmla="*/ 808347 h 1695847"/>
                  <a:gd name="connsiteX28" fmla="*/ 948711 w 1242372"/>
                  <a:gd name="connsiteY28" fmla="*/ 868666 h 1695847"/>
                  <a:gd name="connsiteX29" fmla="*/ 782102 w 1242372"/>
                  <a:gd name="connsiteY29" fmla="*/ 530881 h 1695847"/>
                  <a:gd name="connsiteX30" fmla="*/ 761276 w 1242372"/>
                  <a:gd name="connsiteY30" fmla="*/ 419290 h 1695847"/>
                  <a:gd name="connsiteX31" fmla="*/ 865406 w 1242372"/>
                  <a:gd name="connsiteY31" fmla="*/ 316748 h 1695847"/>
                  <a:gd name="connsiteX32" fmla="*/ 684913 w 1242372"/>
                  <a:gd name="connsiteY32" fmla="*/ 392147 h 1695847"/>
                  <a:gd name="connsiteX33" fmla="*/ 549543 w 1242372"/>
                  <a:gd name="connsiteY33" fmla="*/ 476594 h 1695847"/>
                  <a:gd name="connsiteX34" fmla="*/ 521776 w 1242372"/>
                  <a:gd name="connsiteY34" fmla="*/ 500721 h 1695847"/>
                  <a:gd name="connsiteX35" fmla="*/ 487065 w 1242372"/>
                  <a:gd name="connsiteY35" fmla="*/ 374051 h 1695847"/>
                  <a:gd name="connsiteX36" fmla="*/ 483594 w 1242372"/>
                  <a:gd name="connsiteY36" fmla="*/ 322781 h 1695847"/>
                  <a:gd name="connsiteX37" fmla="*/ 573841 w 1242372"/>
                  <a:gd name="connsiteY37" fmla="*/ 184047 h 1695847"/>
                  <a:gd name="connsiteX38" fmla="*/ 688384 w 1242372"/>
                  <a:gd name="connsiteY38" fmla="*/ 99600 h 1695847"/>
                  <a:gd name="connsiteX39" fmla="*/ 431528 w 1242372"/>
                  <a:gd name="connsiteY39" fmla="*/ 253414 h 1695847"/>
                  <a:gd name="connsiteX40" fmla="*/ 285746 w 1242372"/>
                  <a:gd name="connsiteY40" fmla="*/ 425322 h 1695847"/>
                  <a:gd name="connsiteX41" fmla="*/ 226739 w 1242372"/>
                  <a:gd name="connsiteY41" fmla="*/ 548977 h 1695847"/>
                  <a:gd name="connsiteX42" fmla="*/ 212855 w 1242372"/>
                  <a:gd name="connsiteY42" fmla="*/ 678661 h 1695847"/>
                  <a:gd name="connsiteX43" fmla="*/ 212855 w 1242372"/>
                  <a:gd name="connsiteY43" fmla="*/ 714852 h 1695847"/>
                  <a:gd name="connsiteX44" fmla="*/ 153848 w 1242372"/>
                  <a:gd name="connsiteY44" fmla="*/ 482625 h 1695847"/>
                  <a:gd name="connsiteX45" fmla="*/ 205914 w 1242372"/>
                  <a:gd name="connsiteY45" fmla="*/ 271509 h 1695847"/>
                  <a:gd name="connsiteX46" fmla="*/ 320457 w 1242372"/>
                  <a:gd name="connsiteY46" fmla="*/ 102617 h 1695847"/>
                  <a:gd name="connsiteX47" fmla="*/ 453829 w 1242372"/>
                  <a:gd name="connsiteY47" fmla="*/ 48 h 1695847"/>
                  <a:gd name="connsiteX48" fmla="*/ 550013 w 1242372"/>
                  <a:gd name="connsiteY48" fmla="*/ 920605 h 1695847"/>
                  <a:gd name="connsiteX49" fmla="*/ 801683 w 1242372"/>
                  <a:gd name="connsiteY49" fmla="*/ 905250 h 1695847"/>
                  <a:gd name="connsiteX50" fmla="*/ 923276 w 1242372"/>
                  <a:gd name="connsiteY50" fmla="*/ 933260 h 1695847"/>
                  <a:gd name="connsiteX51" fmla="*/ 981518 w 1242372"/>
                  <a:gd name="connsiteY51" fmla="*/ 1006492 h 1695847"/>
                  <a:gd name="connsiteX52" fmla="*/ 985880 w 1242372"/>
                  <a:gd name="connsiteY52" fmla="*/ 1047933 h 1695847"/>
                  <a:gd name="connsiteX53" fmla="*/ 905149 w 1242372"/>
                  <a:gd name="connsiteY53" fmla="*/ 1085193 h 1695847"/>
                  <a:gd name="connsiteX54" fmla="*/ 678882 w 1242372"/>
                  <a:gd name="connsiteY54" fmla="*/ 1205574 h 1695847"/>
                  <a:gd name="connsiteX55" fmla="*/ 518758 w 1242372"/>
                  <a:gd name="connsiteY55" fmla="*/ 1267365 h 1695847"/>
                  <a:gd name="connsiteX56" fmla="*/ 397402 w 1242372"/>
                  <a:gd name="connsiteY56" fmla="*/ 1350252 h 1695847"/>
                  <a:gd name="connsiteX57" fmla="*/ 291272 w 1242372"/>
                  <a:gd name="connsiteY57" fmla="*/ 1412565 h 1695847"/>
                  <a:gd name="connsiteX58" fmla="*/ 287607 w 1242372"/>
                  <a:gd name="connsiteY58" fmla="*/ 1313582 h 1695847"/>
                  <a:gd name="connsiteX59" fmla="*/ 429007 w 1242372"/>
                  <a:gd name="connsiteY59" fmla="*/ 1039761 h 1695847"/>
                  <a:gd name="connsiteX60" fmla="*/ 550013 w 1242372"/>
                  <a:gd name="connsiteY60" fmla="*/ 920605 h 1695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242372" h="1695847">
                    <a:moveTo>
                      <a:pt x="453829" y="48"/>
                    </a:moveTo>
                    <a:cubicBezTo>
                      <a:pt x="454217" y="-232"/>
                      <a:pt x="452716" y="703"/>
                      <a:pt x="448884" y="3090"/>
                    </a:cubicBezTo>
                    <a:cubicBezTo>
                      <a:pt x="418224" y="22190"/>
                      <a:pt x="208227" y="112669"/>
                      <a:pt x="136493" y="217222"/>
                    </a:cubicBezTo>
                    <a:cubicBezTo>
                      <a:pt x="64760" y="321775"/>
                      <a:pt x="24843" y="474081"/>
                      <a:pt x="18479" y="630407"/>
                    </a:cubicBezTo>
                    <a:cubicBezTo>
                      <a:pt x="12114" y="786734"/>
                      <a:pt x="92526" y="1068220"/>
                      <a:pt x="98311" y="1155181"/>
                    </a:cubicBezTo>
                    <a:cubicBezTo>
                      <a:pt x="104097" y="1242141"/>
                      <a:pt x="69388" y="1169256"/>
                      <a:pt x="53189" y="1152165"/>
                    </a:cubicBezTo>
                    <a:cubicBezTo>
                      <a:pt x="36991" y="1135074"/>
                      <a:pt x="6331" y="1050125"/>
                      <a:pt x="1124" y="1052638"/>
                    </a:cubicBezTo>
                    <a:cubicBezTo>
                      <a:pt x="-4082" y="1055152"/>
                      <a:pt x="9802" y="1130048"/>
                      <a:pt x="21951" y="1167244"/>
                    </a:cubicBezTo>
                    <a:cubicBezTo>
                      <a:pt x="34098" y="1204440"/>
                      <a:pt x="48561" y="1251188"/>
                      <a:pt x="74016" y="1275818"/>
                    </a:cubicBezTo>
                    <a:cubicBezTo>
                      <a:pt x="99469" y="1300448"/>
                      <a:pt x="148063" y="1279840"/>
                      <a:pt x="174674" y="1315025"/>
                    </a:cubicBezTo>
                    <a:cubicBezTo>
                      <a:pt x="201285" y="1350211"/>
                      <a:pt x="186244" y="1423599"/>
                      <a:pt x="233680" y="1486934"/>
                    </a:cubicBezTo>
                    <a:cubicBezTo>
                      <a:pt x="281118" y="1550269"/>
                      <a:pt x="437314" y="1683473"/>
                      <a:pt x="459297" y="1695035"/>
                    </a:cubicBezTo>
                    <a:cubicBezTo>
                      <a:pt x="481281" y="1706595"/>
                      <a:pt x="385249" y="1591487"/>
                      <a:pt x="365581" y="1556301"/>
                    </a:cubicBezTo>
                    <a:cubicBezTo>
                      <a:pt x="345911" y="1521115"/>
                      <a:pt x="341862" y="1502516"/>
                      <a:pt x="341282" y="1483917"/>
                    </a:cubicBezTo>
                    <a:cubicBezTo>
                      <a:pt x="340704" y="1465319"/>
                      <a:pt x="346490" y="1459790"/>
                      <a:pt x="362109" y="1444711"/>
                    </a:cubicBezTo>
                    <a:cubicBezTo>
                      <a:pt x="377728" y="1429632"/>
                      <a:pt x="408967" y="1397460"/>
                      <a:pt x="435000" y="1393440"/>
                    </a:cubicBezTo>
                    <a:cubicBezTo>
                      <a:pt x="461032" y="1389419"/>
                      <a:pt x="460454" y="1415556"/>
                      <a:pt x="518305" y="1420582"/>
                    </a:cubicBezTo>
                    <a:cubicBezTo>
                      <a:pt x="576154" y="1425610"/>
                      <a:pt x="701111" y="1426615"/>
                      <a:pt x="782102" y="1423600"/>
                    </a:cubicBezTo>
                    <a:cubicBezTo>
                      <a:pt x="863092" y="1420583"/>
                      <a:pt x="954494" y="1399470"/>
                      <a:pt x="1004245" y="1402487"/>
                    </a:cubicBezTo>
                    <a:cubicBezTo>
                      <a:pt x="1053996" y="1405504"/>
                      <a:pt x="1055733" y="1424102"/>
                      <a:pt x="1080608" y="1441695"/>
                    </a:cubicBezTo>
                    <a:cubicBezTo>
                      <a:pt x="1105484" y="1459288"/>
                      <a:pt x="1139614" y="1494474"/>
                      <a:pt x="1153499" y="1508046"/>
                    </a:cubicBezTo>
                    <a:cubicBezTo>
                      <a:pt x="1167384" y="1521617"/>
                      <a:pt x="1149450" y="1526645"/>
                      <a:pt x="1163912" y="1523125"/>
                    </a:cubicBezTo>
                    <a:cubicBezTo>
                      <a:pt x="1178376" y="1519608"/>
                      <a:pt x="1231597" y="1533179"/>
                      <a:pt x="1240275" y="1486934"/>
                    </a:cubicBezTo>
                    <a:cubicBezTo>
                      <a:pt x="1248953" y="1440691"/>
                      <a:pt x="1228705" y="1300951"/>
                      <a:pt x="1215977" y="1245659"/>
                    </a:cubicBezTo>
                    <a:cubicBezTo>
                      <a:pt x="1203251" y="1190368"/>
                      <a:pt x="1182424" y="1216505"/>
                      <a:pt x="1163912" y="1155181"/>
                    </a:cubicBezTo>
                    <a:cubicBezTo>
                      <a:pt x="1145400" y="1093857"/>
                      <a:pt x="1113584" y="949090"/>
                      <a:pt x="1104906" y="877713"/>
                    </a:cubicBezTo>
                    <a:cubicBezTo>
                      <a:pt x="1096228" y="806337"/>
                      <a:pt x="1127467" y="738478"/>
                      <a:pt x="1111847" y="726917"/>
                    </a:cubicBezTo>
                    <a:cubicBezTo>
                      <a:pt x="1096228" y="715356"/>
                      <a:pt x="1038377" y="784723"/>
                      <a:pt x="1011189" y="808347"/>
                    </a:cubicBezTo>
                    <a:cubicBezTo>
                      <a:pt x="984000" y="831971"/>
                      <a:pt x="986891" y="914909"/>
                      <a:pt x="948711" y="868666"/>
                    </a:cubicBezTo>
                    <a:cubicBezTo>
                      <a:pt x="910530" y="822422"/>
                      <a:pt x="813341" y="605777"/>
                      <a:pt x="782102" y="530881"/>
                    </a:cubicBezTo>
                    <a:cubicBezTo>
                      <a:pt x="750862" y="455985"/>
                      <a:pt x="747391" y="454979"/>
                      <a:pt x="761276" y="419290"/>
                    </a:cubicBezTo>
                    <a:cubicBezTo>
                      <a:pt x="775160" y="383602"/>
                      <a:pt x="878133" y="321272"/>
                      <a:pt x="865406" y="316748"/>
                    </a:cubicBezTo>
                    <a:cubicBezTo>
                      <a:pt x="852679" y="312224"/>
                      <a:pt x="738133" y="367517"/>
                      <a:pt x="684913" y="392147"/>
                    </a:cubicBezTo>
                    <a:cubicBezTo>
                      <a:pt x="631691" y="416777"/>
                      <a:pt x="576732" y="458498"/>
                      <a:pt x="549543" y="476594"/>
                    </a:cubicBezTo>
                    <a:cubicBezTo>
                      <a:pt x="522355" y="494689"/>
                      <a:pt x="532189" y="517812"/>
                      <a:pt x="521776" y="500721"/>
                    </a:cubicBezTo>
                    <a:cubicBezTo>
                      <a:pt x="511363" y="483631"/>
                      <a:pt x="493430" y="403709"/>
                      <a:pt x="487065" y="374051"/>
                    </a:cubicBezTo>
                    <a:cubicBezTo>
                      <a:pt x="480701" y="344394"/>
                      <a:pt x="469132" y="354449"/>
                      <a:pt x="483594" y="322781"/>
                    </a:cubicBezTo>
                    <a:cubicBezTo>
                      <a:pt x="498055" y="291114"/>
                      <a:pt x="539709" y="221244"/>
                      <a:pt x="573841" y="184047"/>
                    </a:cubicBezTo>
                    <a:cubicBezTo>
                      <a:pt x="607973" y="146850"/>
                      <a:pt x="712103" y="88039"/>
                      <a:pt x="688384" y="99600"/>
                    </a:cubicBezTo>
                    <a:cubicBezTo>
                      <a:pt x="664666" y="111162"/>
                      <a:pt x="498635" y="199127"/>
                      <a:pt x="431528" y="253414"/>
                    </a:cubicBezTo>
                    <a:cubicBezTo>
                      <a:pt x="364423" y="307700"/>
                      <a:pt x="319878" y="376061"/>
                      <a:pt x="285746" y="425322"/>
                    </a:cubicBezTo>
                    <a:cubicBezTo>
                      <a:pt x="251614" y="474582"/>
                      <a:pt x="238888" y="506754"/>
                      <a:pt x="226739" y="548977"/>
                    </a:cubicBezTo>
                    <a:cubicBezTo>
                      <a:pt x="214591" y="591199"/>
                      <a:pt x="215169" y="651015"/>
                      <a:pt x="212855" y="678661"/>
                    </a:cubicBezTo>
                    <a:cubicBezTo>
                      <a:pt x="210541" y="706307"/>
                      <a:pt x="222689" y="747525"/>
                      <a:pt x="212855" y="714852"/>
                    </a:cubicBezTo>
                    <a:cubicBezTo>
                      <a:pt x="203021" y="682181"/>
                      <a:pt x="155004" y="556515"/>
                      <a:pt x="153848" y="482625"/>
                    </a:cubicBezTo>
                    <a:cubicBezTo>
                      <a:pt x="152690" y="408735"/>
                      <a:pt x="178145" y="334844"/>
                      <a:pt x="205914" y="271509"/>
                    </a:cubicBezTo>
                    <a:cubicBezTo>
                      <a:pt x="233681" y="208174"/>
                      <a:pt x="279962" y="147352"/>
                      <a:pt x="320457" y="102617"/>
                    </a:cubicBezTo>
                    <a:cubicBezTo>
                      <a:pt x="355889" y="63473"/>
                      <a:pt x="451117" y="2007"/>
                      <a:pt x="453829" y="48"/>
                    </a:cubicBezTo>
                    <a:close/>
                    <a:moveTo>
                      <a:pt x="550013" y="920605"/>
                    </a:moveTo>
                    <a:cubicBezTo>
                      <a:pt x="612126" y="898187"/>
                      <a:pt x="739472" y="903140"/>
                      <a:pt x="801683" y="905250"/>
                    </a:cubicBezTo>
                    <a:cubicBezTo>
                      <a:pt x="863894" y="907359"/>
                      <a:pt x="893304" y="916386"/>
                      <a:pt x="923276" y="933260"/>
                    </a:cubicBezTo>
                    <a:cubicBezTo>
                      <a:pt x="953249" y="950134"/>
                      <a:pt x="968915" y="985733"/>
                      <a:pt x="981518" y="1006492"/>
                    </a:cubicBezTo>
                    <a:cubicBezTo>
                      <a:pt x="994122" y="1027250"/>
                      <a:pt x="998608" y="1034817"/>
                      <a:pt x="985880" y="1047933"/>
                    </a:cubicBezTo>
                    <a:cubicBezTo>
                      <a:pt x="973152" y="1061050"/>
                      <a:pt x="956315" y="1058919"/>
                      <a:pt x="905149" y="1085193"/>
                    </a:cubicBezTo>
                    <a:cubicBezTo>
                      <a:pt x="853982" y="1111466"/>
                      <a:pt x="743281" y="1175212"/>
                      <a:pt x="678882" y="1205574"/>
                    </a:cubicBezTo>
                    <a:cubicBezTo>
                      <a:pt x="614484" y="1235936"/>
                      <a:pt x="565671" y="1243252"/>
                      <a:pt x="518758" y="1267365"/>
                    </a:cubicBezTo>
                    <a:cubicBezTo>
                      <a:pt x="471844" y="1291478"/>
                      <a:pt x="435316" y="1326052"/>
                      <a:pt x="397402" y="1350252"/>
                    </a:cubicBezTo>
                    <a:cubicBezTo>
                      <a:pt x="359487" y="1374452"/>
                      <a:pt x="309572" y="1418677"/>
                      <a:pt x="291272" y="1412565"/>
                    </a:cubicBezTo>
                    <a:cubicBezTo>
                      <a:pt x="272972" y="1406453"/>
                      <a:pt x="264651" y="1375716"/>
                      <a:pt x="287607" y="1313582"/>
                    </a:cubicBezTo>
                    <a:cubicBezTo>
                      <a:pt x="310562" y="1251448"/>
                      <a:pt x="385273" y="1105257"/>
                      <a:pt x="429007" y="1039761"/>
                    </a:cubicBezTo>
                    <a:cubicBezTo>
                      <a:pt x="472741" y="974265"/>
                      <a:pt x="487901" y="943023"/>
                      <a:pt x="550013" y="92060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37" name="フリーフォーム: 図形 136">
              <a:extLst>
                <a:ext uri="{FF2B5EF4-FFF2-40B4-BE49-F238E27FC236}">
                  <a16:creationId xmlns:a16="http://schemas.microsoft.com/office/drawing/2014/main" id="{6DB88C9D-94C2-465A-B1C0-750AD374B901}"/>
                </a:ext>
              </a:extLst>
            </p:cNvPr>
            <p:cNvSpPr/>
            <p:nvPr/>
          </p:nvSpPr>
          <p:spPr>
            <a:xfrm>
              <a:off x="9428580" y="3190925"/>
              <a:ext cx="979821" cy="213494"/>
            </a:xfrm>
            <a:custGeom>
              <a:avLst/>
              <a:gdLst>
                <a:gd name="connsiteX0" fmla="*/ 11245 w 853972"/>
                <a:gd name="connsiteY0" fmla="*/ 83193 h 159710"/>
                <a:gd name="connsiteX1" fmla="*/ 430345 w 853972"/>
                <a:gd name="connsiteY1" fmla="*/ 159393 h 159710"/>
                <a:gd name="connsiteX2" fmla="*/ 779595 w 853972"/>
                <a:gd name="connsiteY2" fmla="*/ 108593 h 159710"/>
                <a:gd name="connsiteX3" fmla="*/ 852620 w 853972"/>
                <a:gd name="connsiteY3" fmla="*/ 64143 h 159710"/>
                <a:gd name="connsiteX4" fmla="*/ 811345 w 853972"/>
                <a:gd name="connsiteY4" fmla="*/ 38743 h 159710"/>
                <a:gd name="connsiteX5" fmla="*/ 630370 w 853972"/>
                <a:gd name="connsiteY5" fmla="*/ 26043 h 159710"/>
                <a:gd name="connsiteX6" fmla="*/ 481145 w 853972"/>
                <a:gd name="connsiteY6" fmla="*/ 38743 h 159710"/>
                <a:gd name="connsiteX7" fmla="*/ 309695 w 853972"/>
                <a:gd name="connsiteY7" fmla="*/ 16518 h 159710"/>
                <a:gd name="connsiteX8" fmla="*/ 135070 w 853972"/>
                <a:gd name="connsiteY8" fmla="*/ 643 h 159710"/>
                <a:gd name="connsiteX9" fmla="*/ 11245 w 853972"/>
                <a:gd name="connsiteY9" fmla="*/ 83193 h 15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3972" h="159710">
                  <a:moveTo>
                    <a:pt x="11245" y="83193"/>
                  </a:moveTo>
                  <a:cubicBezTo>
                    <a:pt x="60458" y="109651"/>
                    <a:pt x="302287" y="155160"/>
                    <a:pt x="430345" y="159393"/>
                  </a:cubicBezTo>
                  <a:cubicBezTo>
                    <a:pt x="558403" y="163626"/>
                    <a:pt x="709216" y="124468"/>
                    <a:pt x="779595" y="108593"/>
                  </a:cubicBezTo>
                  <a:cubicBezTo>
                    <a:pt x="849974" y="92718"/>
                    <a:pt x="847328" y="75785"/>
                    <a:pt x="852620" y="64143"/>
                  </a:cubicBezTo>
                  <a:cubicBezTo>
                    <a:pt x="857912" y="52501"/>
                    <a:pt x="848387" y="45093"/>
                    <a:pt x="811345" y="38743"/>
                  </a:cubicBezTo>
                  <a:cubicBezTo>
                    <a:pt x="774303" y="32393"/>
                    <a:pt x="685403" y="26043"/>
                    <a:pt x="630370" y="26043"/>
                  </a:cubicBezTo>
                  <a:cubicBezTo>
                    <a:pt x="575337" y="26043"/>
                    <a:pt x="534591" y="40330"/>
                    <a:pt x="481145" y="38743"/>
                  </a:cubicBezTo>
                  <a:cubicBezTo>
                    <a:pt x="427699" y="37156"/>
                    <a:pt x="367374" y="22868"/>
                    <a:pt x="309695" y="16518"/>
                  </a:cubicBezTo>
                  <a:cubicBezTo>
                    <a:pt x="252016" y="10168"/>
                    <a:pt x="182695" y="-3061"/>
                    <a:pt x="135070" y="643"/>
                  </a:cubicBezTo>
                  <a:cubicBezTo>
                    <a:pt x="87445" y="4347"/>
                    <a:pt x="-37968" y="56735"/>
                    <a:pt x="11245" y="83193"/>
                  </a:cubicBezTo>
                  <a:close/>
                </a:path>
              </a:pathLst>
            </a:custGeom>
            <a:solidFill>
              <a:srgbClr val="FF0066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: 図形 140">
              <a:extLst>
                <a:ext uri="{FF2B5EF4-FFF2-40B4-BE49-F238E27FC236}">
                  <a16:creationId xmlns:a16="http://schemas.microsoft.com/office/drawing/2014/main" id="{75EADC42-A540-4EE1-9233-0EC96ED9431E}"/>
                </a:ext>
              </a:extLst>
            </p:cNvPr>
            <p:cNvSpPr/>
            <p:nvPr/>
          </p:nvSpPr>
          <p:spPr>
            <a:xfrm>
              <a:off x="9738082" y="520652"/>
              <a:ext cx="505145" cy="281584"/>
            </a:xfrm>
            <a:custGeom>
              <a:avLst/>
              <a:gdLst>
                <a:gd name="connsiteX0" fmla="*/ 759 w 322343"/>
                <a:gd name="connsiteY0" fmla="*/ 15923 h 153574"/>
                <a:gd name="connsiteX1" fmla="*/ 175384 w 322343"/>
                <a:gd name="connsiteY1" fmla="*/ 48 h 153574"/>
                <a:gd name="connsiteX2" fmla="*/ 321434 w 322343"/>
                <a:gd name="connsiteY2" fmla="*/ 19098 h 153574"/>
                <a:gd name="connsiteX3" fmla="*/ 232534 w 322343"/>
                <a:gd name="connsiteY3" fmla="*/ 25448 h 153574"/>
                <a:gd name="connsiteX4" fmla="*/ 137284 w 322343"/>
                <a:gd name="connsiteY4" fmla="*/ 149273 h 153574"/>
                <a:gd name="connsiteX5" fmla="*/ 137284 w 322343"/>
                <a:gd name="connsiteY5" fmla="*/ 120698 h 153574"/>
                <a:gd name="connsiteX6" fmla="*/ 111884 w 322343"/>
                <a:gd name="connsiteY6" fmla="*/ 76248 h 153574"/>
                <a:gd name="connsiteX7" fmla="*/ 759 w 322343"/>
                <a:gd name="connsiteY7" fmla="*/ 15923 h 15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2343" h="153574">
                  <a:moveTo>
                    <a:pt x="759" y="15923"/>
                  </a:moveTo>
                  <a:cubicBezTo>
                    <a:pt x="11342" y="3223"/>
                    <a:pt x="121938" y="-481"/>
                    <a:pt x="175384" y="48"/>
                  </a:cubicBezTo>
                  <a:cubicBezTo>
                    <a:pt x="228830" y="577"/>
                    <a:pt x="311909" y="14865"/>
                    <a:pt x="321434" y="19098"/>
                  </a:cubicBezTo>
                  <a:cubicBezTo>
                    <a:pt x="330959" y="23331"/>
                    <a:pt x="263226" y="3752"/>
                    <a:pt x="232534" y="25448"/>
                  </a:cubicBezTo>
                  <a:cubicBezTo>
                    <a:pt x="201842" y="47144"/>
                    <a:pt x="153159" y="133398"/>
                    <a:pt x="137284" y="149273"/>
                  </a:cubicBezTo>
                  <a:cubicBezTo>
                    <a:pt x="121409" y="165148"/>
                    <a:pt x="141517" y="132869"/>
                    <a:pt x="137284" y="120698"/>
                  </a:cubicBezTo>
                  <a:cubicBezTo>
                    <a:pt x="133051" y="108527"/>
                    <a:pt x="130405" y="90535"/>
                    <a:pt x="111884" y="76248"/>
                  </a:cubicBezTo>
                  <a:cubicBezTo>
                    <a:pt x="93363" y="61961"/>
                    <a:pt x="-9824" y="28623"/>
                    <a:pt x="759" y="1592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: 図形 141">
              <a:extLst>
                <a:ext uri="{FF2B5EF4-FFF2-40B4-BE49-F238E27FC236}">
                  <a16:creationId xmlns:a16="http://schemas.microsoft.com/office/drawing/2014/main" id="{CA69034D-AEAC-4ADC-93B6-A98A428F7573}"/>
                </a:ext>
              </a:extLst>
            </p:cNvPr>
            <p:cNvSpPr/>
            <p:nvPr/>
          </p:nvSpPr>
          <p:spPr>
            <a:xfrm>
              <a:off x="9363850" y="3412428"/>
              <a:ext cx="1168765" cy="292246"/>
            </a:xfrm>
            <a:custGeom>
              <a:avLst/>
              <a:gdLst>
                <a:gd name="connsiteX0" fmla="*/ 2400 w 1168765"/>
                <a:gd name="connsiteY0" fmla="*/ 80072 h 292246"/>
                <a:gd name="connsiteX1" fmla="*/ 150567 w 1168765"/>
                <a:gd name="connsiteY1" fmla="*/ 215539 h 292246"/>
                <a:gd name="connsiteX2" fmla="*/ 228883 w 1168765"/>
                <a:gd name="connsiteY2" fmla="*/ 249405 h 292246"/>
                <a:gd name="connsiteX3" fmla="*/ 453250 w 1168765"/>
                <a:gd name="connsiteY3" fmla="*/ 285389 h 292246"/>
                <a:gd name="connsiteX4" fmla="*/ 675500 w 1168765"/>
                <a:gd name="connsiteY4" fmla="*/ 287505 h 292246"/>
                <a:gd name="connsiteX5" fmla="*/ 1001467 w 1168765"/>
                <a:gd name="connsiteY5" fmla="*/ 234589 h 292246"/>
                <a:gd name="connsiteX6" fmla="*/ 1122117 w 1168765"/>
                <a:gd name="connsiteY6" fmla="*/ 156272 h 292246"/>
                <a:gd name="connsiteX7" fmla="*/ 1168683 w 1168765"/>
                <a:gd name="connsiteY7" fmla="*/ 1755 h 292246"/>
                <a:gd name="connsiteX8" fmla="*/ 1130583 w 1168765"/>
                <a:gd name="connsiteY8" fmla="*/ 77955 h 292246"/>
                <a:gd name="connsiteX9" fmla="*/ 1033217 w 1168765"/>
                <a:gd name="connsiteY9" fmla="*/ 158389 h 292246"/>
                <a:gd name="connsiteX10" fmla="*/ 749583 w 1168765"/>
                <a:gd name="connsiteY10" fmla="*/ 230355 h 292246"/>
                <a:gd name="connsiteX11" fmla="*/ 239467 w 1168765"/>
                <a:gd name="connsiteY11" fmla="*/ 204955 h 292246"/>
                <a:gd name="connsiteX12" fmla="*/ 70133 w 1168765"/>
                <a:gd name="connsiteY12" fmla="*/ 156272 h 292246"/>
                <a:gd name="connsiteX13" fmla="*/ 2400 w 1168765"/>
                <a:gd name="connsiteY13" fmla="*/ 80072 h 29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8765" h="292246">
                  <a:moveTo>
                    <a:pt x="2400" y="80072"/>
                  </a:moveTo>
                  <a:cubicBezTo>
                    <a:pt x="15806" y="89950"/>
                    <a:pt x="112820" y="187317"/>
                    <a:pt x="150567" y="215539"/>
                  </a:cubicBezTo>
                  <a:cubicBezTo>
                    <a:pt x="188314" y="243761"/>
                    <a:pt x="178436" y="237763"/>
                    <a:pt x="228883" y="249405"/>
                  </a:cubicBezTo>
                  <a:cubicBezTo>
                    <a:pt x="279330" y="261047"/>
                    <a:pt x="378814" y="279039"/>
                    <a:pt x="453250" y="285389"/>
                  </a:cubicBezTo>
                  <a:cubicBezTo>
                    <a:pt x="527686" y="291739"/>
                    <a:pt x="584131" y="295972"/>
                    <a:pt x="675500" y="287505"/>
                  </a:cubicBezTo>
                  <a:cubicBezTo>
                    <a:pt x="766869" y="279038"/>
                    <a:pt x="927031" y="256461"/>
                    <a:pt x="1001467" y="234589"/>
                  </a:cubicBezTo>
                  <a:cubicBezTo>
                    <a:pt x="1075903" y="212717"/>
                    <a:pt x="1094248" y="195078"/>
                    <a:pt x="1122117" y="156272"/>
                  </a:cubicBezTo>
                  <a:cubicBezTo>
                    <a:pt x="1149986" y="117466"/>
                    <a:pt x="1167272" y="14808"/>
                    <a:pt x="1168683" y="1755"/>
                  </a:cubicBezTo>
                  <a:cubicBezTo>
                    <a:pt x="1170094" y="-11298"/>
                    <a:pt x="1153161" y="51849"/>
                    <a:pt x="1130583" y="77955"/>
                  </a:cubicBezTo>
                  <a:cubicBezTo>
                    <a:pt x="1108005" y="104061"/>
                    <a:pt x="1096717" y="132989"/>
                    <a:pt x="1033217" y="158389"/>
                  </a:cubicBezTo>
                  <a:cubicBezTo>
                    <a:pt x="969717" y="183789"/>
                    <a:pt x="881875" y="222594"/>
                    <a:pt x="749583" y="230355"/>
                  </a:cubicBezTo>
                  <a:cubicBezTo>
                    <a:pt x="617291" y="238116"/>
                    <a:pt x="352709" y="217302"/>
                    <a:pt x="239467" y="204955"/>
                  </a:cubicBezTo>
                  <a:cubicBezTo>
                    <a:pt x="126225" y="192608"/>
                    <a:pt x="105764" y="174969"/>
                    <a:pt x="70133" y="156272"/>
                  </a:cubicBezTo>
                  <a:cubicBezTo>
                    <a:pt x="34502" y="137575"/>
                    <a:pt x="-11006" y="70194"/>
                    <a:pt x="2400" y="80072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: 図形 280">
              <a:extLst>
                <a:ext uri="{FF2B5EF4-FFF2-40B4-BE49-F238E27FC236}">
                  <a16:creationId xmlns:a16="http://schemas.microsoft.com/office/drawing/2014/main" id="{942C6AC5-24A5-4F71-AE17-DB307AA2D9A6}"/>
                </a:ext>
              </a:extLst>
            </p:cNvPr>
            <p:cNvSpPr/>
            <p:nvPr/>
          </p:nvSpPr>
          <p:spPr>
            <a:xfrm>
              <a:off x="9489707" y="3263895"/>
              <a:ext cx="880256" cy="865213"/>
            </a:xfrm>
            <a:custGeom>
              <a:avLst/>
              <a:gdLst>
                <a:gd name="connsiteX0" fmla="*/ 5660 w 880256"/>
                <a:gd name="connsiteY0" fmla="*/ 12908 h 723822"/>
                <a:gd name="connsiteX1" fmla="*/ 141126 w 880256"/>
                <a:gd name="connsiteY1" fmla="*/ 389675 h 723822"/>
                <a:gd name="connsiteX2" fmla="*/ 289293 w 880256"/>
                <a:gd name="connsiteY2" fmla="*/ 580175 h 723822"/>
                <a:gd name="connsiteX3" fmla="*/ 416293 w 880256"/>
                <a:gd name="connsiteY3" fmla="*/ 711408 h 723822"/>
                <a:gd name="connsiteX4" fmla="*/ 623726 w 880256"/>
                <a:gd name="connsiteY4" fmla="*/ 698708 h 723822"/>
                <a:gd name="connsiteX5" fmla="*/ 704160 w 880256"/>
                <a:gd name="connsiteY5" fmla="*/ 537841 h 723822"/>
                <a:gd name="connsiteX6" fmla="*/ 780360 w 880256"/>
                <a:gd name="connsiteY6" fmla="*/ 275375 h 723822"/>
                <a:gd name="connsiteX7" fmla="*/ 856560 w 880256"/>
                <a:gd name="connsiteY7" fmla="*/ 118741 h 723822"/>
                <a:gd name="connsiteX8" fmla="*/ 873493 w 880256"/>
                <a:gd name="connsiteY8" fmla="*/ 4441 h 723822"/>
                <a:gd name="connsiteX9" fmla="*/ 754960 w 880256"/>
                <a:gd name="connsiteY9" fmla="*/ 67941 h 723822"/>
                <a:gd name="connsiteX10" fmla="*/ 623726 w 880256"/>
                <a:gd name="connsiteY10" fmla="*/ 89108 h 723822"/>
                <a:gd name="connsiteX11" fmla="*/ 340093 w 880256"/>
                <a:gd name="connsiteY11" fmla="*/ 84875 h 723822"/>
                <a:gd name="connsiteX12" fmla="*/ 5660 w 880256"/>
                <a:gd name="connsiteY12" fmla="*/ 12908 h 72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256" h="723822">
                  <a:moveTo>
                    <a:pt x="5660" y="12908"/>
                  </a:moveTo>
                  <a:cubicBezTo>
                    <a:pt x="-27501" y="63708"/>
                    <a:pt x="93854" y="295131"/>
                    <a:pt x="141126" y="389675"/>
                  </a:cubicBezTo>
                  <a:cubicBezTo>
                    <a:pt x="188398" y="484219"/>
                    <a:pt x="243432" y="526553"/>
                    <a:pt x="289293" y="580175"/>
                  </a:cubicBezTo>
                  <a:cubicBezTo>
                    <a:pt x="335154" y="633797"/>
                    <a:pt x="360554" y="691653"/>
                    <a:pt x="416293" y="711408"/>
                  </a:cubicBezTo>
                  <a:cubicBezTo>
                    <a:pt x="472032" y="731163"/>
                    <a:pt x="575748" y="727636"/>
                    <a:pt x="623726" y="698708"/>
                  </a:cubicBezTo>
                  <a:cubicBezTo>
                    <a:pt x="671704" y="669780"/>
                    <a:pt x="678054" y="608396"/>
                    <a:pt x="704160" y="537841"/>
                  </a:cubicBezTo>
                  <a:cubicBezTo>
                    <a:pt x="730266" y="467286"/>
                    <a:pt x="754960" y="345225"/>
                    <a:pt x="780360" y="275375"/>
                  </a:cubicBezTo>
                  <a:cubicBezTo>
                    <a:pt x="805760" y="205525"/>
                    <a:pt x="841038" y="163897"/>
                    <a:pt x="856560" y="118741"/>
                  </a:cubicBezTo>
                  <a:cubicBezTo>
                    <a:pt x="872082" y="73585"/>
                    <a:pt x="890426" y="12908"/>
                    <a:pt x="873493" y="4441"/>
                  </a:cubicBezTo>
                  <a:cubicBezTo>
                    <a:pt x="856560" y="-4026"/>
                    <a:pt x="796588" y="53830"/>
                    <a:pt x="754960" y="67941"/>
                  </a:cubicBezTo>
                  <a:cubicBezTo>
                    <a:pt x="713332" y="82052"/>
                    <a:pt x="692870" y="86286"/>
                    <a:pt x="623726" y="89108"/>
                  </a:cubicBezTo>
                  <a:cubicBezTo>
                    <a:pt x="554582" y="91930"/>
                    <a:pt x="441693" y="92636"/>
                    <a:pt x="340093" y="84875"/>
                  </a:cubicBezTo>
                  <a:cubicBezTo>
                    <a:pt x="238493" y="77114"/>
                    <a:pt x="38821" y="-37892"/>
                    <a:pt x="5660" y="12908"/>
                  </a:cubicBezTo>
                  <a:close/>
                </a:path>
              </a:pathLst>
            </a:custGeom>
            <a:solidFill>
              <a:srgbClr val="FF0066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フリーフォーム: 図形 281">
              <a:extLst>
                <a:ext uri="{FF2B5EF4-FFF2-40B4-BE49-F238E27FC236}">
                  <a16:creationId xmlns:a16="http://schemas.microsoft.com/office/drawing/2014/main" id="{7C0FDB1E-705C-41F5-9700-DAB016656D33}"/>
                </a:ext>
              </a:extLst>
            </p:cNvPr>
            <p:cNvSpPr/>
            <p:nvPr/>
          </p:nvSpPr>
          <p:spPr>
            <a:xfrm>
              <a:off x="9939317" y="3542380"/>
              <a:ext cx="106733" cy="384099"/>
            </a:xfrm>
            <a:custGeom>
              <a:avLst/>
              <a:gdLst>
                <a:gd name="connsiteX0" fmla="*/ 11133 w 106733"/>
                <a:gd name="connsiteY0" fmla="*/ 920 h 384099"/>
                <a:gd name="connsiteX1" fmla="*/ 74633 w 106733"/>
                <a:gd name="connsiteY1" fmla="*/ 293020 h 384099"/>
                <a:gd name="connsiteX2" fmla="*/ 106383 w 106733"/>
                <a:gd name="connsiteY2" fmla="*/ 381920 h 384099"/>
                <a:gd name="connsiteX3" fmla="*/ 55583 w 106733"/>
                <a:gd name="connsiteY3" fmla="*/ 343820 h 384099"/>
                <a:gd name="connsiteX4" fmla="*/ 4783 w 106733"/>
                <a:gd name="connsiteY4" fmla="*/ 204120 h 384099"/>
                <a:gd name="connsiteX5" fmla="*/ 11133 w 106733"/>
                <a:gd name="connsiteY5" fmla="*/ 920 h 38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733" h="384099">
                  <a:moveTo>
                    <a:pt x="11133" y="920"/>
                  </a:moveTo>
                  <a:cubicBezTo>
                    <a:pt x="22775" y="15736"/>
                    <a:pt x="58758" y="229520"/>
                    <a:pt x="74633" y="293020"/>
                  </a:cubicBezTo>
                  <a:cubicBezTo>
                    <a:pt x="90508" y="356520"/>
                    <a:pt x="109558" y="373453"/>
                    <a:pt x="106383" y="381920"/>
                  </a:cubicBezTo>
                  <a:cubicBezTo>
                    <a:pt x="103208" y="390387"/>
                    <a:pt x="72516" y="373453"/>
                    <a:pt x="55583" y="343820"/>
                  </a:cubicBezTo>
                  <a:cubicBezTo>
                    <a:pt x="38650" y="314187"/>
                    <a:pt x="13250" y="253862"/>
                    <a:pt x="4783" y="204120"/>
                  </a:cubicBezTo>
                  <a:cubicBezTo>
                    <a:pt x="-3684" y="154378"/>
                    <a:pt x="-509" y="-13896"/>
                    <a:pt x="11133" y="920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フリーフォーム: 図形 282">
              <a:extLst>
                <a:ext uri="{FF2B5EF4-FFF2-40B4-BE49-F238E27FC236}">
                  <a16:creationId xmlns:a16="http://schemas.microsoft.com/office/drawing/2014/main" id="{C5DA1F7C-3E77-453C-8F9C-C83A03F23CBF}"/>
                </a:ext>
              </a:extLst>
            </p:cNvPr>
            <p:cNvSpPr/>
            <p:nvPr/>
          </p:nvSpPr>
          <p:spPr>
            <a:xfrm>
              <a:off x="9975355" y="3412742"/>
              <a:ext cx="268693" cy="118842"/>
            </a:xfrm>
            <a:custGeom>
              <a:avLst/>
              <a:gdLst>
                <a:gd name="connsiteX0" fmla="*/ 495 w 268693"/>
                <a:gd name="connsiteY0" fmla="*/ 54358 h 118842"/>
                <a:gd name="connsiteX1" fmla="*/ 89395 w 268693"/>
                <a:gd name="connsiteY1" fmla="*/ 54358 h 118842"/>
                <a:gd name="connsiteX2" fmla="*/ 235445 w 268693"/>
                <a:gd name="connsiteY2" fmla="*/ 9908 h 118842"/>
                <a:gd name="connsiteX3" fmla="*/ 260845 w 268693"/>
                <a:gd name="connsiteY3" fmla="*/ 9908 h 118842"/>
                <a:gd name="connsiteX4" fmla="*/ 127495 w 268693"/>
                <a:gd name="connsiteY4" fmla="*/ 117858 h 118842"/>
                <a:gd name="connsiteX5" fmla="*/ 495 w 268693"/>
                <a:gd name="connsiteY5" fmla="*/ 54358 h 11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693" h="118842">
                  <a:moveTo>
                    <a:pt x="495" y="54358"/>
                  </a:moveTo>
                  <a:cubicBezTo>
                    <a:pt x="-5855" y="43775"/>
                    <a:pt x="50237" y="61766"/>
                    <a:pt x="89395" y="54358"/>
                  </a:cubicBezTo>
                  <a:cubicBezTo>
                    <a:pt x="128553" y="46950"/>
                    <a:pt x="206870" y="17316"/>
                    <a:pt x="235445" y="9908"/>
                  </a:cubicBezTo>
                  <a:cubicBezTo>
                    <a:pt x="264020" y="2500"/>
                    <a:pt x="278837" y="-8084"/>
                    <a:pt x="260845" y="9908"/>
                  </a:cubicBezTo>
                  <a:cubicBezTo>
                    <a:pt x="242853" y="27900"/>
                    <a:pt x="166653" y="108333"/>
                    <a:pt x="127495" y="117858"/>
                  </a:cubicBezTo>
                  <a:cubicBezTo>
                    <a:pt x="88337" y="127383"/>
                    <a:pt x="6845" y="64941"/>
                    <a:pt x="495" y="54358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フリーフォーム: 図形 283">
              <a:extLst>
                <a:ext uri="{FF2B5EF4-FFF2-40B4-BE49-F238E27FC236}">
                  <a16:creationId xmlns:a16="http://schemas.microsoft.com/office/drawing/2014/main" id="{9D9ACB9D-F157-4393-8BC0-8AB390FC624A}"/>
                </a:ext>
              </a:extLst>
            </p:cNvPr>
            <p:cNvSpPr/>
            <p:nvPr/>
          </p:nvSpPr>
          <p:spPr>
            <a:xfrm rot="887980" flipH="1">
              <a:off x="9632168" y="3374653"/>
              <a:ext cx="268693" cy="118842"/>
            </a:xfrm>
            <a:custGeom>
              <a:avLst/>
              <a:gdLst>
                <a:gd name="connsiteX0" fmla="*/ 495 w 268693"/>
                <a:gd name="connsiteY0" fmla="*/ 54358 h 118842"/>
                <a:gd name="connsiteX1" fmla="*/ 89395 w 268693"/>
                <a:gd name="connsiteY1" fmla="*/ 54358 h 118842"/>
                <a:gd name="connsiteX2" fmla="*/ 235445 w 268693"/>
                <a:gd name="connsiteY2" fmla="*/ 9908 h 118842"/>
                <a:gd name="connsiteX3" fmla="*/ 260845 w 268693"/>
                <a:gd name="connsiteY3" fmla="*/ 9908 h 118842"/>
                <a:gd name="connsiteX4" fmla="*/ 127495 w 268693"/>
                <a:gd name="connsiteY4" fmla="*/ 117858 h 118842"/>
                <a:gd name="connsiteX5" fmla="*/ 495 w 268693"/>
                <a:gd name="connsiteY5" fmla="*/ 54358 h 11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693" h="118842">
                  <a:moveTo>
                    <a:pt x="495" y="54358"/>
                  </a:moveTo>
                  <a:cubicBezTo>
                    <a:pt x="-5855" y="43775"/>
                    <a:pt x="50237" y="61766"/>
                    <a:pt x="89395" y="54358"/>
                  </a:cubicBezTo>
                  <a:cubicBezTo>
                    <a:pt x="128553" y="46950"/>
                    <a:pt x="206870" y="17316"/>
                    <a:pt x="235445" y="9908"/>
                  </a:cubicBezTo>
                  <a:cubicBezTo>
                    <a:pt x="264020" y="2500"/>
                    <a:pt x="278837" y="-8084"/>
                    <a:pt x="260845" y="9908"/>
                  </a:cubicBezTo>
                  <a:cubicBezTo>
                    <a:pt x="242853" y="27900"/>
                    <a:pt x="166653" y="108333"/>
                    <a:pt x="127495" y="117858"/>
                  </a:cubicBezTo>
                  <a:cubicBezTo>
                    <a:pt x="88337" y="127383"/>
                    <a:pt x="6845" y="64941"/>
                    <a:pt x="495" y="54358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: 図形 142">
              <a:extLst>
                <a:ext uri="{FF2B5EF4-FFF2-40B4-BE49-F238E27FC236}">
                  <a16:creationId xmlns:a16="http://schemas.microsoft.com/office/drawing/2014/main" id="{4B848A5B-5216-4D19-8F91-065B21DCC48F}"/>
                </a:ext>
              </a:extLst>
            </p:cNvPr>
            <p:cNvSpPr/>
            <p:nvPr/>
          </p:nvSpPr>
          <p:spPr>
            <a:xfrm>
              <a:off x="10264739" y="3629964"/>
              <a:ext cx="225414" cy="528864"/>
            </a:xfrm>
            <a:custGeom>
              <a:avLst/>
              <a:gdLst>
                <a:gd name="connsiteX0" fmla="*/ 36 w 225414"/>
                <a:gd name="connsiteY0" fmla="*/ 24461 h 528864"/>
                <a:gd name="connsiteX1" fmla="*/ 107986 w 225414"/>
                <a:gd name="connsiteY1" fmla="*/ 75261 h 528864"/>
                <a:gd name="connsiteX2" fmla="*/ 120686 w 225414"/>
                <a:gd name="connsiteY2" fmla="*/ 221311 h 528864"/>
                <a:gd name="connsiteX3" fmla="*/ 92111 w 225414"/>
                <a:gd name="connsiteY3" fmla="*/ 389586 h 528864"/>
                <a:gd name="connsiteX4" fmla="*/ 130211 w 225414"/>
                <a:gd name="connsiteY4" fmla="*/ 507061 h 528864"/>
                <a:gd name="connsiteX5" fmla="*/ 212761 w 225414"/>
                <a:gd name="connsiteY5" fmla="*/ 526111 h 528864"/>
                <a:gd name="connsiteX6" fmla="*/ 222286 w 225414"/>
                <a:gd name="connsiteY6" fmla="*/ 472136 h 528864"/>
                <a:gd name="connsiteX7" fmla="*/ 184186 w 225414"/>
                <a:gd name="connsiteY7" fmla="*/ 380061 h 528864"/>
                <a:gd name="connsiteX8" fmla="*/ 133386 w 225414"/>
                <a:gd name="connsiteY8" fmla="*/ 253061 h 528864"/>
                <a:gd name="connsiteX9" fmla="*/ 120686 w 225414"/>
                <a:gd name="connsiteY9" fmla="*/ 18111 h 528864"/>
                <a:gd name="connsiteX10" fmla="*/ 36 w 225414"/>
                <a:gd name="connsiteY10" fmla="*/ 24461 h 52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5414" h="528864">
                  <a:moveTo>
                    <a:pt x="36" y="24461"/>
                  </a:moveTo>
                  <a:cubicBezTo>
                    <a:pt x="-2081" y="33986"/>
                    <a:pt x="87878" y="42453"/>
                    <a:pt x="107986" y="75261"/>
                  </a:cubicBezTo>
                  <a:cubicBezTo>
                    <a:pt x="128094" y="108069"/>
                    <a:pt x="123332" y="168924"/>
                    <a:pt x="120686" y="221311"/>
                  </a:cubicBezTo>
                  <a:cubicBezTo>
                    <a:pt x="118040" y="273699"/>
                    <a:pt x="90524" y="341961"/>
                    <a:pt x="92111" y="389586"/>
                  </a:cubicBezTo>
                  <a:cubicBezTo>
                    <a:pt x="93698" y="437211"/>
                    <a:pt x="110103" y="484307"/>
                    <a:pt x="130211" y="507061"/>
                  </a:cubicBezTo>
                  <a:cubicBezTo>
                    <a:pt x="150319" y="529815"/>
                    <a:pt x="197415" y="531932"/>
                    <a:pt x="212761" y="526111"/>
                  </a:cubicBezTo>
                  <a:cubicBezTo>
                    <a:pt x="228107" y="520290"/>
                    <a:pt x="227048" y="496478"/>
                    <a:pt x="222286" y="472136"/>
                  </a:cubicBezTo>
                  <a:cubicBezTo>
                    <a:pt x="217524" y="447794"/>
                    <a:pt x="199003" y="416573"/>
                    <a:pt x="184186" y="380061"/>
                  </a:cubicBezTo>
                  <a:cubicBezTo>
                    <a:pt x="169369" y="343549"/>
                    <a:pt x="143969" y="313386"/>
                    <a:pt x="133386" y="253061"/>
                  </a:cubicBezTo>
                  <a:cubicBezTo>
                    <a:pt x="122803" y="192736"/>
                    <a:pt x="136561" y="57798"/>
                    <a:pt x="120686" y="18111"/>
                  </a:cubicBezTo>
                  <a:cubicBezTo>
                    <a:pt x="104811" y="-21576"/>
                    <a:pt x="2153" y="14936"/>
                    <a:pt x="36" y="24461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: 図形 143">
              <a:extLst>
                <a:ext uri="{FF2B5EF4-FFF2-40B4-BE49-F238E27FC236}">
                  <a16:creationId xmlns:a16="http://schemas.microsoft.com/office/drawing/2014/main" id="{DABB9A58-A31F-4A26-9CA7-FCD27F17D2CB}"/>
                </a:ext>
              </a:extLst>
            </p:cNvPr>
            <p:cNvSpPr/>
            <p:nvPr/>
          </p:nvSpPr>
          <p:spPr>
            <a:xfrm>
              <a:off x="9782084" y="3205084"/>
              <a:ext cx="664118" cy="409080"/>
            </a:xfrm>
            <a:custGeom>
              <a:avLst/>
              <a:gdLst>
                <a:gd name="connsiteX0" fmla="*/ 104866 w 664118"/>
                <a:gd name="connsiteY0" fmla="*/ 27066 h 409080"/>
                <a:gd name="connsiteX1" fmla="*/ 153549 w 664118"/>
                <a:gd name="connsiteY1" fmla="*/ 46116 h 409080"/>
                <a:gd name="connsiteX2" fmla="*/ 339816 w 664118"/>
                <a:gd name="connsiteY2" fmla="*/ 39766 h 409080"/>
                <a:gd name="connsiteX3" fmla="*/ 532433 w 664118"/>
                <a:gd name="connsiteY3" fmla="*/ 48233 h 409080"/>
                <a:gd name="connsiteX4" fmla="*/ 574766 w 664118"/>
                <a:gd name="connsiteY4" fmla="*/ 94799 h 409080"/>
                <a:gd name="connsiteX5" fmla="*/ 583233 w 664118"/>
                <a:gd name="connsiteY5" fmla="*/ 209099 h 409080"/>
                <a:gd name="connsiteX6" fmla="*/ 549366 w 664118"/>
                <a:gd name="connsiteY6" fmla="*/ 374199 h 409080"/>
                <a:gd name="connsiteX7" fmla="*/ 494333 w 664118"/>
                <a:gd name="connsiteY7" fmla="*/ 401716 h 409080"/>
                <a:gd name="connsiteX8" fmla="*/ 545133 w 664118"/>
                <a:gd name="connsiteY8" fmla="*/ 389016 h 409080"/>
                <a:gd name="connsiteX9" fmla="*/ 653083 w 664118"/>
                <a:gd name="connsiteY9" fmla="*/ 198516 h 409080"/>
                <a:gd name="connsiteX10" fmla="*/ 636149 w 664118"/>
                <a:gd name="connsiteY10" fmla="*/ 69399 h 409080"/>
                <a:gd name="connsiteX11" fmla="*/ 437183 w 664118"/>
                <a:gd name="connsiteY11" fmla="*/ 1666 h 409080"/>
                <a:gd name="connsiteX12" fmla="*/ 295366 w 664118"/>
                <a:gd name="connsiteY12" fmla="*/ 20716 h 409080"/>
                <a:gd name="connsiteX13" fmla="*/ 170483 w 664118"/>
                <a:gd name="connsiteY13" fmla="*/ 20716 h 409080"/>
                <a:gd name="connsiteX14" fmla="*/ 1149 w 664118"/>
                <a:gd name="connsiteY14" fmla="*/ 12249 h 409080"/>
                <a:gd name="connsiteX15" fmla="*/ 104866 w 664118"/>
                <a:gd name="connsiteY15" fmla="*/ 27066 h 40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4118" h="409080">
                  <a:moveTo>
                    <a:pt x="104866" y="27066"/>
                  </a:moveTo>
                  <a:cubicBezTo>
                    <a:pt x="130266" y="32711"/>
                    <a:pt x="114391" y="43999"/>
                    <a:pt x="153549" y="46116"/>
                  </a:cubicBezTo>
                  <a:cubicBezTo>
                    <a:pt x="192707" y="48233"/>
                    <a:pt x="276669" y="39413"/>
                    <a:pt x="339816" y="39766"/>
                  </a:cubicBezTo>
                  <a:cubicBezTo>
                    <a:pt x="402963" y="40119"/>
                    <a:pt x="493275" y="39061"/>
                    <a:pt x="532433" y="48233"/>
                  </a:cubicBezTo>
                  <a:cubicBezTo>
                    <a:pt x="571591" y="57405"/>
                    <a:pt x="566299" y="67988"/>
                    <a:pt x="574766" y="94799"/>
                  </a:cubicBezTo>
                  <a:cubicBezTo>
                    <a:pt x="583233" y="121610"/>
                    <a:pt x="587466" y="162532"/>
                    <a:pt x="583233" y="209099"/>
                  </a:cubicBezTo>
                  <a:cubicBezTo>
                    <a:pt x="579000" y="255666"/>
                    <a:pt x="564183" y="342096"/>
                    <a:pt x="549366" y="374199"/>
                  </a:cubicBezTo>
                  <a:cubicBezTo>
                    <a:pt x="534549" y="406302"/>
                    <a:pt x="495039" y="399246"/>
                    <a:pt x="494333" y="401716"/>
                  </a:cubicBezTo>
                  <a:cubicBezTo>
                    <a:pt x="493627" y="404186"/>
                    <a:pt x="518675" y="422883"/>
                    <a:pt x="545133" y="389016"/>
                  </a:cubicBezTo>
                  <a:cubicBezTo>
                    <a:pt x="571591" y="355149"/>
                    <a:pt x="637914" y="251785"/>
                    <a:pt x="653083" y="198516"/>
                  </a:cubicBezTo>
                  <a:cubicBezTo>
                    <a:pt x="668252" y="145247"/>
                    <a:pt x="672132" y="102207"/>
                    <a:pt x="636149" y="69399"/>
                  </a:cubicBezTo>
                  <a:cubicBezTo>
                    <a:pt x="600166" y="36591"/>
                    <a:pt x="493980" y="9780"/>
                    <a:pt x="437183" y="1666"/>
                  </a:cubicBezTo>
                  <a:cubicBezTo>
                    <a:pt x="380386" y="-6448"/>
                    <a:pt x="339816" y="17541"/>
                    <a:pt x="295366" y="20716"/>
                  </a:cubicBezTo>
                  <a:cubicBezTo>
                    <a:pt x="250916" y="23891"/>
                    <a:pt x="219519" y="22127"/>
                    <a:pt x="170483" y="20716"/>
                  </a:cubicBezTo>
                  <a:cubicBezTo>
                    <a:pt x="121447" y="19305"/>
                    <a:pt x="13496" y="14013"/>
                    <a:pt x="1149" y="12249"/>
                  </a:cubicBezTo>
                  <a:cubicBezTo>
                    <a:pt x="-11198" y="10485"/>
                    <a:pt x="79466" y="21421"/>
                    <a:pt x="104866" y="27066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: 図形 144">
              <a:extLst>
                <a:ext uri="{FF2B5EF4-FFF2-40B4-BE49-F238E27FC236}">
                  <a16:creationId xmlns:a16="http://schemas.microsoft.com/office/drawing/2014/main" id="{3E88BAC2-F443-4867-921B-C10595532D60}"/>
                </a:ext>
              </a:extLst>
            </p:cNvPr>
            <p:cNvSpPr/>
            <p:nvPr/>
          </p:nvSpPr>
          <p:spPr>
            <a:xfrm>
              <a:off x="9977435" y="3090559"/>
              <a:ext cx="90502" cy="70426"/>
            </a:xfrm>
            <a:custGeom>
              <a:avLst/>
              <a:gdLst>
                <a:gd name="connsiteX0" fmla="*/ 3 w 90502"/>
                <a:gd name="connsiteY0" fmla="*/ 304 h 70426"/>
                <a:gd name="connsiteX1" fmla="*/ 69853 w 90502"/>
                <a:gd name="connsiteY1" fmla="*/ 30466 h 70426"/>
                <a:gd name="connsiteX2" fmla="*/ 63503 w 90502"/>
                <a:gd name="connsiteY2" fmla="*/ 65391 h 70426"/>
                <a:gd name="connsiteX3" fmla="*/ 90490 w 90502"/>
                <a:gd name="connsiteY3" fmla="*/ 68566 h 70426"/>
                <a:gd name="connsiteX4" fmla="*/ 66678 w 90502"/>
                <a:gd name="connsiteY4" fmla="*/ 49516 h 70426"/>
                <a:gd name="connsiteX5" fmla="*/ 3 w 90502"/>
                <a:gd name="connsiteY5" fmla="*/ 304 h 7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502" h="70426">
                  <a:moveTo>
                    <a:pt x="3" y="304"/>
                  </a:moveTo>
                  <a:cubicBezTo>
                    <a:pt x="532" y="-2871"/>
                    <a:pt x="59270" y="19618"/>
                    <a:pt x="69853" y="30466"/>
                  </a:cubicBezTo>
                  <a:cubicBezTo>
                    <a:pt x="80436" y="41314"/>
                    <a:pt x="60064" y="59041"/>
                    <a:pt x="63503" y="65391"/>
                  </a:cubicBezTo>
                  <a:cubicBezTo>
                    <a:pt x="66942" y="71741"/>
                    <a:pt x="89961" y="71212"/>
                    <a:pt x="90490" y="68566"/>
                  </a:cubicBezTo>
                  <a:cubicBezTo>
                    <a:pt x="91019" y="65920"/>
                    <a:pt x="74616" y="56924"/>
                    <a:pt x="66678" y="49516"/>
                  </a:cubicBezTo>
                  <a:cubicBezTo>
                    <a:pt x="58741" y="42108"/>
                    <a:pt x="-526" y="3479"/>
                    <a:pt x="3" y="304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: 図形 145">
              <a:extLst>
                <a:ext uri="{FF2B5EF4-FFF2-40B4-BE49-F238E27FC236}">
                  <a16:creationId xmlns:a16="http://schemas.microsoft.com/office/drawing/2014/main" id="{CAE08E12-2854-47EA-9E43-2BBBB0B39D42}"/>
                </a:ext>
              </a:extLst>
            </p:cNvPr>
            <p:cNvSpPr/>
            <p:nvPr/>
          </p:nvSpPr>
          <p:spPr>
            <a:xfrm>
              <a:off x="9834537" y="3063856"/>
              <a:ext cx="42277" cy="79465"/>
            </a:xfrm>
            <a:custGeom>
              <a:avLst/>
              <a:gdLst>
                <a:gd name="connsiteX0" fmla="*/ 34951 w 42277"/>
                <a:gd name="connsiteY0" fmla="*/ 19 h 79465"/>
                <a:gd name="connsiteX1" fmla="*/ 26 w 42277"/>
                <a:gd name="connsiteY1" fmla="*/ 55582 h 79465"/>
                <a:gd name="connsiteX2" fmla="*/ 41301 w 42277"/>
                <a:gd name="connsiteY2" fmla="*/ 79394 h 79465"/>
                <a:gd name="connsiteX3" fmla="*/ 28601 w 42277"/>
                <a:gd name="connsiteY3" fmla="*/ 61932 h 79465"/>
                <a:gd name="connsiteX4" fmla="*/ 34951 w 42277"/>
                <a:gd name="connsiteY4" fmla="*/ 19 h 79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77" h="79465">
                  <a:moveTo>
                    <a:pt x="34951" y="19"/>
                  </a:moveTo>
                  <a:cubicBezTo>
                    <a:pt x="30189" y="-1039"/>
                    <a:pt x="-1032" y="42353"/>
                    <a:pt x="26" y="55582"/>
                  </a:cubicBezTo>
                  <a:cubicBezTo>
                    <a:pt x="1084" y="68811"/>
                    <a:pt x="36539" y="78336"/>
                    <a:pt x="41301" y="79394"/>
                  </a:cubicBezTo>
                  <a:cubicBezTo>
                    <a:pt x="46063" y="80452"/>
                    <a:pt x="32041" y="69605"/>
                    <a:pt x="28601" y="61932"/>
                  </a:cubicBezTo>
                  <a:cubicBezTo>
                    <a:pt x="25161" y="54259"/>
                    <a:pt x="39713" y="1077"/>
                    <a:pt x="34951" y="19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: 図形 146">
              <a:extLst>
                <a:ext uri="{FF2B5EF4-FFF2-40B4-BE49-F238E27FC236}">
                  <a16:creationId xmlns:a16="http://schemas.microsoft.com/office/drawing/2014/main" id="{57593D9B-363A-4711-AEBC-63A400CBC837}"/>
                </a:ext>
              </a:extLst>
            </p:cNvPr>
            <p:cNvSpPr/>
            <p:nvPr/>
          </p:nvSpPr>
          <p:spPr>
            <a:xfrm>
              <a:off x="9773588" y="3139387"/>
              <a:ext cx="89624" cy="110732"/>
            </a:xfrm>
            <a:custGeom>
              <a:avLst/>
              <a:gdLst>
                <a:gd name="connsiteX0" fmla="*/ 3825 w 89624"/>
                <a:gd name="connsiteY0" fmla="*/ 688 h 110732"/>
                <a:gd name="connsiteX1" fmla="*/ 16525 w 89624"/>
                <a:gd name="connsiteY1" fmla="*/ 97526 h 110732"/>
                <a:gd name="connsiteX2" fmla="*/ 86375 w 89624"/>
                <a:gd name="connsiteY2" fmla="*/ 105463 h 110732"/>
                <a:gd name="connsiteX3" fmla="*/ 70500 w 89624"/>
                <a:gd name="connsiteY3" fmla="*/ 56251 h 110732"/>
                <a:gd name="connsiteX4" fmla="*/ 3825 w 89624"/>
                <a:gd name="connsiteY4" fmla="*/ 688 h 11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24" h="110732">
                  <a:moveTo>
                    <a:pt x="3825" y="688"/>
                  </a:moveTo>
                  <a:cubicBezTo>
                    <a:pt x="-5171" y="7567"/>
                    <a:pt x="2767" y="80064"/>
                    <a:pt x="16525" y="97526"/>
                  </a:cubicBezTo>
                  <a:cubicBezTo>
                    <a:pt x="30283" y="114988"/>
                    <a:pt x="77379" y="112342"/>
                    <a:pt x="86375" y="105463"/>
                  </a:cubicBezTo>
                  <a:cubicBezTo>
                    <a:pt x="95371" y="98584"/>
                    <a:pt x="84258" y="72126"/>
                    <a:pt x="70500" y="56251"/>
                  </a:cubicBezTo>
                  <a:cubicBezTo>
                    <a:pt x="56742" y="40376"/>
                    <a:pt x="12821" y="-6191"/>
                    <a:pt x="3825" y="688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フリーフォーム: 図形 150">
              <a:extLst>
                <a:ext uri="{FF2B5EF4-FFF2-40B4-BE49-F238E27FC236}">
                  <a16:creationId xmlns:a16="http://schemas.microsoft.com/office/drawing/2014/main" id="{3B8AF5CA-F3A9-486C-8253-265A8BE3E931}"/>
                </a:ext>
              </a:extLst>
            </p:cNvPr>
            <p:cNvSpPr/>
            <p:nvPr/>
          </p:nvSpPr>
          <p:spPr>
            <a:xfrm>
              <a:off x="9151764" y="3066891"/>
              <a:ext cx="208736" cy="239240"/>
            </a:xfrm>
            <a:custGeom>
              <a:avLst/>
              <a:gdLst>
                <a:gd name="connsiteX0" fmla="*/ 208136 w 208736"/>
                <a:gd name="connsiteY0" fmla="*/ 228759 h 239240"/>
                <a:gd name="connsiteX1" fmla="*/ 157336 w 208736"/>
                <a:gd name="connsiteY1" fmla="*/ 226642 h 239240"/>
                <a:gd name="connsiteX2" fmla="*/ 172153 w 208736"/>
                <a:gd name="connsiteY2" fmla="*/ 114459 h 239240"/>
                <a:gd name="connsiteX3" fmla="*/ 157336 w 208736"/>
                <a:gd name="connsiteY3" fmla="*/ 8626 h 239240"/>
                <a:gd name="connsiteX4" fmla="*/ 45153 w 208736"/>
                <a:gd name="connsiteY4" fmla="*/ 14976 h 239240"/>
                <a:gd name="connsiteX5" fmla="*/ 2819 w 208736"/>
                <a:gd name="connsiteY5" fmla="*/ 84826 h 239240"/>
                <a:gd name="connsiteX6" fmla="*/ 117119 w 208736"/>
                <a:gd name="connsiteY6" fmla="*/ 156792 h 239240"/>
                <a:gd name="connsiteX7" fmla="*/ 208136 w 208736"/>
                <a:gd name="connsiteY7" fmla="*/ 228759 h 23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736" h="239240">
                  <a:moveTo>
                    <a:pt x="208136" y="228759"/>
                  </a:moveTo>
                  <a:cubicBezTo>
                    <a:pt x="214839" y="240401"/>
                    <a:pt x="163333" y="245692"/>
                    <a:pt x="157336" y="226642"/>
                  </a:cubicBezTo>
                  <a:cubicBezTo>
                    <a:pt x="151339" y="207592"/>
                    <a:pt x="172153" y="150795"/>
                    <a:pt x="172153" y="114459"/>
                  </a:cubicBezTo>
                  <a:cubicBezTo>
                    <a:pt x="172153" y="78123"/>
                    <a:pt x="178503" y="25207"/>
                    <a:pt x="157336" y="8626"/>
                  </a:cubicBezTo>
                  <a:cubicBezTo>
                    <a:pt x="136169" y="-7955"/>
                    <a:pt x="70906" y="2276"/>
                    <a:pt x="45153" y="14976"/>
                  </a:cubicBezTo>
                  <a:cubicBezTo>
                    <a:pt x="19400" y="27676"/>
                    <a:pt x="-9175" y="61190"/>
                    <a:pt x="2819" y="84826"/>
                  </a:cubicBezTo>
                  <a:cubicBezTo>
                    <a:pt x="14813" y="108462"/>
                    <a:pt x="90308" y="131745"/>
                    <a:pt x="117119" y="156792"/>
                  </a:cubicBezTo>
                  <a:cubicBezTo>
                    <a:pt x="143930" y="181839"/>
                    <a:pt x="201433" y="217117"/>
                    <a:pt x="208136" y="228759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リーフォーム: 図形 151">
              <a:extLst>
                <a:ext uri="{FF2B5EF4-FFF2-40B4-BE49-F238E27FC236}">
                  <a16:creationId xmlns:a16="http://schemas.microsoft.com/office/drawing/2014/main" id="{A2374D5F-B83A-4094-B64B-40DEDD1744B6}"/>
                </a:ext>
              </a:extLst>
            </p:cNvPr>
            <p:cNvSpPr/>
            <p:nvPr/>
          </p:nvSpPr>
          <p:spPr>
            <a:xfrm rot="18900000">
              <a:off x="9287048" y="3076846"/>
              <a:ext cx="123526" cy="24684"/>
            </a:xfrm>
            <a:custGeom>
              <a:avLst/>
              <a:gdLst>
                <a:gd name="connsiteX0" fmla="*/ 38 w 123526"/>
                <a:gd name="connsiteY0" fmla="*/ 24420 h 24684"/>
                <a:gd name="connsiteX1" fmla="*/ 65126 w 123526"/>
                <a:gd name="connsiteY1" fmla="*/ 607 h 24684"/>
                <a:gd name="connsiteX2" fmla="*/ 112751 w 123526"/>
                <a:gd name="connsiteY2" fmla="*/ 8545 h 24684"/>
                <a:gd name="connsiteX3" fmla="*/ 120688 w 123526"/>
                <a:gd name="connsiteY3" fmla="*/ 24420 h 24684"/>
                <a:gd name="connsiteX4" fmla="*/ 74651 w 123526"/>
                <a:gd name="connsiteY4" fmla="*/ 14895 h 24684"/>
                <a:gd name="connsiteX5" fmla="*/ 38 w 123526"/>
                <a:gd name="connsiteY5" fmla="*/ 24420 h 24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526" h="24684">
                  <a:moveTo>
                    <a:pt x="38" y="24420"/>
                  </a:moveTo>
                  <a:cubicBezTo>
                    <a:pt x="-1549" y="22039"/>
                    <a:pt x="46341" y="3253"/>
                    <a:pt x="65126" y="607"/>
                  </a:cubicBezTo>
                  <a:cubicBezTo>
                    <a:pt x="83911" y="-2039"/>
                    <a:pt x="103491" y="4576"/>
                    <a:pt x="112751" y="8545"/>
                  </a:cubicBezTo>
                  <a:cubicBezTo>
                    <a:pt x="122011" y="12514"/>
                    <a:pt x="127038" y="23362"/>
                    <a:pt x="120688" y="24420"/>
                  </a:cubicBezTo>
                  <a:cubicBezTo>
                    <a:pt x="114338" y="25478"/>
                    <a:pt x="90790" y="17541"/>
                    <a:pt x="74651" y="14895"/>
                  </a:cubicBezTo>
                  <a:cubicBezTo>
                    <a:pt x="58512" y="12249"/>
                    <a:pt x="1625" y="26801"/>
                    <a:pt x="38" y="24420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フリーフォーム: 図形 293">
              <a:extLst>
                <a:ext uri="{FF2B5EF4-FFF2-40B4-BE49-F238E27FC236}">
                  <a16:creationId xmlns:a16="http://schemas.microsoft.com/office/drawing/2014/main" id="{17C79588-4D80-4490-8D84-77897D7A189B}"/>
                </a:ext>
              </a:extLst>
            </p:cNvPr>
            <p:cNvSpPr/>
            <p:nvPr/>
          </p:nvSpPr>
          <p:spPr>
            <a:xfrm rot="18900000">
              <a:off x="9289595" y="3089647"/>
              <a:ext cx="123526" cy="24684"/>
            </a:xfrm>
            <a:custGeom>
              <a:avLst/>
              <a:gdLst>
                <a:gd name="connsiteX0" fmla="*/ 38 w 123526"/>
                <a:gd name="connsiteY0" fmla="*/ 24420 h 24684"/>
                <a:gd name="connsiteX1" fmla="*/ 65126 w 123526"/>
                <a:gd name="connsiteY1" fmla="*/ 607 h 24684"/>
                <a:gd name="connsiteX2" fmla="*/ 112751 w 123526"/>
                <a:gd name="connsiteY2" fmla="*/ 8545 h 24684"/>
                <a:gd name="connsiteX3" fmla="*/ 120688 w 123526"/>
                <a:gd name="connsiteY3" fmla="*/ 24420 h 24684"/>
                <a:gd name="connsiteX4" fmla="*/ 74651 w 123526"/>
                <a:gd name="connsiteY4" fmla="*/ 14895 h 24684"/>
                <a:gd name="connsiteX5" fmla="*/ 38 w 123526"/>
                <a:gd name="connsiteY5" fmla="*/ 24420 h 24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526" h="24684">
                  <a:moveTo>
                    <a:pt x="38" y="24420"/>
                  </a:moveTo>
                  <a:cubicBezTo>
                    <a:pt x="-1549" y="22039"/>
                    <a:pt x="46341" y="3253"/>
                    <a:pt x="65126" y="607"/>
                  </a:cubicBezTo>
                  <a:cubicBezTo>
                    <a:pt x="83911" y="-2039"/>
                    <a:pt x="103491" y="4576"/>
                    <a:pt x="112751" y="8545"/>
                  </a:cubicBezTo>
                  <a:cubicBezTo>
                    <a:pt x="122011" y="12514"/>
                    <a:pt x="127038" y="23362"/>
                    <a:pt x="120688" y="24420"/>
                  </a:cubicBezTo>
                  <a:cubicBezTo>
                    <a:pt x="114338" y="25478"/>
                    <a:pt x="90790" y="17541"/>
                    <a:pt x="74651" y="14895"/>
                  </a:cubicBezTo>
                  <a:cubicBezTo>
                    <a:pt x="58512" y="12249"/>
                    <a:pt x="1625" y="26801"/>
                    <a:pt x="38" y="24420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: 図形 152">
              <a:extLst>
                <a:ext uri="{FF2B5EF4-FFF2-40B4-BE49-F238E27FC236}">
                  <a16:creationId xmlns:a16="http://schemas.microsoft.com/office/drawing/2014/main" id="{F3D8C8DE-974B-40ED-AB1D-C4424AD7A93D}"/>
                </a:ext>
              </a:extLst>
            </p:cNvPr>
            <p:cNvSpPr/>
            <p:nvPr/>
          </p:nvSpPr>
          <p:spPr>
            <a:xfrm>
              <a:off x="9176030" y="3077540"/>
              <a:ext cx="128326" cy="56209"/>
            </a:xfrm>
            <a:custGeom>
              <a:avLst/>
              <a:gdLst>
                <a:gd name="connsiteX0" fmla="*/ 128308 w 128326"/>
                <a:gd name="connsiteY0" fmla="*/ 21260 h 56209"/>
                <a:gd name="connsiteX1" fmla="*/ 39408 w 128326"/>
                <a:gd name="connsiteY1" fmla="*/ 24435 h 56209"/>
                <a:gd name="connsiteX2" fmla="*/ 1308 w 128326"/>
                <a:gd name="connsiteY2" fmla="*/ 56185 h 56209"/>
                <a:gd name="connsiteX3" fmla="*/ 12420 w 128326"/>
                <a:gd name="connsiteY3" fmla="*/ 29198 h 56209"/>
                <a:gd name="connsiteX4" fmla="*/ 47345 w 128326"/>
                <a:gd name="connsiteY4" fmla="*/ 623 h 56209"/>
                <a:gd name="connsiteX5" fmla="*/ 128308 w 128326"/>
                <a:gd name="connsiteY5" fmla="*/ 21260 h 5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26" h="56209">
                  <a:moveTo>
                    <a:pt x="128308" y="21260"/>
                  </a:moveTo>
                  <a:cubicBezTo>
                    <a:pt x="126985" y="25229"/>
                    <a:pt x="60575" y="18614"/>
                    <a:pt x="39408" y="24435"/>
                  </a:cubicBezTo>
                  <a:cubicBezTo>
                    <a:pt x="18241" y="30256"/>
                    <a:pt x="5806" y="55391"/>
                    <a:pt x="1308" y="56185"/>
                  </a:cubicBezTo>
                  <a:cubicBezTo>
                    <a:pt x="-3190" y="56979"/>
                    <a:pt x="4747" y="38458"/>
                    <a:pt x="12420" y="29198"/>
                  </a:cubicBezTo>
                  <a:cubicBezTo>
                    <a:pt x="20093" y="19938"/>
                    <a:pt x="34116" y="5121"/>
                    <a:pt x="47345" y="623"/>
                  </a:cubicBezTo>
                  <a:cubicBezTo>
                    <a:pt x="60574" y="-3875"/>
                    <a:pt x="129631" y="17291"/>
                    <a:pt x="128308" y="21260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: 図形 153">
              <a:extLst>
                <a:ext uri="{FF2B5EF4-FFF2-40B4-BE49-F238E27FC236}">
                  <a16:creationId xmlns:a16="http://schemas.microsoft.com/office/drawing/2014/main" id="{AD07AAFA-FCE5-4824-AF9E-AEB0521804E4}"/>
                </a:ext>
              </a:extLst>
            </p:cNvPr>
            <p:cNvSpPr/>
            <p:nvPr/>
          </p:nvSpPr>
          <p:spPr>
            <a:xfrm>
              <a:off x="10370543" y="3912832"/>
              <a:ext cx="22527" cy="218423"/>
            </a:xfrm>
            <a:custGeom>
              <a:avLst/>
              <a:gdLst>
                <a:gd name="connsiteX0" fmla="*/ 19645 w 22527"/>
                <a:gd name="connsiteY0" fmla="*/ 356 h 218423"/>
                <a:gd name="connsiteX1" fmla="*/ 3770 w 22527"/>
                <a:gd name="connsiteY1" fmla="*/ 59093 h 218423"/>
                <a:gd name="connsiteX2" fmla="*/ 595 w 22527"/>
                <a:gd name="connsiteY2" fmla="*/ 116243 h 218423"/>
                <a:gd name="connsiteX3" fmla="*/ 2182 w 22527"/>
                <a:gd name="connsiteY3" fmla="*/ 160693 h 218423"/>
                <a:gd name="connsiteX4" fmla="*/ 21232 w 22527"/>
                <a:gd name="connsiteY4" fmla="*/ 217843 h 218423"/>
                <a:gd name="connsiteX5" fmla="*/ 19645 w 22527"/>
                <a:gd name="connsiteY5" fmla="*/ 187681 h 218423"/>
                <a:gd name="connsiteX6" fmla="*/ 10120 w 22527"/>
                <a:gd name="connsiteY6" fmla="*/ 146406 h 218423"/>
                <a:gd name="connsiteX7" fmla="*/ 8532 w 22527"/>
                <a:gd name="connsiteY7" fmla="*/ 87668 h 218423"/>
                <a:gd name="connsiteX8" fmla="*/ 19645 w 22527"/>
                <a:gd name="connsiteY8" fmla="*/ 356 h 21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27" h="218423">
                  <a:moveTo>
                    <a:pt x="19645" y="356"/>
                  </a:moveTo>
                  <a:cubicBezTo>
                    <a:pt x="18851" y="-4406"/>
                    <a:pt x="6945" y="39779"/>
                    <a:pt x="3770" y="59093"/>
                  </a:cubicBezTo>
                  <a:cubicBezTo>
                    <a:pt x="595" y="78408"/>
                    <a:pt x="860" y="99310"/>
                    <a:pt x="595" y="116243"/>
                  </a:cubicBezTo>
                  <a:cubicBezTo>
                    <a:pt x="330" y="133176"/>
                    <a:pt x="-1257" y="143760"/>
                    <a:pt x="2182" y="160693"/>
                  </a:cubicBezTo>
                  <a:cubicBezTo>
                    <a:pt x="5621" y="177626"/>
                    <a:pt x="18321" y="213345"/>
                    <a:pt x="21232" y="217843"/>
                  </a:cubicBezTo>
                  <a:cubicBezTo>
                    <a:pt x="24143" y="222341"/>
                    <a:pt x="21497" y="199587"/>
                    <a:pt x="19645" y="187681"/>
                  </a:cubicBezTo>
                  <a:cubicBezTo>
                    <a:pt x="17793" y="175775"/>
                    <a:pt x="11972" y="163075"/>
                    <a:pt x="10120" y="146406"/>
                  </a:cubicBezTo>
                  <a:cubicBezTo>
                    <a:pt x="8268" y="129737"/>
                    <a:pt x="7209" y="107512"/>
                    <a:pt x="8532" y="87668"/>
                  </a:cubicBezTo>
                  <a:cubicBezTo>
                    <a:pt x="9855" y="67824"/>
                    <a:pt x="20439" y="5118"/>
                    <a:pt x="19645" y="356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: 図形 155">
              <a:extLst>
                <a:ext uri="{FF2B5EF4-FFF2-40B4-BE49-F238E27FC236}">
                  <a16:creationId xmlns:a16="http://schemas.microsoft.com/office/drawing/2014/main" id="{DF2E812A-9211-4899-BEEA-8CB617D3FC4D}"/>
                </a:ext>
              </a:extLst>
            </p:cNvPr>
            <p:cNvSpPr/>
            <p:nvPr/>
          </p:nvSpPr>
          <p:spPr>
            <a:xfrm>
              <a:off x="9559687" y="2958902"/>
              <a:ext cx="250079" cy="95573"/>
            </a:xfrm>
            <a:custGeom>
              <a:avLst/>
              <a:gdLst>
                <a:gd name="connsiteX0" fmla="*/ 238 w 250079"/>
                <a:gd name="connsiteY0" fmla="*/ 95448 h 95573"/>
                <a:gd name="connsiteX1" fmla="*/ 70088 w 250079"/>
                <a:gd name="connsiteY1" fmla="*/ 57348 h 95573"/>
                <a:gd name="connsiteX2" fmla="*/ 200263 w 250079"/>
                <a:gd name="connsiteY2" fmla="*/ 24011 h 95573"/>
                <a:gd name="connsiteX3" fmla="*/ 249476 w 250079"/>
                <a:gd name="connsiteY3" fmla="*/ 1786 h 95573"/>
                <a:gd name="connsiteX4" fmla="*/ 171688 w 250079"/>
                <a:gd name="connsiteY4" fmla="*/ 4961 h 95573"/>
                <a:gd name="connsiteX5" fmla="*/ 106601 w 250079"/>
                <a:gd name="connsiteY5" fmla="*/ 33536 h 95573"/>
                <a:gd name="connsiteX6" fmla="*/ 92313 w 250079"/>
                <a:gd name="connsiteY6" fmla="*/ 68461 h 95573"/>
                <a:gd name="connsiteX7" fmla="*/ 238 w 250079"/>
                <a:gd name="connsiteY7" fmla="*/ 95448 h 9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079" h="95573">
                  <a:moveTo>
                    <a:pt x="238" y="95448"/>
                  </a:moveTo>
                  <a:cubicBezTo>
                    <a:pt x="-3466" y="93596"/>
                    <a:pt x="36750" y="69254"/>
                    <a:pt x="70088" y="57348"/>
                  </a:cubicBezTo>
                  <a:cubicBezTo>
                    <a:pt x="103426" y="45442"/>
                    <a:pt x="170365" y="33271"/>
                    <a:pt x="200263" y="24011"/>
                  </a:cubicBezTo>
                  <a:cubicBezTo>
                    <a:pt x="230161" y="14751"/>
                    <a:pt x="254238" y="4961"/>
                    <a:pt x="249476" y="1786"/>
                  </a:cubicBezTo>
                  <a:cubicBezTo>
                    <a:pt x="244714" y="-1389"/>
                    <a:pt x="195501" y="-331"/>
                    <a:pt x="171688" y="4961"/>
                  </a:cubicBezTo>
                  <a:cubicBezTo>
                    <a:pt x="147875" y="10253"/>
                    <a:pt x="119830" y="22953"/>
                    <a:pt x="106601" y="33536"/>
                  </a:cubicBezTo>
                  <a:cubicBezTo>
                    <a:pt x="93372" y="44119"/>
                    <a:pt x="109511" y="58672"/>
                    <a:pt x="92313" y="68461"/>
                  </a:cubicBezTo>
                  <a:cubicBezTo>
                    <a:pt x="75115" y="78250"/>
                    <a:pt x="3942" y="97300"/>
                    <a:pt x="238" y="95448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フリーフォーム: 図形 156">
              <a:extLst>
                <a:ext uri="{FF2B5EF4-FFF2-40B4-BE49-F238E27FC236}">
                  <a16:creationId xmlns:a16="http://schemas.microsoft.com/office/drawing/2014/main" id="{1336EFA8-384B-4A5A-B6D7-10439A6C266B}"/>
                </a:ext>
              </a:extLst>
            </p:cNvPr>
            <p:cNvSpPr/>
            <p:nvPr/>
          </p:nvSpPr>
          <p:spPr>
            <a:xfrm>
              <a:off x="9986348" y="2949561"/>
              <a:ext cx="262743" cy="86196"/>
            </a:xfrm>
            <a:custGeom>
              <a:avLst/>
              <a:gdLst>
                <a:gd name="connsiteX0" fmla="*/ 85 w 262743"/>
                <a:gd name="connsiteY0" fmla="*/ 1072 h 86196"/>
                <a:gd name="connsiteX1" fmla="*/ 152485 w 262743"/>
                <a:gd name="connsiteY1" fmla="*/ 34939 h 86196"/>
                <a:gd name="connsiteX2" fmla="*/ 262552 w 262743"/>
                <a:gd name="connsiteY2" fmla="*/ 68806 h 86196"/>
                <a:gd name="connsiteX3" fmla="*/ 177885 w 262743"/>
                <a:gd name="connsiteY3" fmla="*/ 81506 h 86196"/>
                <a:gd name="connsiteX4" fmla="*/ 131319 w 262743"/>
                <a:gd name="connsiteY4" fmla="*/ 77272 h 86196"/>
                <a:gd name="connsiteX5" fmla="*/ 85 w 262743"/>
                <a:gd name="connsiteY5" fmla="*/ 1072 h 86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743" h="86196">
                  <a:moveTo>
                    <a:pt x="85" y="1072"/>
                  </a:moveTo>
                  <a:cubicBezTo>
                    <a:pt x="3613" y="-5983"/>
                    <a:pt x="108740" y="23650"/>
                    <a:pt x="152485" y="34939"/>
                  </a:cubicBezTo>
                  <a:cubicBezTo>
                    <a:pt x="196230" y="46228"/>
                    <a:pt x="258319" y="61045"/>
                    <a:pt x="262552" y="68806"/>
                  </a:cubicBezTo>
                  <a:cubicBezTo>
                    <a:pt x="266785" y="76567"/>
                    <a:pt x="199757" y="80095"/>
                    <a:pt x="177885" y="81506"/>
                  </a:cubicBezTo>
                  <a:cubicBezTo>
                    <a:pt x="156013" y="82917"/>
                    <a:pt x="158836" y="93500"/>
                    <a:pt x="131319" y="77272"/>
                  </a:cubicBezTo>
                  <a:cubicBezTo>
                    <a:pt x="103802" y="61044"/>
                    <a:pt x="-3443" y="8127"/>
                    <a:pt x="85" y="1072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フリーフォーム: 図形 157">
              <a:extLst>
                <a:ext uri="{FF2B5EF4-FFF2-40B4-BE49-F238E27FC236}">
                  <a16:creationId xmlns:a16="http://schemas.microsoft.com/office/drawing/2014/main" id="{21801075-F918-46A6-A592-0106850285CD}"/>
                </a:ext>
              </a:extLst>
            </p:cNvPr>
            <p:cNvSpPr/>
            <p:nvPr/>
          </p:nvSpPr>
          <p:spPr>
            <a:xfrm>
              <a:off x="9175221" y="3361839"/>
              <a:ext cx="205867" cy="830791"/>
            </a:xfrm>
            <a:custGeom>
              <a:avLst/>
              <a:gdLst>
                <a:gd name="connsiteX0" fmla="*/ 197379 w 205867"/>
                <a:gd name="connsiteY0" fmla="*/ 486 h 830791"/>
                <a:gd name="connsiteX1" fmla="*/ 146579 w 205867"/>
                <a:gd name="connsiteY1" fmla="*/ 92561 h 830791"/>
                <a:gd name="connsiteX2" fmla="*/ 178329 w 205867"/>
                <a:gd name="connsiteY2" fmla="*/ 248136 h 830791"/>
                <a:gd name="connsiteX3" fmla="*/ 133879 w 205867"/>
                <a:gd name="connsiteY3" fmla="*/ 425936 h 830791"/>
                <a:gd name="connsiteX4" fmla="*/ 114829 w 205867"/>
                <a:gd name="connsiteY4" fmla="*/ 714861 h 830791"/>
                <a:gd name="connsiteX5" fmla="*/ 200554 w 205867"/>
                <a:gd name="connsiteY5" fmla="*/ 819636 h 830791"/>
                <a:gd name="connsiteX6" fmla="*/ 184679 w 205867"/>
                <a:gd name="connsiteY6" fmla="*/ 825986 h 830791"/>
                <a:gd name="connsiteX7" fmla="*/ 86254 w 205867"/>
                <a:gd name="connsiteY7" fmla="*/ 803761 h 830791"/>
                <a:gd name="connsiteX8" fmla="*/ 529 w 205867"/>
                <a:gd name="connsiteY8" fmla="*/ 733911 h 830791"/>
                <a:gd name="connsiteX9" fmla="*/ 127529 w 205867"/>
                <a:gd name="connsiteY9" fmla="*/ 664061 h 830791"/>
                <a:gd name="connsiteX10" fmla="*/ 140229 w 205867"/>
                <a:gd name="connsiteY10" fmla="*/ 543411 h 830791"/>
                <a:gd name="connsiteX11" fmla="*/ 105304 w 205867"/>
                <a:gd name="connsiteY11" fmla="*/ 349736 h 830791"/>
                <a:gd name="connsiteX12" fmla="*/ 140229 w 205867"/>
                <a:gd name="connsiteY12" fmla="*/ 130661 h 830791"/>
                <a:gd name="connsiteX13" fmla="*/ 197379 w 205867"/>
                <a:gd name="connsiteY13" fmla="*/ 486 h 83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867" h="830791">
                  <a:moveTo>
                    <a:pt x="197379" y="486"/>
                  </a:moveTo>
                  <a:cubicBezTo>
                    <a:pt x="198437" y="-5864"/>
                    <a:pt x="149754" y="51286"/>
                    <a:pt x="146579" y="92561"/>
                  </a:cubicBezTo>
                  <a:cubicBezTo>
                    <a:pt x="143404" y="133836"/>
                    <a:pt x="180446" y="192574"/>
                    <a:pt x="178329" y="248136"/>
                  </a:cubicBezTo>
                  <a:cubicBezTo>
                    <a:pt x="176212" y="303698"/>
                    <a:pt x="144462" y="348149"/>
                    <a:pt x="133879" y="425936"/>
                  </a:cubicBezTo>
                  <a:cubicBezTo>
                    <a:pt x="123296" y="503723"/>
                    <a:pt x="103716" y="649244"/>
                    <a:pt x="114829" y="714861"/>
                  </a:cubicBezTo>
                  <a:cubicBezTo>
                    <a:pt x="125942" y="780478"/>
                    <a:pt x="188912" y="801115"/>
                    <a:pt x="200554" y="819636"/>
                  </a:cubicBezTo>
                  <a:cubicBezTo>
                    <a:pt x="212196" y="838157"/>
                    <a:pt x="203729" y="828632"/>
                    <a:pt x="184679" y="825986"/>
                  </a:cubicBezTo>
                  <a:cubicBezTo>
                    <a:pt x="165629" y="823340"/>
                    <a:pt x="116946" y="819107"/>
                    <a:pt x="86254" y="803761"/>
                  </a:cubicBezTo>
                  <a:cubicBezTo>
                    <a:pt x="55562" y="788415"/>
                    <a:pt x="-6350" y="757194"/>
                    <a:pt x="529" y="733911"/>
                  </a:cubicBezTo>
                  <a:cubicBezTo>
                    <a:pt x="7408" y="710628"/>
                    <a:pt x="104246" y="695811"/>
                    <a:pt x="127529" y="664061"/>
                  </a:cubicBezTo>
                  <a:cubicBezTo>
                    <a:pt x="150812" y="632311"/>
                    <a:pt x="143933" y="595799"/>
                    <a:pt x="140229" y="543411"/>
                  </a:cubicBezTo>
                  <a:cubicBezTo>
                    <a:pt x="136525" y="491024"/>
                    <a:pt x="105304" y="418528"/>
                    <a:pt x="105304" y="349736"/>
                  </a:cubicBezTo>
                  <a:cubicBezTo>
                    <a:pt x="105304" y="280944"/>
                    <a:pt x="128058" y="185694"/>
                    <a:pt x="140229" y="130661"/>
                  </a:cubicBezTo>
                  <a:cubicBezTo>
                    <a:pt x="152400" y="75628"/>
                    <a:pt x="196321" y="6836"/>
                    <a:pt x="197379" y="486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フリーフォーム: 図形 158">
              <a:extLst>
                <a:ext uri="{FF2B5EF4-FFF2-40B4-BE49-F238E27FC236}">
                  <a16:creationId xmlns:a16="http://schemas.microsoft.com/office/drawing/2014/main" id="{EAF21C52-9CD6-4A1A-BDFF-F2A1B213BD59}"/>
                </a:ext>
              </a:extLst>
            </p:cNvPr>
            <p:cNvSpPr/>
            <p:nvPr/>
          </p:nvSpPr>
          <p:spPr>
            <a:xfrm>
              <a:off x="9187596" y="3368592"/>
              <a:ext cx="192329" cy="657597"/>
            </a:xfrm>
            <a:custGeom>
              <a:avLst/>
              <a:gdLst>
                <a:gd name="connsiteX0" fmla="*/ 191354 w 192329"/>
                <a:gd name="connsiteY0" fmla="*/ 83 h 657597"/>
                <a:gd name="connsiteX1" fmla="*/ 67529 w 192329"/>
                <a:gd name="connsiteY1" fmla="*/ 104858 h 657597"/>
                <a:gd name="connsiteX2" fmla="*/ 83404 w 192329"/>
                <a:gd name="connsiteY2" fmla="*/ 206458 h 657597"/>
                <a:gd name="connsiteX3" fmla="*/ 96104 w 192329"/>
                <a:gd name="connsiteY3" fmla="*/ 339808 h 657597"/>
                <a:gd name="connsiteX4" fmla="*/ 19904 w 192329"/>
                <a:gd name="connsiteY4" fmla="*/ 476333 h 657597"/>
                <a:gd name="connsiteX5" fmla="*/ 16729 w 192329"/>
                <a:gd name="connsiteY5" fmla="*/ 549358 h 657597"/>
                <a:gd name="connsiteX6" fmla="*/ 42129 w 192329"/>
                <a:gd name="connsiteY6" fmla="*/ 657308 h 657597"/>
                <a:gd name="connsiteX7" fmla="*/ 854 w 192329"/>
                <a:gd name="connsiteY7" fmla="*/ 514433 h 657597"/>
                <a:gd name="connsiteX8" fmla="*/ 23079 w 192329"/>
                <a:gd name="connsiteY8" fmla="*/ 339808 h 657597"/>
                <a:gd name="connsiteX9" fmla="*/ 121504 w 192329"/>
                <a:gd name="connsiteY9" fmla="*/ 92158 h 657597"/>
                <a:gd name="connsiteX10" fmla="*/ 191354 w 192329"/>
                <a:gd name="connsiteY10" fmla="*/ 83 h 65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2329" h="657597">
                  <a:moveTo>
                    <a:pt x="191354" y="83"/>
                  </a:moveTo>
                  <a:cubicBezTo>
                    <a:pt x="182358" y="2200"/>
                    <a:pt x="85521" y="70462"/>
                    <a:pt x="67529" y="104858"/>
                  </a:cubicBezTo>
                  <a:cubicBezTo>
                    <a:pt x="49537" y="139254"/>
                    <a:pt x="78641" y="167300"/>
                    <a:pt x="83404" y="206458"/>
                  </a:cubicBezTo>
                  <a:cubicBezTo>
                    <a:pt x="88166" y="245616"/>
                    <a:pt x="106687" y="294829"/>
                    <a:pt x="96104" y="339808"/>
                  </a:cubicBezTo>
                  <a:cubicBezTo>
                    <a:pt x="85521" y="384787"/>
                    <a:pt x="33133" y="441408"/>
                    <a:pt x="19904" y="476333"/>
                  </a:cubicBezTo>
                  <a:cubicBezTo>
                    <a:pt x="6675" y="511258"/>
                    <a:pt x="13025" y="519196"/>
                    <a:pt x="16729" y="549358"/>
                  </a:cubicBezTo>
                  <a:cubicBezTo>
                    <a:pt x="20433" y="579521"/>
                    <a:pt x="44775" y="663129"/>
                    <a:pt x="42129" y="657308"/>
                  </a:cubicBezTo>
                  <a:cubicBezTo>
                    <a:pt x="39483" y="651487"/>
                    <a:pt x="4029" y="567350"/>
                    <a:pt x="854" y="514433"/>
                  </a:cubicBezTo>
                  <a:cubicBezTo>
                    <a:pt x="-2321" y="461516"/>
                    <a:pt x="2971" y="410187"/>
                    <a:pt x="23079" y="339808"/>
                  </a:cubicBezTo>
                  <a:cubicBezTo>
                    <a:pt x="43187" y="269429"/>
                    <a:pt x="98221" y="148250"/>
                    <a:pt x="121504" y="92158"/>
                  </a:cubicBezTo>
                  <a:cubicBezTo>
                    <a:pt x="144787" y="36066"/>
                    <a:pt x="200350" y="-2034"/>
                    <a:pt x="191354" y="83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リーフォーム: 図形 159">
              <a:extLst>
                <a:ext uri="{FF2B5EF4-FFF2-40B4-BE49-F238E27FC236}">
                  <a16:creationId xmlns:a16="http://schemas.microsoft.com/office/drawing/2014/main" id="{061D03D7-9F45-48A0-A0DB-1BCB1114C49A}"/>
                </a:ext>
              </a:extLst>
            </p:cNvPr>
            <p:cNvSpPr/>
            <p:nvPr/>
          </p:nvSpPr>
          <p:spPr>
            <a:xfrm>
              <a:off x="9300864" y="3527070"/>
              <a:ext cx="44773" cy="217843"/>
            </a:xfrm>
            <a:custGeom>
              <a:avLst/>
              <a:gdLst>
                <a:gd name="connsiteX0" fmla="*/ 27286 w 44773"/>
                <a:gd name="connsiteY0" fmla="*/ 355 h 217843"/>
                <a:gd name="connsiteX1" fmla="*/ 44749 w 44773"/>
                <a:gd name="connsiteY1" fmla="*/ 70205 h 217843"/>
                <a:gd name="connsiteX2" fmla="*/ 30461 w 44773"/>
                <a:gd name="connsiteY2" fmla="*/ 119418 h 217843"/>
                <a:gd name="connsiteX3" fmla="*/ 5061 w 44773"/>
                <a:gd name="connsiteY3" fmla="*/ 176568 h 217843"/>
                <a:gd name="connsiteX4" fmla="*/ 299 w 44773"/>
                <a:gd name="connsiteY4" fmla="*/ 217843 h 217843"/>
                <a:gd name="connsiteX5" fmla="*/ 9824 w 44773"/>
                <a:gd name="connsiteY5" fmla="*/ 176568 h 217843"/>
                <a:gd name="connsiteX6" fmla="*/ 16174 w 44773"/>
                <a:gd name="connsiteY6" fmla="*/ 101955 h 217843"/>
                <a:gd name="connsiteX7" fmla="*/ 27286 w 44773"/>
                <a:gd name="connsiteY7" fmla="*/ 355 h 21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73" h="217843">
                  <a:moveTo>
                    <a:pt x="27286" y="355"/>
                  </a:moveTo>
                  <a:cubicBezTo>
                    <a:pt x="32049" y="-4937"/>
                    <a:pt x="44220" y="50361"/>
                    <a:pt x="44749" y="70205"/>
                  </a:cubicBezTo>
                  <a:cubicBezTo>
                    <a:pt x="45278" y="90049"/>
                    <a:pt x="37076" y="101691"/>
                    <a:pt x="30461" y="119418"/>
                  </a:cubicBezTo>
                  <a:cubicBezTo>
                    <a:pt x="23846" y="137145"/>
                    <a:pt x="10088" y="160164"/>
                    <a:pt x="5061" y="176568"/>
                  </a:cubicBezTo>
                  <a:cubicBezTo>
                    <a:pt x="34" y="192972"/>
                    <a:pt x="-495" y="217843"/>
                    <a:pt x="299" y="217843"/>
                  </a:cubicBezTo>
                  <a:cubicBezTo>
                    <a:pt x="1093" y="217843"/>
                    <a:pt x="7178" y="195883"/>
                    <a:pt x="9824" y="176568"/>
                  </a:cubicBezTo>
                  <a:cubicBezTo>
                    <a:pt x="12470" y="157253"/>
                    <a:pt x="12470" y="126561"/>
                    <a:pt x="16174" y="101955"/>
                  </a:cubicBezTo>
                  <a:cubicBezTo>
                    <a:pt x="19878" y="77349"/>
                    <a:pt x="22523" y="5647"/>
                    <a:pt x="27286" y="355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: 図形 160">
              <a:extLst>
                <a:ext uri="{FF2B5EF4-FFF2-40B4-BE49-F238E27FC236}">
                  <a16:creationId xmlns:a16="http://schemas.microsoft.com/office/drawing/2014/main" id="{10CFF348-A019-415D-BC57-E84EAA4E722E}"/>
                </a:ext>
              </a:extLst>
            </p:cNvPr>
            <p:cNvSpPr/>
            <p:nvPr/>
          </p:nvSpPr>
          <p:spPr>
            <a:xfrm>
              <a:off x="9208472" y="3603609"/>
              <a:ext cx="53005" cy="184203"/>
            </a:xfrm>
            <a:custGeom>
              <a:avLst/>
              <a:gdLst>
                <a:gd name="connsiteX0" fmla="*/ 53003 w 53005"/>
                <a:gd name="connsiteY0" fmla="*/ 16 h 184203"/>
                <a:gd name="connsiteX1" fmla="*/ 22841 w 53005"/>
                <a:gd name="connsiteY1" fmla="*/ 66691 h 184203"/>
                <a:gd name="connsiteX2" fmla="*/ 6966 w 53005"/>
                <a:gd name="connsiteY2" fmla="*/ 131779 h 184203"/>
                <a:gd name="connsiteX3" fmla="*/ 616 w 53005"/>
                <a:gd name="connsiteY3" fmla="*/ 184166 h 184203"/>
                <a:gd name="connsiteX4" fmla="*/ 21253 w 53005"/>
                <a:gd name="connsiteY4" fmla="*/ 123841 h 184203"/>
                <a:gd name="connsiteX5" fmla="*/ 22841 w 53005"/>
                <a:gd name="connsiteY5" fmla="*/ 88916 h 184203"/>
                <a:gd name="connsiteX6" fmla="*/ 24428 w 53005"/>
                <a:gd name="connsiteY6" fmla="*/ 60341 h 184203"/>
                <a:gd name="connsiteX7" fmla="*/ 53003 w 53005"/>
                <a:gd name="connsiteY7" fmla="*/ 16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005" h="184203">
                  <a:moveTo>
                    <a:pt x="53003" y="16"/>
                  </a:moveTo>
                  <a:cubicBezTo>
                    <a:pt x="52738" y="1074"/>
                    <a:pt x="30514" y="44730"/>
                    <a:pt x="22841" y="66691"/>
                  </a:cubicBezTo>
                  <a:cubicBezTo>
                    <a:pt x="15168" y="88652"/>
                    <a:pt x="10670" y="112200"/>
                    <a:pt x="6966" y="131779"/>
                  </a:cubicBezTo>
                  <a:cubicBezTo>
                    <a:pt x="3262" y="151358"/>
                    <a:pt x="-1765" y="185489"/>
                    <a:pt x="616" y="184166"/>
                  </a:cubicBezTo>
                  <a:cubicBezTo>
                    <a:pt x="2997" y="182843"/>
                    <a:pt x="17549" y="139716"/>
                    <a:pt x="21253" y="123841"/>
                  </a:cubicBezTo>
                  <a:cubicBezTo>
                    <a:pt x="24957" y="107966"/>
                    <a:pt x="22312" y="99499"/>
                    <a:pt x="22841" y="88916"/>
                  </a:cubicBezTo>
                  <a:cubicBezTo>
                    <a:pt x="23370" y="78333"/>
                    <a:pt x="20989" y="71983"/>
                    <a:pt x="24428" y="60341"/>
                  </a:cubicBezTo>
                  <a:cubicBezTo>
                    <a:pt x="27867" y="48699"/>
                    <a:pt x="53268" y="-1042"/>
                    <a:pt x="53003" y="16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: 図形 161">
              <a:extLst>
                <a:ext uri="{FF2B5EF4-FFF2-40B4-BE49-F238E27FC236}">
                  <a16:creationId xmlns:a16="http://schemas.microsoft.com/office/drawing/2014/main" id="{25AE5186-9A62-4EAC-8365-03989C6DC185}"/>
                </a:ext>
              </a:extLst>
            </p:cNvPr>
            <p:cNvSpPr/>
            <p:nvPr/>
          </p:nvSpPr>
          <p:spPr>
            <a:xfrm>
              <a:off x="9218015" y="3749390"/>
              <a:ext cx="63111" cy="323869"/>
            </a:xfrm>
            <a:custGeom>
              <a:avLst/>
              <a:gdLst>
                <a:gd name="connsiteX0" fmla="*/ 62510 w 63111"/>
                <a:gd name="connsiteY0" fmla="*/ 285 h 323869"/>
                <a:gd name="connsiteX1" fmla="*/ 32348 w 63111"/>
                <a:gd name="connsiteY1" fmla="*/ 106648 h 323869"/>
                <a:gd name="connsiteX2" fmla="*/ 57748 w 63111"/>
                <a:gd name="connsiteY2" fmla="*/ 309848 h 323869"/>
                <a:gd name="connsiteX3" fmla="*/ 51398 w 63111"/>
                <a:gd name="connsiteY3" fmla="*/ 301910 h 323869"/>
                <a:gd name="connsiteX4" fmla="*/ 18060 w 63111"/>
                <a:gd name="connsiteY4" fmla="*/ 266985 h 323869"/>
                <a:gd name="connsiteX5" fmla="*/ 2185 w 63111"/>
                <a:gd name="connsiteY5" fmla="*/ 220948 h 323869"/>
                <a:gd name="connsiteX6" fmla="*/ 5360 w 63111"/>
                <a:gd name="connsiteY6" fmla="*/ 184435 h 323869"/>
                <a:gd name="connsiteX7" fmla="*/ 49810 w 63111"/>
                <a:gd name="connsiteY7" fmla="*/ 78073 h 323869"/>
                <a:gd name="connsiteX8" fmla="*/ 62510 w 63111"/>
                <a:gd name="connsiteY8" fmla="*/ 285 h 32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111" h="323869">
                  <a:moveTo>
                    <a:pt x="62510" y="285"/>
                  </a:moveTo>
                  <a:cubicBezTo>
                    <a:pt x="59600" y="5047"/>
                    <a:pt x="33142" y="55054"/>
                    <a:pt x="32348" y="106648"/>
                  </a:cubicBezTo>
                  <a:cubicBezTo>
                    <a:pt x="31554" y="158242"/>
                    <a:pt x="57748" y="309848"/>
                    <a:pt x="57748" y="309848"/>
                  </a:cubicBezTo>
                  <a:cubicBezTo>
                    <a:pt x="60923" y="342392"/>
                    <a:pt x="58013" y="309054"/>
                    <a:pt x="51398" y="301910"/>
                  </a:cubicBezTo>
                  <a:cubicBezTo>
                    <a:pt x="44783" y="294766"/>
                    <a:pt x="26262" y="280479"/>
                    <a:pt x="18060" y="266985"/>
                  </a:cubicBezTo>
                  <a:cubicBezTo>
                    <a:pt x="9858" y="253491"/>
                    <a:pt x="4302" y="234706"/>
                    <a:pt x="2185" y="220948"/>
                  </a:cubicBezTo>
                  <a:cubicBezTo>
                    <a:pt x="68" y="207190"/>
                    <a:pt x="-2578" y="208248"/>
                    <a:pt x="5360" y="184435"/>
                  </a:cubicBezTo>
                  <a:cubicBezTo>
                    <a:pt x="13297" y="160623"/>
                    <a:pt x="42402" y="104531"/>
                    <a:pt x="49810" y="78073"/>
                  </a:cubicBezTo>
                  <a:cubicBezTo>
                    <a:pt x="57218" y="51615"/>
                    <a:pt x="65420" y="-4477"/>
                    <a:pt x="62510" y="285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: 図形 162">
              <a:extLst>
                <a:ext uri="{FF2B5EF4-FFF2-40B4-BE49-F238E27FC236}">
                  <a16:creationId xmlns:a16="http://schemas.microsoft.com/office/drawing/2014/main" id="{249104BD-99A8-416B-A03D-4C4D6C4D77E6}"/>
                </a:ext>
              </a:extLst>
            </p:cNvPr>
            <p:cNvSpPr/>
            <p:nvPr/>
          </p:nvSpPr>
          <p:spPr>
            <a:xfrm>
              <a:off x="9941947" y="4799893"/>
              <a:ext cx="938399" cy="497511"/>
            </a:xfrm>
            <a:custGeom>
              <a:avLst/>
              <a:gdLst>
                <a:gd name="connsiteX0" fmla="*/ 21203 w 938399"/>
                <a:gd name="connsiteY0" fmla="*/ 432507 h 497511"/>
                <a:gd name="connsiteX1" fmla="*/ 154553 w 938399"/>
                <a:gd name="connsiteY1" fmla="*/ 400757 h 497511"/>
                <a:gd name="connsiteX2" fmla="*/ 484753 w 938399"/>
                <a:gd name="connsiteY2" fmla="*/ 210257 h 497511"/>
                <a:gd name="connsiteX3" fmla="*/ 814953 w 938399"/>
                <a:gd name="connsiteY3" fmla="*/ 38807 h 497511"/>
                <a:gd name="connsiteX4" fmla="*/ 935603 w 938399"/>
                <a:gd name="connsiteY4" fmla="*/ 13407 h 497511"/>
                <a:gd name="connsiteX5" fmla="*/ 713353 w 938399"/>
                <a:gd name="connsiteY5" fmla="*/ 210257 h 497511"/>
                <a:gd name="connsiteX6" fmla="*/ 675253 w 938399"/>
                <a:gd name="connsiteY6" fmla="*/ 330907 h 497511"/>
                <a:gd name="connsiteX7" fmla="*/ 586353 w 938399"/>
                <a:gd name="connsiteY7" fmla="*/ 496007 h 497511"/>
                <a:gd name="connsiteX8" fmla="*/ 21203 w 938399"/>
                <a:gd name="connsiteY8" fmla="*/ 432507 h 49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8399" h="497511">
                  <a:moveTo>
                    <a:pt x="21203" y="432507"/>
                  </a:moveTo>
                  <a:cubicBezTo>
                    <a:pt x="-50764" y="416632"/>
                    <a:pt x="77295" y="437799"/>
                    <a:pt x="154553" y="400757"/>
                  </a:cubicBezTo>
                  <a:cubicBezTo>
                    <a:pt x="231811" y="363715"/>
                    <a:pt x="374686" y="270582"/>
                    <a:pt x="484753" y="210257"/>
                  </a:cubicBezTo>
                  <a:cubicBezTo>
                    <a:pt x="594820" y="149932"/>
                    <a:pt x="739811" y="71615"/>
                    <a:pt x="814953" y="38807"/>
                  </a:cubicBezTo>
                  <a:cubicBezTo>
                    <a:pt x="890095" y="5999"/>
                    <a:pt x="952536" y="-15168"/>
                    <a:pt x="935603" y="13407"/>
                  </a:cubicBezTo>
                  <a:cubicBezTo>
                    <a:pt x="918670" y="41982"/>
                    <a:pt x="756745" y="157340"/>
                    <a:pt x="713353" y="210257"/>
                  </a:cubicBezTo>
                  <a:cubicBezTo>
                    <a:pt x="669961" y="263174"/>
                    <a:pt x="696420" y="283282"/>
                    <a:pt x="675253" y="330907"/>
                  </a:cubicBezTo>
                  <a:cubicBezTo>
                    <a:pt x="654086" y="378532"/>
                    <a:pt x="698536" y="484365"/>
                    <a:pt x="586353" y="496007"/>
                  </a:cubicBezTo>
                  <a:cubicBezTo>
                    <a:pt x="474170" y="507649"/>
                    <a:pt x="93170" y="448382"/>
                    <a:pt x="21203" y="432507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: 図形 163">
              <a:extLst>
                <a:ext uri="{FF2B5EF4-FFF2-40B4-BE49-F238E27FC236}">
                  <a16:creationId xmlns:a16="http://schemas.microsoft.com/office/drawing/2014/main" id="{A6DD59AA-D3B0-44E7-BF1B-6ED31B52F915}"/>
                </a:ext>
              </a:extLst>
            </p:cNvPr>
            <p:cNvSpPr/>
            <p:nvPr/>
          </p:nvSpPr>
          <p:spPr>
            <a:xfrm>
              <a:off x="10269541" y="4879315"/>
              <a:ext cx="446594" cy="290961"/>
            </a:xfrm>
            <a:custGeom>
              <a:avLst/>
              <a:gdLst>
                <a:gd name="connsiteX0" fmla="*/ 4759 w 446594"/>
                <a:gd name="connsiteY0" fmla="*/ 289585 h 290961"/>
                <a:gd name="connsiteX1" fmla="*/ 106359 w 446594"/>
                <a:gd name="connsiteY1" fmla="*/ 238785 h 290961"/>
                <a:gd name="connsiteX2" fmla="*/ 354009 w 446594"/>
                <a:gd name="connsiteY2" fmla="*/ 80035 h 290961"/>
                <a:gd name="connsiteX3" fmla="*/ 442909 w 446594"/>
                <a:gd name="connsiteY3" fmla="*/ 3835 h 290961"/>
                <a:gd name="connsiteX4" fmla="*/ 246059 w 446594"/>
                <a:gd name="connsiteY4" fmla="*/ 194335 h 290961"/>
                <a:gd name="connsiteX5" fmla="*/ 4759 w 446594"/>
                <a:gd name="connsiteY5" fmla="*/ 289585 h 29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594" h="290961">
                  <a:moveTo>
                    <a:pt x="4759" y="289585"/>
                  </a:moveTo>
                  <a:cubicBezTo>
                    <a:pt x="-18524" y="296993"/>
                    <a:pt x="48151" y="273710"/>
                    <a:pt x="106359" y="238785"/>
                  </a:cubicBezTo>
                  <a:cubicBezTo>
                    <a:pt x="164567" y="203860"/>
                    <a:pt x="297917" y="119193"/>
                    <a:pt x="354009" y="80035"/>
                  </a:cubicBezTo>
                  <a:cubicBezTo>
                    <a:pt x="410101" y="40877"/>
                    <a:pt x="460901" y="-15215"/>
                    <a:pt x="442909" y="3835"/>
                  </a:cubicBezTo>
                  <a:cubicBezTo>
                    <a:pt x="424917" y="22885"/>
                    <a:pt x="314851" y="149885"/>
                    <a:pt x="246059" y="194335"/>
                  </a:cubicBezTo>
                  <a:cubicBezTo>
                    <a:pt x="177267" y="238785"/>
                    <a:pt x="28042" y="282177"/>
                    <a:pt x="4759" y="289585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: 図形 164">
              <a:extLst>
                <a:ext uri="{FF2B5EF4-FFF2-40B4-BE49-F238E27FC236}">
                  <a16:creationId xmlns:a16="http://schemas.microsoft.com/office/drawing/2014/main" id="{E0688347-6175-49E8-80CD-9FF5157F7C17}"/>
                </a:ext>
              </a:extLst>
            </p:cNvPr>
            <p:cNvSpPr/>
            <p:nvPr/>
          </p:nvSpPr>
          <p:spPr>
            <a:xfrm>
              <a:off x="9291303" y="4222884"/>
              <a:ext cx="205294" cy="393862"/>
            </a:xfrm>
            <a:custGeom>
              <a:avLst/>
              <a:gdLst>
                <a:gd name="connsiteX0" fmla="*/ 93997 w 205294"/>
                <a:gd name="connsiteY0" fmla="*/ 1983 h 393862"/>
                <a:gd name="connsiteX1" fmla="*/ 132097 w 205294"/>
                <a:gd name="connsiteY1" fmla="*/ 84533 h 393862"/>
                <a:gd name="connsiteX2" fmla="*/ 87647 w 205294"/>
                <a:gd name="connsiteY2" fmla="*/ 173433 h 393862"/>
                <a:gd name="connsiteX3" fmla="*/ 7214 w 205294"/>
                <a:gd name="connsiteY3" fmla="*/ 255983 h 393862"/>
                <a:gd name="connsiteX4" fmla="*/ 19914 w 205294"/>
                <a:gd name="connsiteY4" fmla="*/ 380866 h 393862"/>
                <a:gd name="connsiteX5" fmla="*/ 149030 w 205294"/>
                <a:gd name="connsiteY5" fmla="*/ 378749 h 393862"/>
                <a:gd name="connsiteX6" fmla="*/ 197714 w 205294"/>
                <a:gd name="connsiteY6" fmla="*/ 281383 h 393862"/>
                <a:gd name="connsiteX7" fmla="*/ 195597 w 205294"/>
                <a:gd name="connsiteY7" fmla="*/ 171316 h 393862"/>
                <a:gd name="connsiteX8" fmla="*/ 93997 w 205294"/>
                <a:gd name="connsiteY8" fmla="*/ 1983 h 39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294" h="393862">
                  <a:moveTo>
                    <a:pt x="93997" y="1983"/>
                  </a:moveTo>
                  <a:cubicBezTo>
                    <a:pt x="83414" y="-12481"/>
                    <a:pt x="133155" y="55958"/>
                    <a:pt x="132097" y="84533"/>
                  </a:cubicBezTo>
                  <a:cubicBezTo>
                    <a:pt x="131039" y="113108"/>
                    <a:pt x="108461" y="144858"/>
                    <a:pt x="87647" y="173433"/>
                  </a:cubicBezTo>
                  <a:cubicBezTo>
                    <a:pt x="66833" y="202008"/>
                    <a:pt x="18503" y="221411"/>
                    <a:pt x="7214" y="255983"/>
                  </a:cubicBezTo>
                  <a:cubicBezTo>
                    <a:pt x="-4075" y="290555"/>
                    <a:pt x="-3722" y="360405"/>
                    <a:pt x="19914" y="380866"/>
                  </a:cubicBezTo>
                  <a:cubicBezTo>
                    <a:pt x="43550" y="401327"/>
                    <a:pt x="119397" y="395329"/>
                    <a:pt x="149030" y="378749"/>
                  </a:cubicBezTo>
                  <a:cubicBezTo>
                    <a:pt x="178663" y="362169"/>
                    <a:pt x="189953" y="315955"/>
                    <a:pt x="197714" y="281383"/>
                  </a:cubicBezTo>
                  <a:cubicBezTo>
                    <a:pt x="205475" y="246811"/>
                    <a:pt x="210766" y="212944"/>
                    <a:pt x="195597" y="171316"/>
                  </a:cubicBezTo>
                  <a:cubicBezTo>
                    <a:pt x="180428" y="129688"/>
                    <a:pt x="104580" y="16447"/>
                    <a:pt x="93997" y="1983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: 図形 165">
              <a:extLst>
                <a:ext uri="{FF2B5EF4-FFF2-40B4-BE49-F238E27FC236}">
                  <a16:creationId xmlns:a16="http://schemas.microsoft.com/office/drawing/2014/main" id="{005A8E24-3D22-4A30-A337-40FD05A61E56}"/>
                </a:ext>
              </a:extLst>
            </p:cNvPr>
            <p:cNvSpPr/>
            <p:nvPr/>
          </p:nvSpPr>
          <p:spPr>
            <a:xfrm>
              <a:off x="9304717" y="4341223"/>
              <a:ext cx="128623" cy="226980"/>
            </a:xfrm>
            <a:custGeom>
              <a:avLst/>
              <a:gdLst>
                <a:gd name="connsiteX0" fmla="*/ 122916 w 128623"/>
                <a:gd name="connsiteY0" fmla="*/ 60 h 226980"/>
                <a:gd name="connsiteX1" fmla="*/ 72116 w 128623"/>
                <a:gd name="connsiteY1" fmla="*/ 86844 h 226980"/>
                <a:gd name="connsiteX2" fmla="*/ 36133 w 128623"/>
                <a:gd name="connsiteY2" fmla="*/ 124944 h 226980"/>
                <a:gd name="connsiteX3" fmla="*/ 17083 w 128623"/>
                <a:gd name="connsiteY3" fmla="*/ 150344 h 226980"/>
                <a:gd name="connsiteX4" fmla="*/ 2266 w 128623"/>
                <a:gd name="connsiteY4" fmla="*/ 194794 h 226980"/>
                <a:gd name="connsiteX5" fmla="*/ 2266 w 128623"/>
                <a:gd name="connsiteY5" fmla="*/ 226544 h 226980"/>
                <a:gd name="connsiteX6" fmla="*/ 23433 w 128623"/>
                <a:gd name="connsiteY6" fmla="*/ 171510 h 226980"/>
                <a:gd name="connsiteX7" fmla="*/ 82700 w 128623"/>
                <a:gd name="connsiteY7" fmla="*/ 137644 h 226980"/>
                <a:gd name="connsiteX8" fmla="*/ 122916 w 128623"/>
                <a:gd name="connsiteY8" fmla="*/ 74144 h 226980"/>
                <a:gd name="connsiteX9" fmla="*/ 122916 w 128623"/>
                <a:gd name="connsiteY9" fmla="*/ 60 h 22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623" h="226980">
                  <a:moveTo>
                    <a:pt x="122916" y="60"/>
                  </a:moveTo>
                  <a:cubicBezTo>
                    <a:pt x="114449" y="2177"/>
                    <a:pt x="86580" y="66030"/>
                    <a:pt x="72116" y="86844"/>
                  </a:cubicBezTo>
                  <a:cubicBezTo>
                    <a:pt x="57652" y="107658"/>
                    <a:pt x="45305" y="114361"/>
                    <a:pt x="36133" y="124944"/>
                  </a:cubicBezTo>
                  <a:cubicBezTo>
                    <a:pt x="26961" y="135527"/>
                    <a:pt x="22727" y="138702"/>
                    <a:pt x="17083" y="150344"/>
                  </a:cubicBezTo>
                  <a:cubicBezTo>
                    <a:pt x="11439" y="161986"/>
                    <a:pt x="4736" y="182094"/>
                    <a:pt x="2266" y="194794"/>
                  </a:cubicBezTo>
                  <a:cubicBezTo>
                    <a:pt x="-204" y="207494"/>
                    <a:pt x="-1262" y="230425"/>
                    <a:pt x="2266" y="226544"/>
                  </a:cubicBezTo>
                  <a:cubicBezTo>
                    <a:pt x="5794" y="222663"/>
                    <a:pt x="10027" y="186327"/>
                    <a:pt x="23433" y="171510"/>
                  </a:cubicBezTo>
                  <a:cubicBezTo>
                    <a:pt x="36839" y="156693"/>
                    <a:pt x="66120" y="153872"/>
                    <a:pt x="82700" y="137644"/>
                  </a:cubicBezTo>
                  <a:cubicBezTo>
                    <a:pt x="99280" y="121416"/>
                    <a:pt x="116213" y="96016"/>
                    <a:pt x="122916" y="74144"/>
                  </a:cubicBezTo>
                  <a:cubicBezTo>
                    <a:pt x="129619" y="52272"/>
                    <a:pt x="131383" y="-2057"/>
                    <a:pt x="122916" y="60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: 図形 166">
              <a:extLst>
                <a:ext uri="{FF2B5EF4-FFF2-40B4-BE49-F238E27FC236}">
                  <a16:creationId xmlns:a16="http://schemas.microsoft.com/office/drawing/2014/main" id="{68EC0FF6-D9D6-419C-B759-3604417F54DB}"/>
                </a:ext>
              </a:extLst>
            </p:cNvPr>
            <p:cNvSpPr/>
            <p:nvPr/>
          </p:nvSpPr>
          <p:spPr>
            <a:xfrm>
              <a:off x="9137738" y="1081998"/>
              <a:ext cx="326573" cy="172796"/>
            </a:xfrm>
            <a:custGeom>
              <a:avLst/>
              <a:gdLst>
                <a:gd name="connsiteX0" fmla="*/ 326302 w 326573"/>
                <a:gd name="connsiteY0" fmla="*/ 42 h 172796"/>
                <a:gd name="connsiteX1" fmla="*/ 77382 w 326573"/>
                <a:gd name="connsiteY1" fmla="*/ 76242 h 172796"/>
                <a:gd name="connsiteX2" fmla="*/ 1182 w 326573"/>
                <a:gd name="connsiteY2" fmla="*/ 172762 h 172796"/>
                <a:gd name="connsiteX3" fmla="*/ 123102 w 326573"/>
                <a:gd name="connsiteY3" fmla="*/ 86402 h 172796"/>
                <a:gd name="connsiteX4" fmla="*/ 326302 w 326573"/>
                <a:gd name="connsiteY4" fmla="*/ 42 h 172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73" h="172796">
                  <a:moveTo>
                    <a:pt x="326302" y="42"/>
                  </a:moveTo>
                  <a:cubicBezTo>
                    <a:pt x="318682" y="-1651"/>
                    <a:pt x="131569" y="47455"/>
                    <a:pt x="77382" y="76242"/>
                  </a:cubicBezTo>
                  <a:cubicBezTo>
                    <a:pt x="23195" y="105029"/>
                    <a:pt x="-6438" y="171069"/>
                    <a:pt x="1182" y="172762"/>
                  </a:cubicBezTo>
                  <a:cubicBezTo>
                    <a:pt x="8802" y="174455"/>
                    <a:pt x="67222" y="112649"/>
                    <a:pt x="123102" y="86402"/>
                  </a:cubicBezTo>
                  <a:cubicBezTo>
                    <a:pt x="178982" y="60155"/>
                    <a:pt x="333922" y="1735"/>
                    <a:pt x="326302" y="42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: 図形 167">
              <a:extLst>
                <a:ext uri="{FF2B5EF4-FFF2-40B4-BE49-F238E27FC236}">
                  <a16:creationId xmlns:a16="http://schemas.microsoft.com/office/drawing/2014/main" id="{4B4D7656-3CD7-44D0-BD2E-32E9F1799226}"/>
                </a:ext>
              </a:extLst>
            </p:cNvPr>
            <p:cNvSpPr/>
            <p:nvPr/>
          </p:nvSpPr>
          <p:spPr>
            <a:xfrm>
              <a:off x="8803640" y="830899"/>
              <a:ext cx="457358" cy="784815"/>
            </a:xfrm>
            <a:custGeom>
              <a:avLst/>
              <a:gdLst>
                <a:gd name="connsiteX0" fmla="*/ 457200 w 457358"/>
                <a:gd name="connsiteY0" fmla="*/ 2221 h 784815"/>
                <a:gd name="connsiteX1" fmla="*/ 309880 w 457358"/>
                <a:gd name="connsiteY1" fmla="*/ 73341 h 784815"/>
                <a:gd name="connsiteX2" fmla="*/ 254000 w 457358"/>
                <a:gd name="connsiteY2" fmla="*/ 159701 h 784815"/>
                <a:gd name="connsiteX3" fmla="*/ 157480 w 457358"/>
                <a:gd name="connsiteY3" fmla="*/ 266381 h 784815"/>
                <a:gd name="connsiteX4" fmla="*/ 76200 w 457358"/>
                <a:gd name="connsiteY4" fmla="*/ 484821 h 784815"/>
                <a:gd name="connsiteX5" fmla="*/ 0 w 457358"/>
                <a:gd name="connsiteY5" fmla="*/ 784541 h 784815"/>
                <a:gd name="connsiteX6" fmla="*/ 76200 w 457358"/>
                <a:gd name="connsiteY6" fmla="*/ 535621 h 784815"/>
                <a:gd name="connsiteX7" fmla="*/ 116840 w 457358"/>
                <a:gd name="connsiteY7" fmla="*/ 378141 h 784815"/>
                <a:gd name="connsiteX8" fmla="*/ 279400 w 457358"/>
                <a:gd name="connsiteY8" fmla="*/ 159701 h 784815"/>
                <a:gd name="connsiteX9" fmla="*/ 457200 w 457358"/>
                <a:gd name="connsiteY9" fmla="*/ 2221 h 78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358" h="784815">
                  <a:moveTo>
                    <a:pt x="457200" y="2221"/>
                  </a:moveTo>
                  <a:cubicBezTo>
                    <a:pt x="462280" y="-12172"/>
                    <a:pt x="343747" y="47094"/>
                    <a:pt x="309880" y="73341"/>
                  </a:cubicBezTo>
                  <a:cubicBezTo>
                    <a:pt x="276013" y="99588"/>
                    <a:pt x="279400" y="127528"/>
                    <a:pt x="254000" y="159701"/>
                  </a:cubicBezTo>
                  <a:cubicBezTo>
                    <a:pt x="228600" y="191874"/>
                    <a:pt x="187113" y="212194"/>
                    <a:pt x="157480" y="266381"/>
                  </a:cubicBezTo>
                  <a:cubicBezTo>
                    <a:pt x="127847" y="320568"/>
                    <a:pt x="102447" y="398461"/>
                    <a:pt x="76200" y="484821"/>
                  </a:cubicBezTo>
                  <a:cubicBezTo>
                    <a:pt x="49953" y="571181"/>
                    <a:pt x="0" y="776074"/>
                    <a:pt x="0" y="784541"/>
                  </a:cubicBezTo>
                  <a:cubicBezTo>
                    <a:pt x="0" y="793008"/>
                    <a:pt x="56727" y="603354"/>
                    <a:pt x="76200" y="535621"/>
                  </a:cubicBezTo>
                  <a:cubicBezTo>
                    <a:pt x="95673" y="467888"/>
                    <a:pt x="82973" y="440794"/>
                    <a:pt x="116840" y="378141"/>
                  </a:cubicBezTo>
                  <a:cubicBezTo>
                    <a:pt x="150707" y="315488"/>
                    <a:pt x="226907" y="221508"/>
                    <a:pt x="279400" y="159701"/>
                  </a:cubicBezTo>
                  <a:cubicBezTo>
                    <a:pt x="331893" y="97894"/>
                    <a:pt x="452120" y="16614"/>
                    <a:pt x="457200" y="2221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: 図形 168">
              <a:extLst>
                <a:ext uri="{FF2B5EF4-FFF2-40B4-BE49-F238E27FC236}">
                  <a16:creationId xmlns:a16="http://schemas.microsoft.com/office/drawing/2014/main" id="{99600AE7-1EB3-4328-9FB6-2E0462DB23CA}"/>
                </a:ext>
              </a:extLst>
            </p:cNvPr>
            <p:cNvSpPr/>
            <p:nvPr/>
          </p:nvSpPr>
          <p:spPr>
            <a:xfrm>
              <a:off x="9666832" y="1249429"/>
              <a:ext cx="122408" cy="463036"/>
            </a:xfrm>
            <a:custGeom>
              <a:avLst/>
              <a:gdLst>
                <a:gd name="connsiteX0" fmla="*/ 122328 w 122408"/>
                <a:gd name="connsiteY0" fmla="*/ 251 h 463036"/>
                <a:gd name="connsiteX1" fmla="*/ 46128 w 122408"/>
                <a:gd name="connsiteY1" fmla="*/ 40891 h 463036"/>
                <a:gd name="connsiteX2" fmla="*/ 408 w 122408"/>
                <a:gd name="connsiteY2" fmla="*/ 157731 h 463036"/>
                <a:gd name="connsiteX3" fmla="*/ 71528 w 122408"/>
                <a:gd name="connsiteY3" fmla="*/ 320291 h 463036"/>
                <a:gd name="connsiteX4" fmla="*/ 81688 w 122408"/>
                <a:gd name="connsiteY4" fmla="*/ 462531 h 463036"/>
                <a:gd name="connsiteX5" fmla="*/ 71528 w 122408"/>
                <a:gd name="connsiteY5" fmla="*/ 269491 h 463036"/>
                <a:gd name="connsiteX6" fmla="*/ 35968 w 122408"/>
                <a:gd name="connsiteY6" fmla="*/ 183131 h 463036"/>
                <a:gd name="connsiteX7" fmla="*/ 30888 w 122408"/>
                <a:gd name="connsiteY7" fmla="*/ 56131 h 463036"/>
                <a:gd name="connsiteX8" fmla="*/ 122328 w 122408"/>
                <a:gd name="connsiteY8" fmla="*/ 251 h 46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408" h="463036">
                  <a:moveTo>
                    <a:pt x="122328" y="251"/>
                  </a:moveTo>
                  <a:cubicBezTo>
                    <a:pt x="124868" y="-2289"/>
                    <a:pt x="66448" y="14645"/>
                    <a:pt x="46128" y="40891"/>
                  </a:cubicBezTo>
                  <a:cubicBezTo>
                    <a:pt x="25808" y="67137"/>
                    <a:pt x="-3825" y="111164"/>
                    <a:pt x="408" y="157731"/>
                  </a:cubicBezTo>
                  <a:cubicBezTo>
                    <a:pt x="4641" y="204298"/>
                    <a:pt x="57981" y="269491"/>
                    <a:pt x="71528" y="320291"/>
                  </a:cubicBezTo>
                  <a:cubicBezTo>
                    <a:pt x="85075" y="371091"/>
                    <a:pt x="81688" y="470998"/>
                    <a:pt x="81688" y="462531"/>
                  </a:cubicBezTo>
                  <a:cubicBezTo>
                    <a:pt x="81688" y="454064"/>
                    <a:pt x="79148" y="316058"/>
                    <a:pt x="71528" y="269491"/>
                  </a:cubicBezTo>
                  <a:cubicBezTo>
                    <a:pt x="63908" y="222924"/>
                    <a:pt x="42741" y="218691"/>
                    <a:pt x="35968" y="183131"/>
                  </a:cubicBezTo>
                  <a:cubicBezTo>
                    <a:pt x="29195" y="147571"/>
                    <a:pt x="19035" y="87458"/>
                    <a:pt x="30888" y="56131"/>
                  </a:cubicBezTo>
                  <a:cubicBezTo>
                    <a:pt x="42741" y="24804"/>
                    <a:pt x="119788" y="2791"/>
                    <a:pt x="122328" y="251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8" name="グループ化 307">
            <a:extLst>
              <a:ext uri="{FF2B5EF4-FFF2-40B4-BE49-F238E27FC236}">
                <a16:creationId xmlns:a16="http://schemas.microsoft.com/office/drawing/2014/main" id="{58650692-E44E-41B9-AC3C-3587AE810D94}"/>
              </a:ext>
            </a:extLst>
          </p:cNvPr>
          <p:cNvGrpSpPr/>
          <p:nvPr/>
        </p:nvGrpSpPr>
        <p:grpSpPr>
          <a:xfrm>
            <a:off x="2143259" y="2401056"/>
            <a:ext cx="4715327" cy="2483543"/>
            <a:chOff x="2143259" y="2401056"/>
            <a:chExt cx="4715327" cy="2483543"/>
          </a:xfrm>
        </p:grpSpPr>
        <p:grpSp>
          <p:nvGrpSpPr>
            <p:cNvPr id="309" name="グループ化 308">
              <a:extLst>
                <a:ext uri="{FF2B5EF4-FFF2-40B4-BE49-F238E27FC236}">
                  <a16:creationId xmlns:a16="http://schemas.microsoft.com/office/drawing/2014/main" id="{487C2202-ED5E-4B40-BF97-68AD8A23C19C}"/>
                </a:ext>
              </a:extLst>
            </p:cNvPr>
            <p:cNvGrpSpPr/>
            <p:nvPr/>
          </p:nvGrpSpPr>
          <p:grpSpPr>
            <a:xfrm>
              <a:off x="2143259" y="2401056"/>
              <a:ext cx="2457884" cy="2355517"/>
              <a:chOff x="2143259" y="2401056"/>
              <a:chExt cx="2457884" cy="2355517"/>
            </a:xfrm>
          </p:grpSpPr>
          <p:sp>
            <p:nvSpPr>
              <p:cNvPr id="338" name="フリーフォーム: 図形 337">
                <a:extLst>
                  <a:ext uri="{FF2B5EF4-FFF2-40B4-BE49-F238E27FC236}">
                    <a16:creationId xmlns:a16="http://schemas.microsoft.com/office/drawing/2014/main" id="{B8E6AD57-10B0-4945-BDBF-FAB5B49F56AF}"/>
                  </a:ext>
                </a:extLst>
              </p:cNvPr>
              <p:cNvSpPr/>
              <p:nvPr/>
            </p:nvSpPr>
            <p:spPr>
              <a:xfrm>
                <a:off x="2859418" y="3529201"/>
                <a:ext cx="1741725" cy="294642"/>
              </a:xfrm>
              <a:custGeom>
                <a:avLst/>
                <a:gdLst>
                  <a:gd name="connsiteX0" fmla="*/ 622 w 1741725"/>
                  <a:gd name="connsiteY0" fmla="*/ 143639 h 294642"/>
                  <a:gd name="connsiteX1" fmla="*/ 244462 w 1741725"/>
                  <a:gd name="connsiteY1" fmla="*/ 240159 h 294642"/>
                  <a:gd name="connsiteX2" fmla="*/ 335902 w 1741725"/>
                  <a:gd name="connsiteY2" fmla="*/ 199519 h 294642"/>
                  <a:gd name="connsiteX3" fmla="*/ 1240142 w 1741725"/>
                  <a:gd name="connsiteY3" fmla="*/ 270639 h 294642"/>
                  <a:gd name="connsiteX4" fmla="*/ 1646542 w 1741725"/>
                  <a:gd name="connsiteY4" fmla="*/ 285879 h 294642"/>
                  <a:gd name="connsiteX5" fmla="*/ 1732902 w 1741725"/>
                  <a:gd name="connsiteY5" fmla="*/ 143639 h 294642"/>
                  <a:gd name="connsiteX6" fmla="*/ 1494142 w 1741725"/>
                  <a:gd name="connsiteY6" fmla="*/ 1399 h 294642"/>
                  <a:gd name="connsiteX7" fmla="*/ 1219822 w 1741725"/>
                  <a:gd name="connsiteY7" fmla="*/ 72519 h 294642"/>
                  <a:gd name="connsiteX8" fmla="*/ 564502 w 1741725"/>
                  <a:gd name="connsiteY8" fmla="*/ 97919 h 294642"/>
                  <a:gd name="connsiteX9" fmla="*/ 300342 w 1741725"/>
                  <a:gd name="connsiteY9" fmla="*/ 97919 h 294642"/>
                  <a:gd name="connsiteX10" fmla="*/ 178422 w 1741725"/>
                  <a:gd name="connsiteY10" fmla="*/ 118239 h 294642"/>
                  <a:gd name="connsiteX11" fmla="*/ 622 w 1741725"/>
                  <a:gd name="connsiteY11" fmla="*/ 143639 h 29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41725" h="294642">
                    <a:moveTo>
                      <a:pt x="622" y="143639"/>
                    </a:moveTo>
                    <a:cubicBezTo>
                      <a:pt x="11629" y="163959"/>
                      <a:pt x="188582" y="230846"/>
                      <a:pt x="244462" y="240159"/>
                    </a:cubicBezTo>
                    <a:cubicBezTo>
                      <a:pt x="300342" y="249472"/>
                      <a:pt x="169955" y="194439"/>
                      <a:pt x="335902" y="199519"/>
                    </a:cubicBezTo>
                    <a:cubicBezTo>
                      <a:pt x="501849" y="204599"/>
                      <a:pt x="1021702" y="256246"/>
                      <a:pt x="1240142" y="270639"/>
                    </a:cubicBezTo>
                    <a:cubicBezTo>
                      <a:pt x="1458582" y="285032"/>
                      <a:pt x="1564415" y="307046"/>
                      <a:pt x="1646542" y="285879"/>
                    </a:cubicBezTo>
                    <a:cubicBezTo>
                      <a:pt x="1728669" y="264712"/>
                      <a:pt x="1758302" y="191052"/>
                      <a:pt x="1732902" y="143639"/>
                    </a:cubicBezTo>
                    <a:cubicBezTo>
                      <a:pt x="1707502" y="96226"/>
                      <a:pt x="1579655" y="13252"/>
                      <a:pt x="1494142" y="1399"/>
                    </a:cubicBezTo>
                    <a:cubicBezTo>
                      <a:pt x="1408629" y="-10454"/>
                      <a:pt x="1374762" y="56432"/>
                      <a:pt x="1219822" y="72519"/>
                    </a:cubicBezTo>
                    <a:cubicBezTo>
                      <a:pt x="1064882" y="88606"/>
                      <a:pt x="717749" y="93686"/>
                      <a:pt x="564502" y="97919"/>
                    </a:cubicBezTo>
                    <a:cubicBezTo>
                      <a:pt x="411255" y="102152"/>
                      <a:pt x="364689" y="94532"/>
                      <a:pt x="300342" y="97919"/>
                    </a:cubicBezTo>
                    <a:cubicBezTo>
                      <a:pt x="235995" y="101306"/>
                      <a:pt x="229222" y="114852"/>
                      <a:pt x="178422" y="118239"/>
                    </a:cubicBezTo>
                    <a:cubicBezTo>
                      <a:pt x="127622" y="121626"/>
                      <a:pt x="-10385" y="123319"/>
                      <a:pt x="622" y="143639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39" name="グループ化 338">
                <a:extLst>
                  <a:ext uri="{FF2B5EF4-FFF2-40B4-BE49-F238E27FC236}">
                    <a16:creationId xmlns:a16="http://schemas.microsoft.com/office/drawing/2014/main" id="{C45C2DA0-1F44-4CC2-83DE-712DAF8B798D}"/>
                  </a:ext>
                </a:extLst>
              </p:cNvPr>
              <p:cNvGrpSpPr/>
              <p:nvPr/>
            </p:nvGrpSpPr>
            <p:grpSpPr>
              <a:xfrm>
                <a:off x="2143259" y="2401056"/>
                <a:ext cx="2440006" cy="2355517"/>
                <a:chOff x="2143259" y="2401056"/>
                <a:chExt cx="2440006" cy="2355517"/>
              </a:xfrm>
            </p:grpSpPr>
            <p:sp>
              <p:nvSpPr>
                <p:cNvPr id="340" name="フリーフォーム: 図形 339">
                  <a:extLst>
                    <a:ext uri="{FF2B5EF4-FFF2-40B4-BE49-F238E27FC236}">
                      <a16:creationId xmlns:a16="http://schemas.microsoft.com/office/drawing/2014/main" id="{3EEEA8DB-5F49-4A6A-8B23-9B87E5D6411D}"/>
                    </a:ext>
                  </a:extLst>
                </p:cNvPr>
                <p:cNvSpPr/>
                <p:nvPr/>
              </p:nvSpPr>
              <p:spPr>
                <a:xfrm>
                  <a:off x="2249711" y="2412724"/>
                  <a:ext cx="613883" cy="2269884"/>
                </a:xfrm>
                <a:custGeom>
                  <a:avLst/>
                  <a:gdLst>
                    <a:gd name="connsiteX0" fmla="*/ 259809 w 613883"/>
                    <a:gd name="connsiteY0" fmla="*/ 35836 h 2269884"/>
                    <a:gd name="connsiteX1" fmla="*/ 371569 w 613883"/>
                    <a:gd name="connsiteY1" fmla="*/ 239036 h 2269884"/>
                    <a:gd name="connsiteX2" fmla="*/ 310609 w 613883"/>
                    <a:gd name="connsiteY2" fmla="*/ 1630956 h 2269884"/>
                    <a:gd name="connsiteX3" fmla="*/ 239489 w 613883"/>
                    <a:gd name="connsiteY3" fmla="*/ 2037356 h 2269884"/>
                    <a:gd name="connsiteX4" fmla="*/ 5809 w 613883"/>
                    <a:gd name="connsiteY4" fmla="*/ 1966236 h 2269884"/>
                    <a:gd name="connsiteX5" fmla="*/ 97249 w 613883"/>
                    <a:gd name="connsiteY5" fmla="*/ 2169436 h 2269884"/>
                    <a:gd name="connsiteX6" fmla="*/ 381729 w 613883"/>
                    <a:gd name="connsiteY6" fmla="*/ 2260876 h 2269884"/>
                    <a:gd name="connsiteX7" fmla="*/ 503649 w 613883"/>
                    <a:gd name="connsiteY7" fmla="*/ 1956076 h 2269884"/>
                    <a:gd name="connsiteX8" fmla="*/ 605249 w 613883"/>
                    <a:gd name="connsiteY8" fmla="*/ 208556 h 2269884"/>
                    <a:gd name="connsiteX9" fmla="*/ 259809 w 613883"/>
                    <a:gd name="connsiteY9" fmla="*/ 35836 h 2269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13883" h="2269884">
                      <a:moveTo>
                        <a:pt x="259809" y="35836"/>
                      </a:moveTo>
                      <a:cubicBezTo>
                        <a:pt x="220862" y="40916"/>
                        <a:pt x="363102" y="-26817"/>
                        <a:pt x="371569" y="239036"/>
                      </a:cubicBezTo>
                      <a:cubicBezTo>
                        <a:pt x="380036" y="504889"/>
                        <a:pt x="332622" y="1331236"/>
                        <a:pt x="310609" y="1630956"/>
                      </a:cubicBezTo>
                      <a:cubicBezTo>
                        <a:pt x="288596" y="1930676"/>
                        <a:pt x="290289" y="1981476"/>
                        <a:pt x="239489" y="2037356"/>
                      </a:cubicBezTo>
                      <a:cubicBezTo>
                        <a:pt x="188689" y="2093236"/>
                        <a:pt x="29516" y="1944223"/>
                        <a:pt x="5809" y="1966236"/>
                      </a:cubicBezTo>
                      <a:cubicBezTo>
                        <a:pt x="-17898" y="1988249"/>
                        <a:pt x="34596" y="2120329"/>
                        <a:pt x="97249" y="2169436"/>
                      </a:cubicBezTo>
                      <a:cubicBezTo>
                        <a:pt x="159902" y="2218543"/>
                        <a:pt x="313996" y="2296436"/>
                        <a:pt x="381729" y="2260876"/>
                      </a:cubicBezTo>
                      <a:cubicBezTo>
                        <a:pt x="449462" y="2225316"/>
                        <a:pt x="466396" y="2298129"/>
                        <a:pt x="503649" y="1956076"/>
                      </a:cubicBezTo>
                      <a:cubicBezTo>
                        <a:pt x="540902" y="1614023"/>
                        <a:pt x="644196" y="528596"/>
                        <a:pt x="605249" y="208556"/>
                      </a:cubicBezTo>
                      <a:cubicBezTo>
                        <a:pt x="566302" y="-111484"/>
                        <a:pt x="298756" y="30756"/>
                        <a:pt x="259809" y="3583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1" name="フリーフォーム: 図形 340">
                  <a:extLst>
                    <a:ext uri="{FF2B5EF4-FFF2-40B4-BE49-F238E27FC236}">
                      <a16:creationId xmlns:a16="http://schemas.microsoft.com/office/drawing/2014/main" id="{6A5F2FC2-2338-4F45-B1A2-A5715800F106}"/>
                    </a:ext>
                  </a:extLst>
                </p:cNvPr>
                <p:cNvSpPr/>
                <p:nvPr/>
              </p:nvSpPr>
              <p:spPr>
                <a:xfrm>
                  <a:off x="2143259" y="2920054"/>
                  <a:ext cx="1073095" cy="247802"/>
                </a:xfrm>
                <a:custGeom>
                  <a:avLst/>
                  <a:gdLst>
                    <a:gd name="connsiteX0" fmla="*/ 501 w 1073095"/>
                    <a:gd name="connsiteY0" fmla="*/ 6026 h 247802"/>
                    <a:gd name="connsiteX1" fmla="*/ 224021 w 1073095"/>
                    <a:gd name="connsiteY1" fmla="*/ 163506 h 247802"/>
                    <a:gd name="connsiteX2" fmla="*/ 523741 w 1073095"/>
                    <a:gd name="connsiteY2" fmla="*/ 188906 h 247802"/>
                    <a:gd name="connsiteX3" fmla="*/ 1052061 w 1073095"/>
                    <a:gd name="connsiteY3" fmla="*/ 244786 h 247802"/>
                    <a:gd name="connsiteX4" fmla="*/ 955541 w 1073095"/>
                    <a:gd name="connsiteY4" fmla="*/ 87306 h 247802"/>
                    <a:gd name="connsiteX5" fmla="*/ 838701 w 1073095"/>
                    <a:gd name="connsiteY5" fmla="*/ 946 h 247802"/>
                    <a:gd name="connsiteX6" fmla="*/ 696461 w 1073095"/>
                    <a:gd name="connsiteY6" fmla="*/ 41586 h 247802"/>
                    <a:gd name="connsiteX7" fmla="*/ 427221 w 1073095"/>
                    <a:gd name="connsiteY7" fmla="*/ 46666 h 247802"/>
                    <a:gd name="connsiteX8" fmla="*/ 284981 w 1073095"/>
                    <a:gd name="connsiteY8" fmla="*/ 82226 h 247802"/>
                    <a:gd name="connsiteX9" fmla="*/ 501 w 1073095"/>
                    <a:gd name="connsiteY9" fmla="*/ 6026 h 247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73095" h="247802">
                      <a:moveTo>
                        <a:pt x="501" y="6026"/>
                      </a:moveTo>
                      <a:cubicBezTo>
                        <a:pt x="-9659" y="19573"/>
                        <a:pt x="136814" y="133026"/>
                        <a:pt x="224021" y="163506"/>
                      </a:cubicBezTo>
                      <a:cubicBezTo>
                        <a:pt x="311228" y="193986"/>
                        <a:pt x="523741" y="188906"/>
                        <a:pt x="523741" y="188906"/>
                      </a:cubicBezTo>
                      <a:cubicBezTo>
                        <a:pt x="661748" y="202453"/>
                        <a:pt x="980094" y="261719"/>
                        <a:pt x="1052061" y="244786"/>
                      </a:cubicBezTo>
                      <a:cubicBezTo>
                        <a:pt x="1124028" y="227853"/>
                        <a:pt x="991101" y="127946"/>
                        <a:pt x="955541" y="87306"/>
                      </a:cubicBezTo>
                      <a:cubicBezTo>
                        <a:pt x="919981" y="46666"/>
                        <a:pt x="881881" y="8566"/>
                        <a:pt x="838701" y="946"/>
                      </a:cubicBezTo>
                      <a:cubicBezTo>
                        <a:pt x="795521" y="-6674"/>
                        <a:pt x="765041" y="33966"/>
                        <a:pt x="696461" y="41586"/>
                      </a:cubicBezTo>
                      <a:cubicBezTo>
                        <a:pt x="627881" y="49206"/>
                        <a:pt x="495801" y="39893"/>
                        <a:pt x="427221" y="46666"/>
                      </a:cubicBezTo>
                      <a:cubicBezTo>
                        <a:pt x="358641" y="53439"/>
                        <a:pt x="351868" y="89846"/>
                        <a:pt x="284981" y="82226"/>
                      </a:cubicBezTo>
                      <a:cubicBezTo>
                        <a:pt x="218094" y="74606"/>
                        <a:pt x="10661" y="-7521"/>
                        <a:pt x="501" y="60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2" name="フリーフォーム: 図形 341">
                  <a:extLst>
                    <a:ext uri="{FF2B5EF4-FFF2-40B4-BE49-F238E27FC236}">
                      <a16:creationId xmlns:a16="http://schemas.microsoft.com/office/drawing/2014/main" id="{B8C96FD9-C9DD-4111-B9A5-9AE859BFEF76}"/>
                    </a:ext>
                  </a:extLst>
                </p:cNvPr>
                <p:cNvSpPr/>
                <p:nvPr/>
              </p:nvSpPr>
              <p:spPr>
                <a:xfrm>
                  <a:off x="2151896" y="3366489"/>
                  <a:ext cx="1039161" cy="538964"/>
                </a:xfrm>
                <a:custGeom>
                  <a:avLst/>
                  <a:gdLst>
                    <a:gd name="connsiteX0" fmla="*/ 7104 w 1039161"/>
                    <a:gd name="connsiteY0" fmla="*/ 265711 h 538964"/>
                    <a:gd name="connsiteX1" fmla="*/ 179824 w 1039161"/>
                    <a:gd name="connsiteY1" fmla="*/ 534951 h 538964"/>
                    <a:gd name="connsiteX2" fmla="*/ 423664 w 1039161"/>
                    <a:gd name="connsiteY2" fmla="*/ 407951 h 538964"/>
                    <a:gd name="connsiteX3" fmla="*/ 987544 w 1039161"/>
                    <a:gd name="connsiteY3" fmla="*/ 148871 h 538964"/>
                    <a:gd name="connsiteX4" fmla="*/ 1012944 w 1039161"/>
                    <a:gd name="connsiteY4" fmla="*/ 118391 h 538964"/>
                    <a:gd name="connsiteX5" fmla="*/ 982464 w 1039161"/>
                    <a:gd name="connsiteY5" fmla="*/ 1551 h 538964"/>
                    <a:gd name="connsiteX6" fmla="*/ 982464 w 1039161"/>
                    <a:gd name="connsiteY6" fmla="*/ 52351 h 538964"/>
                    <a:gd name="connsiteX7" fmla="*/ 784344 w 1039161"/>
                    <a:gd name="connsiteY7" fmla="*/ 67591 h 538964"/>
                    <a:gd name="connsiteX8" fmla="*/ 423664 w 1039161"/>
                    <a:gd name="connsiteY8" fmla="*/ 204751 h 538964"/>
                    <a:gd name="connsiteX9" fmla="*/ 7104 w 1039161"/>
                    <a:gd name="connsiteY9" fmla="*/ 265711 h 538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39161" h="538964">
                      <a:moveTo>
                        <a:pt x="7104" y="265711"/>
                      </a:moveTo>
                      <a:cubicBezTo>
                        <a:pt x="-33536" y="320744"/>
                        <a:pt x="110397" y="511244"/>
                        <a:pt x="179824" y="534951"/>
                      </a:cubicBezTo>
                      <a:cubicBezTo>
                        <a:pt x="249251" y="558658"/>
                        <a:pt x="289044" y="472298"/>
                        <a:pt x="423664" y="407951"/>
                      </a:cubicBezTo>
                      <a:cubicBezTo>
                        <a:pt x="558284" y="343604"/>
                        <a:pt x="889331" y="197131"/>
                        <a:pt x="987544" y="148871"/>
                      </a:cubicBezTo>
                      <a:cubicBezTo>
                        <a:pt x="1085757" y="100611"/>
                        <a:pt x="1013791" y="142944"/>
                        <a:pt x="1012944" y="118391"/>
                      </a:cubicBezTo>
                      <a:cubicBezTo>
                        <a:pt x="1012097" y="93838"/>
                        <a:pt x="987544" y="12558"/>
                        <a:pt x="982464" y="1551"/>
                      </a:cubicBezTo>
                      <a:cubicBezTo>
                        <a:pt x="977384" y="-9456"/>
                        <a:pt x="1015484" y="41344"/>
                        <a:pt x="982464" y="52351"/>
                      </a:cubicBezTo>
                      <a:cubicBezTo>
                        <a:pt x="949444" y="63358"/>
                        <a:pt x="877477" y="42191"/>
                        <a:pt x="784344" y="67591"/>
                      </a:cubicBezTo>
                      <a:cubicBezTo>
                        <a:pt x="691211" y="92991"/>
                        <a:pt x="548124" y="170884"/>
                        <a:pt x="423664" y="204751"/>
                      </a:cubicBezTo>
                      <a:cubicBezTo>
                        <a:pt x="299204" y="238618"/>
                        <a:pt x="47744" y="210678"/>
                        <a:pt x="7104" y="26571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3" name="フリーフォーム: 図形 342">
                  <a:extLst>
                    <a:ext uri="{FF2B5EF4-FFF2-40B4-BE49-F238E27FC236}">
                      <a16:creationId xmlns:a16="http://schemas.microsoft.com/office/drawing/2014/main" id="{448CD143-E64F-463F-9C81-F89681356507}"/>
                    </a:ext>
                  </a:extLst>
                </p:cNvPr>
                <p:cNvSpPr/>
                <p:nvPr/>
              </p:nvSpPr>
              <p:spPr>
                <a:xfrm>
                  <a:off x="3370235" y="2401056"/>
                  <a:ext cx="622048" cy="413410"/>
                </a:xfrm>
                <a:custGeom>
                  <a:avLst/>
                  <a:gdLst>
                    <a:gd name="connsiteX0" fmla="*/ 2885 w 622048"/>
                    <a:gd name="connsiteY0" fmla="*/ 1784 h 413410"/>
                    <a:gd name="connsiteX1" fmla="*/ 256885 w 622048"/>
                    <a:gd name="connsiteY1" fmla="*/ 149104 h 413410"/>
                    <a:gd name="connsiteX2" fmla="*/ 79085 w 622048"/>
                    <a:gd name="connsiteY2" fmla="*/ 316744 h 413410"/>
                    <a:gd name="connsiteX3" fmla="*/ 612485 w 622048"/>
                    <a:gd name="connsiteY3" fmla="*/ 413264 h 413410"/>
                    <a:gd name="connsiteX4" fmla="*/ 424525 w 622048"/>
                    <a:gd name="connsiteY4" fmla="*/ 296424 h 413410"/>
                    <a:gd name="connsiteX5" fmla="*/ 460085 w 622048"/>
                    <a:gd name="connsiteY5" fmla="*/ 83064 h 413410"/>
                    <a:gd name="connsiteX6" fmla="*/ 2885 w 622048"/>
                    <a:gd name="connsiteY6" fmla="*/ 1784 h 413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2048" h="413410">
                      <a:moveTo>
                        <a:pt x="2885" y="1784"/>
                      </a:moveTo>
                      <a:cubicBezTo>
                        <a:pt x="-30982" y="12791"/>
                        <a:pt x="244185" y="96611"/>
                        <a:pt x="256885" y="149104"/>
                      </a:cubicBezTo>
                      <a:cubicBezTo>
                        <a:pt x="269585" y="201597"/>
                        <a:pt x="19818" y="272717"/>
                        <a:pt x="79085" y="316744"/>
                      </a:cubicBezTo>
                      <a:cubicBezTo>
                        <a:pt x="138352" y="360771"/>
                        <a:pt x="554912" y="416651"/>
                        <a:pt x="612485" y="413264"/>
                      </a:cubicBezTo>
                      <a:cubicBezTo>
                        <a:pt x="670058" y="409877"/>
                        <a:pt x="449925" y="351457"/>
                        <a:pt x="424525" y="296424"/>
                      </a:cubicBezTo>
                      <a:cubicBezTo>
                        <a:pt x="399125" y="241391"/>
                        <a:pt x="526125" y="133864"/>
                        <a:pt x="460085" y="83064"/>
                      </a:cubicBezTo>
                      <a:cubicBezTo>
                        <a:pt x="394045" y="32264"/>
                        <a:pt x="36752" y="-9223"/>
                        <a:pt x="2885" y="178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4" name="フリーフォーム: 図形 343">
                  <a:extLst>
                    <a:ext uri="{FF2B5EF4-FFF2-40B4-BE49-F238E27FC236}">
                      <a16:creationId xmlns:a16="http://schemas.microsoft.com/office/drawing/2014/main" id="{302A31CF-11B1-4986-A870-25FBA06FBD21}"/>
                    </a:ext>
                  </a:extLst>
                </p:cNvPr>
                <p:cNvSpPr/>
                <p:nvPr/>
              </p:nvSpPr>
              <p:spPr>
                <a:xfrm>
                  <a:off x="2872514" y="2646402"/>
                  <a:ext cx="1524220" cy="259358"/>
                </a:xfrm>
                <a:custGeom>
                  <a:avLst/>
                  <a:gdLst>
                    <a:gd name="connsiteX0" fmla="*/ 33246 w 1524220"/>
                    <a:gd name="connsiteY0" fmla="*/ 106958 h 259358"/>
                    <a:gd name="connsiteX1" fmla="*/ 84046 w 1524220"/>
                    <a:gd name="connsiteY1" fmla="*/ 137438 h 259358"/>
                    <a:gd name="connsiteX2" fmla="*/ 322806 w 1524220"/>
                    <a:gd name="connsiteY2" fmla="*/ 213638 h 259358"/>
                    <a:gd name="connsiteX3" fmla="*/ 759686 w 1524220"/>
                    <a:gd name="connsiteY3" fmla="*/ 259358 h 259358"/>
                    <a:gd name="connsiteX4" fmla="*/ 1074646 w 1524220"/>
                    <a:gd name="connsiteY4" fmla="*/ 213638 h 259358"/>
                    <a:gd name="connsiteX5" fmla="*/ 1486126 w 1524220"/>
                    <a:gd name="connsiteY5" fmla="*/ 254278 h 259358"/>
                    <a:gd name="connsiteX6" fmla="*/ 1496286 w 1524220"/>
                    <a:gd name="connsiteY6" fmla="*/ 91718 h 259358"/>
                    <a:gd name="connsiteX7" fmla="*/ 1399766 w 1524220"/>
                    <a:gd name="connsiteY7" fmla="*/ 278 h 259358"/>
                    <a:gd name="connsiteX8" fmla="*/ 1161006 w 1524220"/>
                    <a:gd name="connsiteY8" fmla="*/ 61238 h 259358"/>
                    <a:gd name="connsiteX9" fmla="*/ 764766 w 1524220"/>
                    <a:gd name="connsiteY9" fmla="*/ 152678 h 259358"/>
                    <a:gd name="connsiteX10" fmla="*/ 561566 w 1524220"/>
                    <a:gd name="connsiteY10" fmla="*/ 157758 h 259358"/>
                    <a:gd name="connsiteX11" fmla="*/ 33246 w 1524220"/>
                    <a:gd name="connsiteY11" fmla="*/ 106958 h 259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220" h="259358">
                      <a:moveTo>
                        <a:pt x="33246" y="106958"/>
                      </a:moveTo>
                      <a:cubicBezTo>
                        <a:pt x="-46341" y="103571"/>
                        <a:pt x="35786" y="119658"/>
                        <a:pt x="84046" y="137438"/>
                      </a:cubicBezTo>
                      <a:cubicBezTo>
                        <a:pt x="132306" y="155218"/>
                        <a:pt x="210199" y="193318"/>
                        <a:pt x="322806" y="213638"/>
                      </a:cubicBezTo>
                      <a:cubicBezTo>
                        <a:pt x="435413" y="233958"/>
                        <a:pt x="634379" y="259358"/>
                        <a:pt x="759686" y="259358"/>
                      </a:cubicBezTo>
                      <a:cubicBezTo>
                        <a:pt x="884993" y="259358"/>
                        <a:pt x="953573" y="214485"/>
                        <a:pt x="1074646" y="213638"/>
                      </a:cubicBezTo>
                      <a:cubicBezTo>
                        <a:pt x="1195719" y="212791"/>
                        <a:pt x="1415853" y="274598"/>
                        <a:pt x="1486126" y="254278"/>
                      </a:cubicBezTo>
                      <a:cubicBezTo>
                        <a:pt x="1556399" y="233958"/>
                        <a:pt x="1510679" y="134051"/>
                        <a:pt x="1496286" y="91718"/>
                      </a:cubicBezTo>
                      <a:cubicBezTo>
                        <a:pt x="1481893" y="49385"/>
                        <a:pt x="1455646" y="5358"/>
                        <a:pt x="1399766" y="278"/>
                      </a:cubicBezTo>
                      <a:cubicBezTo>
                        <a:pt x="1343886" y="-4802"/>
                        <a:pt x="1161006" y="61238"/>
                        <a:pt x="1161006" y="61238"/>
                      </a:cubicBezTo>
                      <a:cubicBezTo>
                        <a:pt x="1055173" y="86638"/>
                        <a:pt x="864673" y="136591"/>
                        <a:pt x="764766" y="152678"/>
                      </a:cubicBezTo>
                      <a:cubicBezTo>
                        <a:pt x="664859" y="168765"/>
                        <a:pt x="678406" y="165378"/>
                        <a:pt x="561566" y="157758"/>
                      </a:cubicBezTo>
                      <a:cubicBezTo>
                        <a:pt x="444726" y="150138"/>
                        <a:pt x="112833" y="110345"/>
                        <a:pt x="33246" y="10695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5" name="フリーフォーム: 図形 344">
                  <a:extLst>
                    <a:ext uri="{FF2B5EF4-FFF2-40B4-BE49-F238E27FC236}">
                      <a16:creationId xmlns:a16="http://schemas.microsoft.com/office/drawing/2014/main" id="{5BC3660D-5CB6-4261-AE62-24D5E5D0FA4A}"/>
                    </a:ext>
                  </a:extLst>
                </p:cNvPr>
                <p:cNvSpPr/>
                <p:nvPr/>
              </p:nvSpPr>
              <p:spPr>
                <a:xfrm>
                  <a:off x="3245664" y="2837263"/>
                  <a:ext cx="370371" cy="410014"/>
                </a:xfrm>
                <a:custGeom>
                  <a:avLst/>
                  <a:gdLst>
                    <a:gd name="connsiteX0" fmla="*/ 456 w 370371"/>
                    <a:gd name="connsiteY0" fmla="*/ 2457 h 410014"/>
                    <a:gd name="connsiteX1" fmla="*/ 173176 w 370371"/>
                    <a:gd name="connsiteY1" fmla="*/ 170097 h 410014"/>
                    <a:gd name="connsiteX2" fmla="*/ 122376 w 370371"/>
                    <a:gd name="connsiteY2" fmla="*/ 363137 h 410014"/>
                    <a:gd name="connsiteX3" fmla="*/ 320496 w 370371"/>
                    <a:gd name="connsiteY3" fmla="*/ 408857 h 410014"/>
                    <a:gd name="connsiteX4" fmla="*/ 335736 w 370371"/>
                    <a:gd name="connsiteY4" fmla="*/ 332657 h 410014"/>
                    <a:gd name="connsiteX5" fmla="*/ 366216 w 370371"/>
                    <a:gd name="connsiteY5" fmla="*/ 256457 h 410014"/>
                    <a:gd name="connsiteX6" fmla="*/ 234136 w 370371"/>
                    <a:gd name="connsiteY6" fmla="*/ 83737 h 410014"/>
                    <a:gd name="connsiteX7" fmla="*/ 456 w 370371"/>
                    <a:gd name="connsiteY7" fmla="*/ 2457 h 410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0371" h="410014">
                      <a:moveTo>
                        <a:pt x="456" y="2457"/>
                      </a:moveTo>
                      <a:cubicBezTo>
                        <a:pt x="-9704" y="16850"/>
                        <a:pt x="152856" y="109984"/>
                        <a:pt x="173176" y="170097"/>
                      </a:cubicBezTo>
                      <a:cubicBezTo>
                        <a:pt x="193496" y="230210"/>
                        <a:pt x="97823" y="323344"/>
                        <a:pt x="122376" y="363137"/>
                      </a:cubicBezTo>
                      <a:cubicBezTo>
                        <a:pt x="146929" y="402930"/>
                        <a:pt x="284936" y="413937"/>
                        <a:pt x="320496" y="408857"/>
                      </a:cubicBezTo>
                      <a:cubicBezTo>
                        <a:pt x="356056" y="403777"/>
                        <a:pt x="328116" y="358057"/>
                        <a:pt x="335736" y="332657"/>
                      </a:cubicBezTo>
                      <a:cubicBezTo>
                        <a:pt x="343356" y="307257"/>
                        <a:pt x="383149" y="297944"/>
                        <a:pt x="366216" y="256457"/>
                      </a:cubicBezTo>
                      <a:cubicBezTo>
                        <a:pt x="349283" y="214970"/>
                        <a:pt x="293403" y="127764"/>
                        <a:pt x="234136" y="83737"/>
                      </a:cubicBezTo>
                      <a:cubicBezTo>
                        <a:pt x="174869" y="39710"/>
                        <a:pt x="10616" y="-11936"/>
                        <a:pt x="456" y="245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6" name="フリーフォーム: 図形 345">
                  <a:extLst>
                    <a:ext uri="{FF2B5EF4-FFF2-40B4-BE49-F238E27FC236}">
                      <a16:creationId xmlns:a16="http://schemas.microsoft.com/office/drawing/2014/main" id="{30CCB957-DEF6-42D3-BBA2-094714DF229F}"/>
                    </a:ext>
                  </a:extLst>
                </p:cNvPr>
                <p:cNvSpPr/>
                <p:nvPr/>
              </p:nvSpPr>
              <p:spPr>
                <a:xfrm>
                  <a:off x="3633763" y="2871212"/>
                  <a:ext cx="520169" cy="407273"/>
                </a:xfrm>
                <a:custGeom>
                  <a:avLst/>
                  <a:gdLst>
                    <a:gd name="connsiteX0" fmla="*/ 171157 w 520169"/>
                    <a:gd name="connsiteY0" fmla="*/ 4068 h 407273"/>
                    <a:gd name="connsiteX1" fmla="*/ 201637 w 520169"/>
                    <a:gd name="connsiteY1" fmla="*/ 166628 h 407273"/>
                    <a:gd name="connsiteX2" fmla="*/ 130517 w 520169"/>
                    <a:gd name="connsiteY2" fmla="*/ 263148 h 407273"/>
                    <a:gd name="connsiteX3" fmla="*/ 3517 w 520169"/>
                    <a:gd name="connsiteY3" fmla="*/ 385068 h 407273"/>
                    <a:gd name="connsiteX4" fmla="*/ 282917 w 520169"/>
                    <a:gd name="connsiteY4" fmla="*/ 390148 h 407273"/>
                    <a:gd name="connsiteX5" fmla="*/ 455637 w 520169"/>
                    <a:gd name="connsiteY5" fmla="*/ 207268 h 407273"/>
                    <a:gd name="connsiteX6" fmla="*/ 501357 w 520169"/>
                    <a:gd name="connsiteY6" fmla="*/ 65028 h 407273"/>
                    <a:gd name="connsiteX7" fmla="*/ 171157 w 520169"/>
                    <a:gd name="connsiteY7" fmla="*/ 4068 h 407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20169" h="407273">
                      <a:moveTo>
                        <a:pt x="171157" y="4068"/>
                      </a:moveTo>
                      <a:cubicBezTo>
                        <a:pt x="121204" y="21001"/>
                        <a:pt x="208410" y="123448"/>
                        <a:pt x="201637" y="166628"/>
                      </a:cubicBezTo>
                      <a:cubicBezTo>
                        <a:pt x="194864" y="209808"/>
                        <a:pt x="163537" y="226741"/>
                        <a:pt x="130517" y="263148"/>
                      </a:cubicBezTo>
                      <a:cubicBezTo>
                        <a:pt x="97497" y="299555"/>
                        <a:pt x="-21883" y="363901"/>
                        <a:pt x="3517" y="385068"/>
                      </a:cubicBezTo>
                      <a:cubicBezTo>
                        <a:pt x="28917" y="406235"/>
                        <a:pt x="207564" y="419781"/>
                        <a:pt x="282917" y="390148"/>
                      </a:cubicBezTo>
                      <a:cubicBezTo>
                        <a:pt x="358270" y="360515"/>
                        <a:pt x="419230" y="261455"/>
                        <a:pt x="455637" y="207268"/>
                      </a:cubicBezTo>
                      <a:cubicBezTo>
                        <a:pt x="492044" y="153081"/>
                        <a:pt x="550464" y="103975"/>
                        <a:pt x="501357" y="65028"/>
                      </a:cubicBezTo>
                      <a:cubicBezTo>
                        <a:pt x="452250" y="26081"/>
                        <a:pt x="221110" y="-12865"/>
                        <a:pt x="171157" y="406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7" name="フリーフォーム: 図形 346">
                  <a:extLst>
                    <a:ext uri="{FF2B5EF4-FFF2-40B4-BE49-F238E27FC236}">
                      <a16:creationId xmlns:a16="http://schemas.microsoft.com/office/drawing/2014/main" id="{B493673D-A8EB-4F61-8637-CFCAB82A4ED5}"/>
                    </a:ext>
                  </a:extLst>
                </p:cNvPr>
                <p:cNvSpPr/>
                <p:nvPr/>
              </p:nvSpPr>
              <p:spPr>
                <a:xfrm>
                  <a:off x="2817879" y="3134849"/>
                  <a:ext cx="1765386" cy="281383"/>
                </a:xfrm>
                <a:custGeom>
                  <a:avLst/>
                  <a:gdLst>
                    <a:gd name="connsiteX0" fmla="*/ 1521 w 1765386"/>
                    <a:gd name="connsiteY0" fmla="*/ 126511 h 281383"/>
                    <a:gd name="connsiteX1" fmla="*/ 291081 w 1765386"/>
                    <a:gd name="connsiteY1" fmla="*/ 228111 h 281383"/>
                    <a:gd name="connsiteX2" fmla="*/ 534921 w 1765386"/>
                    <a:gd name="connsiteY2" fmla="*/ 248431 h 281383"/>
                    <a:gd name="connsiteX3" fmla="*/ 992121 w 1765386"/>
                    <a:gd name="connsiteY3" fmla="*/ 268751 h 281383"/>
                    <a:gd name="connsiteX4" fmla="*/ 1672841 w 1765386"/>
                    <a:gd name="connsiteY4" fmla="*/ 273831 h 281383"/>
                    <a:gd name="connsiteX5" fmla="*/ 1754121 w 1765386"/>
                    <a:gd name="connsiteY5" fmla="*/ 162071 h 281383"/>
                    <a:gd name="connsiteX6" fmla="*/ 1627121 w 1765386"/>
                    <a:gd name="connsiteY6" fmla="*/ 9671 h 281383"/>
                    <a:gd name="connsiteX7" fmla="*/ 1337561 w 1765386"/>
                    <a:gd name="connsiteY7" fmla="*/ 24911 h 281383"/>
                    <a:gd name="connsiteX8" fmla="*/ 1103881 w 1765386"/>
                    <a:gd name="connsiteY8" fmla="*/ 101111 h 281383"/>
                    <a:gd name="connsiteX9" fmla="*/ 717801 w 1765386"/>
                    <a:gd name="connsiteY9" fmla="*/ 126511 h 281383"/>
                    <a:gd name="connsiteX10" fmla="*/ 423161 w 1765386"/>
                    <a:gd name="connsiteY10" fmla="*/ 136671 h 281383"/>
                    <a:gd name="connsiteX11" fmla="*/ 1521 w 1765386"/>
                    <a:gd name="connsiteY11" fmla="*/ 126511 h 281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386" h="281383">
                      <a:moveTo>
                        <a:pt x="1521" y="126511"/>
                      </a:moveTo>
                      <a:cubicBezTo>
                        <a:pt x="-20492" y="141751"/>
                        <a:pt x="202181" y="207791"/>
                        <a:pt x="291081" y="228111"/>
                      </a:cubicBezTo>
                      <a:cubicBezTo>
                        <a:pt x="379981" y="248431"/>
                        <a:pt x="418081" y="241658"/>
                        <a:pt x="534921" y="248431"/>
                      </a:cubicBezTo>
                      <a:cubicBezTo>
                        <a:pt x="651761" y="255204"/>
                        <a:pt x="802468" y="264518"/>
                        <a:pt x="992121" y="268751"/>
                      </a:cubicBezTo>
                      <a:cubicBezTo>
                        <a:pt x="1181774" y="272984"/>
                        <a:pt x="1545841" y="291611"/>
                        <a:pt x="1672841" y="273831"/>
                      </a:cubicBezTo>
                      <a:cubicBezTo>
                        <a:pt x="1799841" y="256051"/>
                        <a:pt x="1761741" y="206098"/>
                        <a:pt x="1754121" y="162071"/>
                      </a:cubicBezTo>
                      <a:cubicBezTo>
                        <a:pt x="1746501" y="118044"/>
                        <a:pt x="1696548" y="32531"/>
                        <a:pt x="1627121" y="9671"/>
                      </a:cubicBezTo>
                      <a:cubicBezTo>
                        <a:pt x="1557694" y="-13189"/>
                        <a:pt x="1424768" y="9671"/>
                        <a:pt x="1337561" y="24911"/>
                      </a:cubicBezTo>
                      <a:cubicBezTo>
                        <a:pt x="1250354" y="40151"/>
                        <a:pt x="1207174" y="84178"/>
                        <a:pt x="1103881" y="101111"/>
                      </a:cubicBezTo>
                      <a:cubicBezTo>
                        <a:pt x="1000588" y="118044"/>
                        <a:pt x="831254" y="120584"/>
                        <a:pt x="717801" y="126511"/>
                      </a:cubicBezTo>
                      <a:cubicBezTo>
                        <a:pt x="604348" y="132438"/>
                        <a:pt x="539154" y="139211"/>
                        <a:pt x="423161" y="136671"/>
                      </a:cubicBezTo>
                      <a:cubicBezTo>
                        <a:pt x="307168" y="134131"/>
                        <a:pt x="23534" y="111271"/>
                        <a:pt x="1521" y="12651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8" name="フリーフォーム: 図形 347">
                  <a:extLst>
                    <a:ext uri="{FF2B5EF4-FFF2-40B4-BE49-F238E27FC236}">
                      <a16:creationId xmlns:a16="http://schemas.microsoft.com/office/drawing/2014/main" id="{1477ECEF-FA30-446A-B633-5771FD3AA018}"/>
                    </a:ext>
                  </a:extLst>
                </p:cNvPr>
                <p:cNvSpPr/>
                <p:nvPr/>
              </p:nvSpPr>
              <p:spPr>
                <a:xfrm>
                  <a:off x="3067606" y="3321960"/>
                  <a:ext cx="1430584" cy="1434613"/>
                </a:xfrm>
                <a:custGeom>
                  <a:avLst/>
                  <a:gdLst>
                    <a:gd name="connsiteX0" fmla="*/ 330914 w 1430584"/>
                    <a:gd name="connsiteY0" fmla="*/ 15600 h 1434613"/>
                    <a:gd name="connsiteX1" fmla="*/ 356314 w 1430584"/>
                    <a:gd name="connsiteY1" fmla="*/ 168000 h 1434613"/>
                    <a:gd name="connsiteX2" fmla="*/ 127714 w 1430584"/>
                    <a:gd name="connsiteY2" fmla="*/ 472800 h 1434613"/>
                    <a:gd name="connsiteX3" fmla="*/ 5794 w 1430584"/>
                    <a:gd name="connsiteY3" fmla="*/ 660760 h 1434613"/>
                    <a:gd name="connsiteX4" fmla="*/ 31194 w 1430584"/>
                    <a:gd name="connsiteY4" fmla="*/ 914760 h 1434613"/>
                    <a:gd name="connsiteX5" fmla="*/ 132794 w 1430584"/>
                    <a:gd name="connsiteY5" fmla="*/ 843640 h 1434613"/>
                    <a:gd name="connsiteX6" fmla="*/ 305514 w 1430584"/>
                    <a:gd name="connsiteY6" fmla="*/ 823320 h 1434613"/>
                    <a:gd name="connsiteX7" fmla="*/ 818594 w 1430584"/>
                    <a:gd name="connsiteY7" fmla="*/ 1178920 h 1434613"/>
                    <a:gd name="connsiteX8" fmla="*/ 1270714 w 1430584"/>
                    <a:gd name="connsiteY8" fmla="*/ 1432920 h 1434613"/>
                    <a:gd name="connsiteX9" fmla="*/ 1428194 w 1430584"/>
                    <a:gd name="connsiteY9" fmla="*/ 1280520 h 1434613"/>
                    <a:gd name="connsiteX10" fmla="*/ 1321514 w 1430584"/>
                    <a:gd name="connsiteY10" fmla="*/ 1102720 h 1434613"/>
                    <a:gd name="connsiteX11" fmla="*/ 793194 w 1430584"/>
                    <a:gd name="connsiteY11" fmla="*/ 914760 h 1434613"/>
                    <a:gd name="connsiteX12" fmla="*/ 386794 w 1430584"/>
                    <a:gd name="connsiteY12" fmla="*/ 686160 h 1434613"/>
                    <a:gd name="connsiteX13" fmla="*/ 518874 w 1430584"/>
                    <a:gd name="connsiteY13" fmla="*/ 386440 h 1434613"/>
                    <a:gd name="connsiteX14" fmla="*/ 645874 w 1430584"/>
                    <a:gd name="connsiteY14" fmla="*/ 203560 h 1434613"/>
                    <a:gd name="connsiteX15" fmla="*/ 625554 w 1430584"/>
                    <a:gd name="connsiteY15" fmla="*/ 30840 h 1434613"/>
                    <a:gd name="connsiteX16" fmla="*/ 330914 w 1430584"/>
                    <a:gd name="connsiteY16" fmla="*/ 15600 h 1434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30584" h="1434613">
                      <a:moveTo>
                        <a:pt x="330914" y="15600"/>
                      </a:moveTo>
                      <a:cubicBezTo>
                        <a:pt x="286041" y="38460"/>
                        <a:pt x="390181" y="91800"/>
                        <a:pt x="356314" y="168000"/>
                      </a:cubicBezTo>
                      <a:cubicBezTo>
                        <a:pt x="322447" y="244200"/>
                        <a:pt x="186134" y="390673"/>
                        <a:pt x="127714" y="472800"/>
                      </a:cubicBezTo>
                      <a:cubicBezTo>
                        <a:pt x="69294" y="554927"/>
                        <a:pt x="21881" y="587100"/>
                        <a:pt x="5794" y="660760"/>
                      </a:cubicBezTo>
                      <a:cubicBezTo>
                        <a:pt x="-10293" y="734420"/>
                        <a:pt x="10027" y="884280"/>
                        <a:pt x="31194" y="914760"/>
                      </a:cubicBezTo>
                      <a:cubicBezTo>
                        <a:pt x="52361" y="945240"/>
                        <a:pt x="87074" y="858880"/>
                        <a:pt x="132794" y="843640"/>
                      </a:cubicBezTo>
                      <a:cubicBezTo>
                        <a:pt x="178514" y="828400"/>
                        <a:pt x="191214" y="767440"/>
                        <a:pt x="305514" y="823320"/>
                      </a:cubicBezTo>
                      <a:cubicBezTo>
                        <a:pt x="419814" y="879200"/>
                        <a:pt x="657727" y="1077320"/>
                        <a:pt x="818594" y="1178920"/>
                      </a:cubicBezTo>
                      <a:cubicBezTo>
                        <a:pt x="979461" y="1280520"/>
                        <a:pt x="1169114" y="1415987"/>
                        <a:pt x="1270714" y="1432920"/>
                      </a:cubicBezTo>
                      <a:cubicBezTo>
                        <a:pt x="1372314" y="1449853"/>
                        <a:pt x="1419727" y="1335553"/>
                        <a:pt x="1428194" y="1280520"/>
                      </a:cubicBezTo>
                      <a:cubicBezTo>
                        <a:pt x="1436661" y="1225487"/>
                        <a:pt x="1427347" y="1163680"/>
                        <a:pt x="1321514" y="1102720"/>
                      </a:cubicBezTo>
                      <a:cubicBezTo>
                        <a:pt x="1215681" y="1041760"/>
                        <a:pt x="948981" y="984187"/>
                        <a:pt x="793194" y="914760"/>
                      </a:cubicBezTo>
                      <a:cubicBezTo>
                        <a:pt x="637407" y="845333"/>
                        <a:pt x="432514" y="774213"/>
                        <a:pt x="386794" y="686160"/>
                      </a:cubicBezTo>
                      <a:cubicBezTo>
                        <a:pt x="341074" y="598107"/>
                        <a:pt x="475694" y="466873"/>
                        <a:pt x="518874" y="386440"/>
                      </a:cubicBezTo>
                      <a:cubicBezTo>
                        <a:pt x="562054" y="306007"/>
                        <a:pt x="628094" y="262827"/>
                        <a:pt x="645874" y="203560"/>
                      </a:cubicBezTo>
                      <a:cubicBezTo>
                        <a:pt x="663654" y="144293"/>
                        <a:pt x="681434" y="68940"/>
                        <a:pt x="625554" y="30840"/>
                      </a:cubicBezTo>
                      <a:cubicBezTo>
                        <a:pt x="569674" y="-7260"/>
                        <a:pt x="375787" y="-7260"/>
                        <a:pt x="330914" y="1560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9" name="フリーフォーム: 図形 348">
                  <a:extLst>
                    <a:ext uri="{FF2B5EF4-FFF2-40B4-BE49-F238E27FC236}">
                      <a16:creationId xmlns:a16="http://schemas.microsoft.com/office/drawing/2014/main" id="{1F32CE3D-1CCC-4D73-82F6-232AA63795FC}"/>
                    </a:ext>
                  </a:extLst>
                </p:cNvPr>
                <p:cNvSpPr/>
                <p:nvPr/>
              </p:nvSpPr>
              <p:spPr>
                <a:xfrm>
                  <a:off x="2754595" y="3717746"/>
                  <a:ext cx="1485006" cy="896960"/>
                </a:xfrm>
                <a:custGeom>
                  <a:avLst/>
                  <a:gdLst>
                    <a:gd name="connsiteX0" fmla="*/ 1101125 w 1485006"/>
                    <a:gd name="connsiteY0" fmla="*/ 10974 h 896960"/>
                    <a:gd name="connsiteX1" fmla="*/ 989365 w 1485006"/>
                    <a:gd name="connsiteY1" fmla="*/ 275134 h 896960"/>
                    <a:gd name="connsiteX2" fmla="*/ 770925 w 1485006"/>
                    <a:gd name="connsiteY2" fmla="*/ 524054 h 896960"/>
                    <a:gd name="connsiteX3" fmla="*/ 588045 w 1485006"/>
                    <a:gd name="connsiteY3" fmla="*/ 661214 h 896960"/>
                    <a:gd name="connsiteX4" fmla="*/ 3845 w 1485006"/>
                    <a:gd name="connsiteY4" fmla="*/ 859334 h 896960"/>
                    <a:gd name="connsiteX5" fmla="*/ 334045 w 1485006"/>
                    <a:gd name="connsiteY5" fmla="*/ 894894 h 896960"/>
                    <a:gd name="connsiteX6" fmla="*/ 318805 w 1485006"/>
                    <a:gd name="connsiteY6" fmla="*/ 828854 h 896960"/>
                    <a:gd name="connsiteX7" fmla="*/ 527085 w 1485006"/>
                    <a:gd name="connsiteY7" fmla="*/ 798374 h 896960"/>
                    <a:gd name="connsiteX8" fmla="*/ 694725 w 1485006"/>
                    <a:gd name="connsiteY8" fmla="*/ 590094 h 896960"/>
                    <a:gd name="connsiteX9" fmla="*/ 958885 w 1485006"/>
                    <a:gd name="connsiteY9" fmla="*/ 610414 h 896960"/>
                    <a:gd name="connsiteX10" fmla="*/ 1426245 w 1485006"/>
                    <a:gd name="connsiteY10" fmla="*/ 143054 h 896960"/>
                    <a:gd name="connsiteX11" fmla="*/ 1441485 w 1485006"/>
                    <a:gd name="connsiteY11" fmla="*/ 56694 h 896960"/>
                    <a:gd name="connsiteX12" fmla="*/ 1101125 w 1485006"/>
                    <a:gd name="connsiteY12" fmla="*/ 10974 h 896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85006" h="896960">
                      <a:moveTo>
                        <a:pt x="1101125" y="10974"/>
                      </a:moveTo>
                      <a:cubicBezTo>
                        <a:pt x="1025772" y="47381"/>
                        <a:pt x="1044398" y="189621"/>
                        <a:pt x="989365" y="275134"/>
                      </a:cubicBezTo>
                      <a:cubicBezTo>
                        <a:pt x="934332" y="360647"/>
                        <a:pt x="837811" y="459708"/>
                        <a:pt x="770925" y="524054"/>
                      </a:cubicBezTo>
                      <a:cubicBezTo>
                        <a:pt x="704039" y="588400"/>
                        <a:pt x="715892" y="605334"/>
                        <a:pt x="588045" y="661214"/>
                      </a:cubicBezTo>
                      <a:cubicBezTo>
                        <a:pt x="460198" y="717094"/>
                        <a:pt x="46178" y="820387"/>
                        <a:pt x="3845" y="859334"/>
                      </a:cubicBezTo>
                      <a:cubicBezTo>
                        <a:pt x="-38488" y="898281"/>
                        <a:pt x="281552" y="899974"/>
                        <a:pt x="334045" y="894894"/>
                      </a:cubicBezTo>
                      <a:cubicBezTo>
                        <a:pt x="386538" y="889814"/>
                        <a:pt x="286632" y="844941"/>
                        <a:pt x="318805" y="828854"/>
                      </a:cubicBezTo>
                      <a:cubicBezTo>
                        <a:pt x="350978" y="812767"/>
                        <a:pt x="464432" y="838167"/>
                        <a:pt x="527085" y="798374"/>
                      </a:cubicBezTo>
                      <a:cubicBezTo>
                        <a:pt x="589738" y="758581"/>
                        <a:pt x="622759" y="621421"/>
                        <a:pt x="694725" y="590094"/>
                      </a:cubicBezTo>
                      <a:cubicBezTo>
                        <a:pt x="766691" y="558767"/>
                        <a:pt x="836965" y="684921"/>
                        <a:pt x="958885" y="610414"/>
                      </a:cubicBezTo>
                      <a:cubicBezTo>
                        <a:pt x="1080805" y="535907"/>
                        <a:pt x="1345812" y="235341"/>
                        <a:pt x="1426245" y="143054"/>
                      </a:cubicBezTo>
                      <a:cubicBezTo>
                        <a:pt x="1506678" y="50767"/>
                        <a:pt x="1497365" y="74474"/>
                        <a:pt x="1441485" y="56694"/>
                      </a:cubicBezTo>
                      <a:cubicBezTo>
                        <a:pt x="1385605" y="38914"/>
                        <a:pt x="1176478" y="-25433"/>
                        <a:pt x="1101125" y="1097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310" name="グループ化 309">
              <a:extLst>
                <a:ext uri="{FF2B5EF4-FFF2-40B4-BE49-F238E27FC236}">
                  <a16:creationId xmlns:a16="http://schemas.microsoft.com/office/drawing/2014/main" id="{D872F55B-F279-477F-A4A0-A11EA27F4030}"/>
                </a:ext>
              </a:extLst>
            </p:cNvPr>
            <p:cNvGrpSpPr/>
            <p:nvPr/>
          </p:nvGrpSpPr>
          <p:grpSpPr>
            <a:xfrm>
              <a:off x="4344424" y="2550892"/>
              <a:ext cx="2514162" cy="2333707"/>
              <a:chOff x="4631999" y="2398407"/>
              <a:chExt cx="2514162" cy="2333707"/>
            </a:xfrm>
          </p:grpSpPr>
          <p:sp>
            <p:nvSpPr>
              <p:cNvPr id="311" name="フリーフォーム: 図形 310">
                <a:extLst>
                  <a:ext uri="{FF2B5EF4-FFF2-40B4-BE49-F238E27FC236}">
                    <a16:creationId xmlns:a16="http://schemas.microsoft.com/office/drawing/2014/main" id="{FDD44E0F-D0F2-41C9-BF44-62DE2B25E9AE}"/>
                  </a:ext>
                </a:extLst>
              </p:cNvPr>
              <p:cNvSpPr/>
              <p:nvPr/>
            </p:nvSpPr>
            <p:spPr>
              <a:xfrm>
                <a:off x="4762835" y="2731982"/>
                <a:ext cx="408979" cy="1555933"/>
              </a:xfrm>
              <a:custGeom>
                <a:avLst/>
                <a:gdLst>
                  <a:gd name="connsiteX0" fmla="*/ 2205 w 408979"/>
                  <a:gd name="connsiteY0" fmla="*/ 1058 h 1555933"/>
                  <a:gd name="connsiteX1" fmla="*/ 103805 w 408979"/>
                  <a:gd name="connsiteY1" fmla="*/ 82338 h 1555933"/>
                  <a:gd name="connsiteX2" fmla="*/ 149525 w 408979"/>
                  <a:gd name="connsiteY2" fmla="*/ 117898 h 1555933"/>
                  <a:gd name="connsiteX3" fmla="*/ 63165 w 408979"/>
                  <a:gd name="connsiteY3" fmla="*/ 651298 h 1555933"/>
                  <a:gd name="connsiteX4" fmla="*/ 154605 w 408979"/>
                  <a:gd name="connsiteY4" fmla="*/ 1474258 h 1555933"/>
                  <a:gd name="connsiteX5" fmla="*/ 327325 w 408979"/>
                  <a:gd name="connsiteY5" fmla="*/ 1494578 h 1555933"/>
                  <a:gd name="connsiteX6" fmla="*/ 357805 w 408979"/>
                  <a:gd name="connsiteY6" fmla="*/ 1194858 h 1555933"/>
                  <a:gd name="connsiteX7" fmla="*/ 408605 w 408979"/>
                  <a:gd name="connsiteY7" fmla="*/ 595418 h 1555933"/>
                  <a:gd name="connsiteX8" fmla="*/ 378125 w 408979"/>
                  <a:gd name="connsiteY8" fmla="*/ 310938 h 1555933"/>
                  <a:gd name="connsiteX9" fmla="*/ 327325 w 408979"/>
                  <a:gd name="connsiteY9" fmla="*/ 204258 h 1555933"/>
                  <a:gd name="connsiteX10" fmla="*/ 210485 w 408979"/>
                  <a:gd name="connsiteY10" fmla="*/ 46778 h 1555933"/>
                  <a:gd name="connsiteX11" fmla="*/ 2205 w 408979"/>
                  <a:gd name="connsiteY11" fmla="*/ 1058 h 1555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8979" h="1555933">
                    <a:moveTo>
                      <a:pt x="2205" y="1058"/>
                    </a:moveTo>
                    <a:cubicBezTo>
                      <a:pt x="-15575" y="6985"/>
                      <a:pt x="79252" y="62865"/>
                      <a:pt x="103805" y="82338"/>
                    </a:cubicBezTo>
                    <a:cubicBezTo>
                      <a:pt x="128358" y="101811"/>
                      <a:pt x="156298" y="23071"/>
                      <a:pt x="149525" y="117898"/>
                    </a:cubicBezTo>
                    <a:cubicBezTo>
                      <a:pt x="142752" y="212725"/>
                      <a:pt x="62318" y="425238"/>
                      <a:pt x="63165" y="651298"/>
                    </a:cubicBezTo>
                    <a:cubicBezTo>
                      <a:pt x="64012" y="877358"/>
                      <a:pt x="110578" y="1333711"/>
                      <a:pt x="154605" y="1474258"/>
                    </a:cubicBezTo>
                    <a:cubicBezTo>
                      <a:pt x="198632" y="1614805"/>
                      <a:pt x="293458" y="1541144"/>
                      <a:pt x="327325" y="1494578"/>
                    </a:cubicBezTo>
                    <a:cubicBezTo>
                      <a:pt x="361192" y="1448012"/>
                      <a:pt x="344258" y="1344718"/>
                      <a:pt x="357805" y="1194858"/>
                    </a:cubicBezTo>
                    <a:cubicBezTo>
                      <a:pt x="371352" y="1044998"/>
                      <a:pt x="405218" y="742738"/>
                      <a:pt x="408605" y="595418"/>
                    </a:cubicBezTo>
                    <a:cubicBezTo>
                      <a:pt x="411992" y="448098"/>
                      <a:pt x="391672" y="376131"/>
                      <a:pt x="378125" y="310938"/>
                    </a:cubicBezTo>
                    <a:cubicBezTo>
                      <a:pt x="364578" y="245745"/>
                      <a:pt x="355265" y="248285"/>
                      <a:pt x="327325" y="204258"/>
                    </a:cubicBezTo>
                    <a:cubicBezTo>
                      <a:pt x="299385" y="160231"/>
                      <a:pt x="258745" y="78951"/>
                      <a:pt x="210485" y="46778"/>
                    </a:cubicBezTo>
                    <a:cubicBezTo>
                      <a:pt x="162225" y="14605"/>
                      <a:pt x="19985" y="-4869"/>
                      <a:pt x="2205" y="1058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2" name="フリーフォーム: 図形 331">
                <a:extLst>
                  <a:ext uri="{FF2B5EF4-FFF2-40B4-BE49-F238E27FC236}">
                    <a16:creationId xmlns:a16="http://schemas.microsoft.com/office/drawing/2014/main" id="{8F2C6AD2-B938-4899-B353-7ECC411AEF15}"/>
                  </a:ext>
                </a:extLst>
              </p:cNvPr>
              <p:cNvSpPr/>
              <p:nvPr/>
            </p:nvSpPr>
            <p:spPr>
              <a:xfrm>
                <a:off x="4899066" y="2707559"/>
                <a:ext cx="705696" cy="1475693"/>
              </a:xfrm>
              <a:custGeom>
                <a:avLst/>
                <a:gdLst>
                  <a:gd name="connsiteX0" fmla="*/ 13294 w 705696"/>
                  <a:gd name="connsiteY0" fmla="*/ 116921 h 1475693"/>
                  <a:gd name="connsiteX1" fmla="*/ 69174 w 705696"/>
                  <a:gd name="connsiteY1" fmla="*/ 142321 h 1475693"/>
                  <a:gd name="connsiteX2" fmla="*/ 201254 w 705696"/>
                  <a:gd name="connsiteY2" fmla="*/ 238841 h 1475693"/>
                  <a:gd name="connsiteX3" fmla="*/ 358734 w 705696"/>
                  <a:gd name="connsiteY3" fmla="*/ 249001 h 1475693"/>
                  <a:gd name="connsiteX4" fmla="*/ 419694 w 705696"/>
                  <a:gd name="connsiteY4" fmla="*/ 355681 h 1475693"/>
                  <a:gd name="connsiteX5" fmla="*/ 394294 w 705696"/>
                  <a:gd name="connsiteY5" fmla="*/ 777321 h 1475693"/>
                  <a:gd name="connsiteX6" fmla="*/ 389214 w 705696"/>
                  <a:gd name="connsiteY6" fmla="*/ 858601 h 1475693"/>
                  <a:gd name="connsiteX7" fmla="*/ 419694 w 705696"/>
                  <a:gd name="connsiteY7" fmla="*/ 1346281 h 1475693"/>
                  <a:gd name="connsiteX8" fmla="*/ 673694 w 705696"/>
                  <a:gd name="connsiteY8" fmla="*/ 1463121 h 1475693"/>
                  <a:gd name="connsiteX9" fmla="*/ 668614 w 705696"/>
                  <a:gd name="connsiteY9" fmla="*/ 1112601 h 1475693"/>
                  <a:gd name="connsiteX10" fmla="*/ 602574 w 705696"/>
                  <a:gd name="connsiteY10" fmla="*/ 472521 h 1475693"/>
                  <a:gd name="connsiteX11" fmla="*/ 678774 w 705696"/>
                  <a:gd name="connsiteY11" fmla="*/ 294721 h 1475693"/>
                  <a:gd name="connsiteX12" fmla="*/ 699094 w 705696"/>
                  <a:gd name="connsiteY12" fmla="*/ 188041 h 1475693"/>
                  <a:gd name="connsiteX13" fmla="*/ 572094 w 705696"/>
                  <a:gd name="connsiteY13" fmla="*/ 86441 h 1475693"/>
                  <a:gd name="connsiteX14" fmla="*/ 521294 w 705696"/>
                  <a:gd name="connsiteY14" fmla="*/ 81 h 1475693"/>
                  <a:gd name="connsiteX15" fmla="*/ 379054 w 705696"/>
                  <a:gd name="connsiteY15" fmla="*/ 101681 h 1475693"/>
                  <a:gd name="connsiteX16" fmla="*/ 318094 w 705696"/>
                  <a:gd name="connsiteY16" fmla="*/ 137241 h 1475693"/>
                  <a:gd name="connsiteX17" fmla="*/ 13294 w 705696"/>
                  <a:gd name="connsiteY17" fmla="*/ 116921 h 1475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05696" h="1475693">
                    <a:moveTo>
                      <a:pt x="13294" y="116921"/>
                    </a:moveTo>
                    <a:cubicBezTo>
                      <a:pt x="-28193" y="117768"/>
                      <a:pt x="37847" y="122001"/>
                      <a:pt x="69174" y="142321"/>
                    </a:cubicBezTo>
                    <a:cubicBezTo>
                      <a:pt x="100501" y="162641"/>
                      <a:pt x="152994" y="221061"/>
                      <a:pt x="201254" y="238841"/>
                    </a:cubicBezTo>
                    <a:cubicBezTo>
                      <a:pt x="249514" y="256621"/>
                      <a:pt x="322327" y="229528"/>
                      <a:pt x="358734" y="249001"/>
                    </a:cubicBezTo>
                    <a:cubicBezTo>
                      <a:pt x="395141" y="268474"/>
                      <a:pt x="413767" y="267628"/>
                      <a:pt x="419694" y="355681"/>
                    </a:cubicBezTo>
                    <a:cubicBezTo>
                      <a:pt x="425621" y="443734"/>
                      <a:pt x="399374" y="693501"/>
                      <a:pt x="394294" y="777321"/>
                    </a:cubicBezTo>
                    <a:cubicBezTo>
                      <a:pt x="389214" y="861141"/>
                      <a:pt x="384981" y="763774"/>
                      <a:pt x="389214" y="858601"/>
                    </a:cubicBezTo>
                    <a:cubicBezTo>
                      <a:pt x="393447" y="953428"/>
                      <a:pt x="372281" y="1245528"/>
                      <a:pt x="419694" y="1346281"/>
                    </a:cubicBezTo>
                    <a:cubicBezTo>
                      <a:pt x="467107" y="1447034"/>
                      <a:pt x="632207" y="1502068"/>
                      <a:pt x="673694" y="1463121"/>
                    </a:cubicBezTo>
                    <a:cubicBezTo>
                      <a:pt x="715181" y="1424174"/>
                      <a:pt x="680467" y="1277701"/>
                      <a:pt x="668614" y="1112601"/>
                    </a:cubicBezTo>
                    <a:cubicBezTo>
                      <a:pt x="656761" y="947501"/>
                      <a:pt x="600881" y="608834"/>
                      <a:pt x="602574" y="472521"/>
                    </a:cubicBezTo>
                    <a:cubicBezTo>
                      <a:pt x="604267" y="336208"/>
                      <a:pt x="662687" y="342134"/>
                      <a:pt x="678774" y="294721"/>
                    </a:cubicBezTo>
                    <a:cubicBezTo>
                      <a:pt x="694861" y="247308"/>
                      <a:pt x="716874" y="222754"/>
                      <a:pt x="699094" y="188041"/>
                    </a:cubicBezTo>
                    <a:cubicBezTo>
                      <a:pt x="681314" y="153328"/>
                      <a:pt x="601727" y="117768"/>
                      <a:pt x="572094" y="86441"/>
                    </a:cubicBezTo>
                    <a:cubicBezTo>
                      <a:pt x="542461" y="55114"/>
                      <a:pt x="553467" y="-2459"/>
                      <a:pt x="521294" y="81"/>
                    </a:cubicBezTo>
                    <a:cubicBezTo>
                      <a:pt x="489121" y="2621"/>
                      <a:pt x="412921" y="78821"/>
                      <a:pt x="379054" y="101681"/>
                    </a:cubicBezTo>
                    <a:cubicBezTo>
                      <a:pt x="345187" y="124541"/>
                      <a:pt x="379901" y="138088"/>
                      <a:pt x="318094" y="137241"/>
                    </a:cubicBezTo>
                    <a:cubicBezTo>
                      <a:pt x="256287" y="136394"/>
                      <a:pt x="54781" y="116074"/>
                      <a:pt x="13294" y="11692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3" name="フリーフォーム: 図形 332">
                <a:extLst>
                  <a:ext uri="{FF2B5EF4-FFF2-40B4-BE49-F238E27FC236}">
                    <a16:creationId xmlns:a16="http://schemas.microsoft.com/office/drawing/2014/main" id="{ED7ED5F1-46D9-4C53-A77B-939FF025B0A5}"/>
                  </a:ext>
                </a:extLst>
              </p:cNvPr>
              <p:cNvSpPr/>
              <p:nvPr/>
            </p:nvSpPr>
            <p:spPr>
              <a:xfrm>
                <a:off x="5002243" y="3738754"/>
                <a:ext cx="377486" cy="276809"/>
              </a:xfrm>
              <a:custGeom>
                <a:avLst/>
                <a:gdLst>
                  <a:gd name="connsiteX0" fmla="*/ 1557 w 377486"/>
                  <a:gd name="connsiteY0" fmla="*/ 111886 h 276809"/>
                  <a:gd name="connsiteX1" fmla="*/ 209837 w 377486"/>
                  <a:gd name="connsiteY1" fmla="*/ 162686 h 276809"/>
                  <a:gd name="connsiteX2" fmla="*/ 296197 w 377486"/>
                  <a:gd name="connsiteY2" fmla="*/ 126 h 276809"/>
                  <a:gd name="connsiteX3" fmla="*/ 377477 w 377486"/>
                  <a:gd name="connsiteY3" fmla="*/ 193166 h 276809"/>
                  <a:gd name="connsiteX4" fmla="*/ 291117 w 377486"/>
                  <a:gd name="connsiteY4" fmla="*/ 274446 h 276809"/>
                  <a:gd name="connsiteX5" fmla="*/ 123477 w 377486"/>
                  <a:gd name="connsiteY5" fmla="*/ 243966 h 276809"/>
                  <a:gd name="connsiteX6" fmla="*/ 1557 w 377486"/>
                  <a:gd name="connsiteY6" fmla="*/ 111886 h 276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486" h="276809">
                    <a:moveTo>
                      <a:pt x="1557" y="111886"/>
                    </a:moveTo>
                    <a:cubicBezTo>
                      <a:pt x="15950" y="98339"/>
                      <a:pt x="160730" y="181313"/>
                      <a:pt x="209837" y="162686"/>
                    </a:cubicBezTo>
                    <a:cubicBezTo>
                      <a:pt x="258944" y="144059"/>
                      <a:pt x="268257" y="-4954"/>
                      <a:pt x="296197" y="126"/>
                    </a:cubicBezTo>
                    <a:cubicBezTo>
                      <a:pt x="324137" y="5206"/>
                      <a:pt x="378324" y="147446"/>
                      <a:pt x="377477" y="193166"/>
                    </a:cubicBezTo>
                    <a:cubicBezTo>
                      <a:pt x="376630" y="238886"/>
                      <a:pt x="333450" y="265979"/>
                      <a:pt x="291117" y="274446"/>
                    </a:cubicBezTo>
                    <a:cubicBezTo>
                      <a:pt x="248784" y="282913"/>
                      <a:pt x="170890" y="267673"/>
                      <a:pt x="123477" y="243966"/>
                    </a:cubicBezTo>
                    <a:cubicBezTo>
                      <a:pt x="76064" y="220259"/>
                      <a:pt x="-12836" y="125433"/>
                      <a:pt x="1557" y="111886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4" name="フリーフォーム: 図形 333">
                <a:extLst>
                  <a:ext uri="{FF2B5EF4-FFF2-40B4-BE49-F238E27FC236}">
                    <a16:creationId xmlns:a16="http://schemas.microsoft.com/office/drawing/2014/main" id="{13B7BBDE-6B6E-4D25-8AEA-F95494962FDE}"/>
                  </a:ext>
                </a:extLst>
              </p:cNvPr>
              <p:cNvSpPr/>
              <p:nvPr/>
            </p:nvSpPr>
            <p:spPr>
              <a:xfrm>
                <a:off x="5538622" y="2398407"/>
                <a:ext cx="606557" cy="940008"/>
              </a:xfrm>
              <a:custGeom>
                <a:avLst/>
                <a:gdLst>
                  <a:gd name="connsiteX0" fmla="*/ 252578 w 606557"/>
                  <a:gd name="connsiteY0" fmla="*/ 14593 h 940008"/>
                  <a:gd name="connsiteX1" fmla="*/ 150978 w 606557"/>
                  <a:gd name="connsiteY1" fmla="*/ 481953 h 940008"/>
                  <a:gd name="connsiteX2" fmla="*/ 176378 w 606557"/>
                  <a:gd name="connsiteY2" fmla="*/ 751193 h 940008"/>
                  <a:gd name="connsiteX3" fmla="*/ 3658 w 606557"/>
                  <a:gd name="connsiteY3" fmla="*/ 939153 h 940008"/>
                  <a:gd name="connsiteX4" fmla="*/ 364338 w 606557"/>
                  <a:gd name="connsiteY4" fmla="*/ 801993 h 940008"/>
                  <a:gd name="connsiteX5" fmla="*/ 450698 w 606557"/>
                  <a:gd name="connsiteY5" fmla="*/ 395593 h 940008"/>
                  <a:gd name="connsiteX6" fmla="*/ 603098 w 606557"/>
                  <a:gd name="connsiteY6" fmla="*/ 141593 h 940008"/>
                  <a:gd name="connsiteX7" fmla="*/ 252578 w 606557"/>
                  <a:gd name="connsiteY7" fmla="*/ 14593 h 940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6557" h="940008">
                    <a:moveTo>
                      <a:pt x="252578" y="14593"/>
                    </a:moveTo>
                    <a:cubicBezTo>
                      <a:pt x="177225" y="71320"/>
                      <a:pt x="163678" y="359186"/>
                      <a:pt x="150978" y="481953"/>
                    </a:cubicBezTo>
                    <a:cubicBezTo>
                      <a:pt x="138278" y="604720"/>
                      <a:pt x="200931" y="674993"/>
                      <a:pt x="176378" y="751193"/>
                    </a:cubicBezTo>
                    <a:cubicBezTo>
                      <a:pt x="151825" y="827393"/>
                      <a:pt x="-27669" y="930686"/>
                      <a:pt x="3658" y="939153"/>
                    </a:cubicBezTo>
                    <a:cubicBezTo>
                      <a:pt x="34985" y="947620"/>
                      <a:pt x="289831" y="892586"/>
                      <a:pt x="364338" y="801993"/>
                    </a:cubicBezTo>
                    <a:cubicBezTo>
                      <a:pt x="438845" y="711400"/>
                      <a:pt x="410905" y="505660"/>
                      <a:pt x="450698" y="395593"/>
                    </a:cubicBezTo>
                    <a:cubicBezTo>
                      <a:pt x="490491" y="285526"/>
                      <a:pt x="630191" y="202553"/>
                      <a:pt x="603098" y="141593"/>
                    </a:cubicBezTo>
                    <a:cubicBezTo>
                      <a:pt x="576005" y="80633"/>
                      <a:pt x="327931" y="-42134"/>
                      <a:pt x="252578" y="1459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5" name="フリーフォーム: 図形 334">
                <a:extLst>
                  <a:ext uri="{FF2B5EF4-FFF2-40B4-BE49-F238E27FC236}">
                    <a16:creationId xmlns:a16="http://schemas.microsoft.com/office/drawing/2014/main" id="{327A8331-C808-4420-A859-219C3FB287E6}"/>
                  </a:ext>
                </a:extLst>
              </p:cNvPr>
              <p:cNvSpPr/>
              <p:nvPr/>
            </p:nvSpPr>
            <p:spPr>
              <a:xfrm>
                <a:off x="5878484" y="2846452"/>
                <a:ext cx="1267677" cy="1885662"/>
              </a:xfrm>
              <a:custGeom>
                <a:avLst/>
                <a:gdLst>
                  <a:gd name="connsiteX0" fmla="*/ 29556 w 1267677"/>
                  <a:gd name="connsiteY0" fmla="*/ 33908 h 1885662"/>
                  <a:gd name="connsiteX1" fmla="*/ 268316 w 1267677"/>
                  <a:gd name="connsiteY1" fmla="*/ 120268 h 1885662"/>
                  <a:gd name="connsiteX2" fmla="*/ 628996 w 1267677"/>
                  <a:gd name="connsiteY2" fmla="*/ 84708 h 1885662"/>
                  <a:gd name="connsiteX3" fmla="*/ 918556 w 1267677"/>
                  <a:gd name="connsiteY3" fmla="*/ 3428 h 1885662"/>
                  <a:gd name="connsiteX4" fmla="*/ 1258916 w 1267677"/>
                  <a:gd name="connsiteY4" fmla="*/ 211708 h 1885662"/>
                  <a:gd name="connsiteX5" fmla="*/ 1157316 w 1267677"/>
                  <a:gd name="connsiteY5" fmla="*/ 277748 h 1885662"/>
                  <a:gd name="connsiteX6" fmla="*/ 1050636 w 1267677"/>
                  <a:gd name="connsiteY6" fmla="*/ 1060068 h 1885662"/>
                  <a:gd name="connsiteX7" fmla="*/ 1101436 w 1267677"/>
                  <a:gd name="connsiteY7" fmla="*/ 1695068 h 1885662"/>
                  <a:gd name="connsiteX8" fmla="*/ 755996 w 1267677"/>
                  <a:gd name="connsiteY8" fmla="*/ 1872868 h 1885662"/>
                  <a:gd name="connsiteX9" fmla="*/ 552796 w 1267677"/>
                  <a:gd name="connsiteY9" fmla="*/ 1862708 h 1885662"/>
                  <a:gd name="connsiteX10" fmla="*/ 562956 w 1267677"/>
                  <a:gd name="connsiteY10" fmla="*/ 1791588 h 1885662"/>
                  <a:gd name="connsiteX11" fmla="*/ 207356 w 1267677"/>
                  <a:gd name="connsiteY11" fmla="*/ 1583308 h 1885662"/>
                  <a:gd name="connsiteX12" fmla="*/ 461356 w 1267677"/>
                  <a:gd name="connsiteY12" fmla="*/ 1644268 h 1885662"/>
                  <a:gd name="connsiteX13" fmla="*/ 888076 w 1267677"/>
                  <a:gd name="connsiteY13" fmla="*/ 1435988 h 1885662"/>
                  <a:gd name="connsiteX14" fmla="*/ 857596 w 1267677"/>
                  <a:gd name="connsiteY14" fmla="*/ 785748 h 1885662"/>
                  <a:gd name="connsiteX15" fmla="*/ 842356 w 1267677"/>
                  <a:gd name="connsiteY15" fmla="*/ 282828 h 1885662"/>
                  <a:gd name="connsiteX16" fmla="*/ 273396 w 1267677"/>
                  <a:gd name="connsiteY16" fmla="*/ 216788 h 1885662"/>
                  <a:gd name="connsiteX17" fmla="*/ 110836 w 1267677"/>
                  <a:gd name="connsiteY17" fmla="*/ 201548 h 1885662"/>
                  <a:gd name="connsiteX18" fmla="*/ 14316 w 1267677"/>
                  <a:gd name="connsiteY18" fmla="*/ 165988 h 1885662"/>
                  <a:gd name="connsiteX19" fmla="*/ 29556 w 1267677"/>
                  <a:gd name="connsiteY19" fmla="*/ 33908 h 1885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67677" h="1885662">
                    <a:moveTo>
                      <a:pt x="29556" y="33908"/>
                    </a:moveTo>
                    <a:cubicBezTo>
                      <a:pt x="71889" y="26288"/>
                      <a:pt x="168409" y="111801"/>
                      <a:pt x="268316" y="120268"/>
                    </a:cubicBezTo>
                    <a:cubicBezTo>
                      <a:pt x="368223" y="128735"/>
                      <a:pt x="520623" y="104181"/>
                      <a:pt x="628996" y="84708"/>
                    </a:cubicBezTo>
                    <a:cubicBezTo>
                      <a:pt x="737369" y="65235"/>
                      <a:pt x="813569" y="-17739"/>
                      <a:pt x="918556" y="3428"/>
                    </a:cubicBezTo>
                    <a:cubicBezTo>
                      <a:pt x="1023543" y="24595"/>
                      <a:pt x="1219123" y="165988"/>
                      <a:pt x="1258916" y="211708"/>
                    </a:cubicBezTo>
                    <a:cubicBezTo>
                      <a:pt x="1298709" y="257428"/>
                      <a:pt x="1192029" y="136355"/>
                      <a:pt x="1157316" y="277748"/>
                    </a:cubicBezTo>
                    <a:cubicBezTo>
                      <a:pt x="1122603" y="419141"/>
                      <a:pt x="1059949" y="823848"/>
                      <a:pt x="1050636" y="1060068"/>
                    </a:cubicBezTo>
                    <a:cubicBezTo>
                      <a:pt x="1041323" y="1296288"/>
                      <a:pt x="1150543" y="1559601"/>
                      <a:pt x="1101436" y="1695068"/>
                    </a:cubicBezTo>
                    <a:cubicBezTo>
                      <a:pt x="1052329" y="1830535"/>
                      <a:pt x="847436" y="1844928"/>
                      <a:pt x="755996" y="1872868"/>
                    </a:cubicBezTo>
                    <a:cubicBezTo>
                      <a:pt x="664556" y="1900808"/>
                      <a:pt x="584969" y="1876255"/>
                      <a:pt x="552796" y="1862708"/>
                    </a:cubicBezTo>
                    <a:cubicBezTo>
                      <a:pt x="520623" y="1849161"/>
                      <a:pt x="620529" y="1838155"/>
                      <a:pt x="562956" y="1791588"/>
                    </a:cubicBezTo>
                    <a:cubicBezTo>
                      <a:pt x="505383" y="1745021"/>
                      <a:pt x="224289" y="1607861"/>
                      <a:pt x="207356" y="1583308"/>
                    </a:cubicBezTo>
                    <a:cubicBezTo>
                      <a:pt x="190423" y="1558755"/>
                      <a:pt x="347903" y="1668821"/>
                      <a:pt x="461356" y="1644268"/>
                    </a:cubicBezTo>
                    <a:cubicBezTo>
                      <a:pt x="574809" y="1619715"/>
                      <a:pt x="822036" y="1579075"/>
                      <a:pt x="888076" y="1435988"/>
                    </a:cubicBezTo>
                    <a:cubicBezTo>
                      <a:pt x="954116" y="1292901"/>
                      <a:pt x="865216" y="977941"/>
                      <a:pt x="857596" y="785748"/>
                    </a:cubicBezTo>
                    <a:cubicBezTo>
                      <a:pt x="849976" y="593555"/>
                      <a:pt x="939723" y="377655"/>
                      <a:pt x="842356" y="282828"/>
                    </a:cubicBezTo>
                    <a:cubicBezTo>
                      <a:pt x="744989" y="188001"/>
                      <a:pt x="395316" y="230335"/>
                      <a:pt x="273396" y="216788"/>
                    </a:cubicBezTo>
                    <a:cubicBezTo>
                      <a:pt x="151476" y="203241"/>
                      <a:pt x="154016" y="210015"/>
                      <a:pt x="110836" y="201548"/>
                    </a:cubicBezTo>
                    <a:cubicBezTo>
                      <a:pt x="67656" y="193081"/>
                      <a:pt x="30403" y="191388"/>
                      <a:pt x="14316" y="165988"/>
                    </a:cubicBezTo>
                    <a:cubicBezTo>
                      <a:pt x="-1771" y="140588"/>
                      <a:pt x="-12777" y="41528"/>
                      <a:pt x="29556" y="33908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6" name="フリーフォーム: 図形 335">
                <a:extLst>
                  <a:ext uri="{FF2B5EF4-FFF2-40B4-BE49-F238E27FC236}">
                    <a16:creationId xmlns:a16="http://schemas.microsoft.com/office/drawing/2014/main" id="{081F07BA-481E-4BE7-A134-71D64377E799}"/>
                  </a:ext>
                </a:extLst>
              </p:cNvPr>
              <p:cNvSpPr/>
              <p:nvPr/>
            </p:nvSpPr>
            <p:spPr>
              <a:xfrm>
                <a:off x="5622828" y="2993926"/>
                <a:ext cx="675232" cy="1383673"/>
              </a:xfrm>
              <a:custGeom>
                <a:avLst/>
                <a:gdLst>
                  <a:gd name="connsiteX0" fmla="*/ 412212 w 675232"/>
                  <a:gd name="connsiteY0" fmla="*/ 48994 h 1383673"/>
                  <a:gd name="connsiteX1" fmla="*/ 285212 w 675232"/>
                  <a:gd name="connsiteY1" fmla="*/ 638274 h 1383673"/>
                  <a:gd name="connsiteX2" fmla="*/ 153132 w 675232"/>
                  <a:gd name="connsiteY2" fmla="*/ 1070074 h 1383673"/>
                  <a:gd name="connsiteX3" fmla="*/ 732 w 675232"/>
                  <a:gd name="connsiteY3" fmla="*/ 1379954 h 1383673"/>
                  <a:gd name="connsiteX4" fmla="*/ 219172 w 675232"/>
                  <a:gd name="connsiteY4" fmla="*/ 1197074 h 1383673"/>
                  <a:gd name="connsiteX5" fmla="*/ 503652 w 675232"/>
                  <a:gd name="connsiteY5" fmla="*/ 577314 h 1383673"/>
                  <a:gd name="connsiteX6" fmla="*/ 630652 w 675232"/>
                  <a:gd name="connsiteY6" fmla="*/ 211554 h 1383673"/>
                  <a:gd name="connsiteX7" fmla="*/ 661132 w 675232"/>
                  <a:gd name="connsiteY7" fmla="*/ 54074 h 1383673"/>
                  <a:gd name="connsiteX8" fmla="*/ 412212 w 675232"/>
                  <a:gd name="connsiteY8" fmla="*/ 48994 h 1383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5232" h="1383673">
                    <a:moveTo>
                      <a:pt x="412212" y="48994"/>
                    </a:moveTo>
                    <a:cubicBezTo>
                      <a:pt x="349559" y="146361"/>
                      <a:pt x="328392" y="468094"/>
                      <a:pt x="285212" y="638274"/>
                    </a:cubicBezTo>
                    <a:cubicBezTo>
                      <a:pt x="242032" y="808454"/>
                      <a:pt x="200545" y="946461"/>
                      <a:pt x="153132" y="1070074"/>
                    </a:cubicBezTo>
                    <a:cubicBezTo>
                      <a:pt x="105719" y="1193687"/>
                      <a:pt x="-10275" y="1358787"/>
                      <a:pt x="732" y="1379954"/>
                    </a:cubicBezTo>
                    <a:cubicBezTo>
                      <a:pt x="11739" y="1401121"/>
                      <a:pt x="135352" y="1330847"/>
                      <a:pt x="219172" y="1197074"/>
                    </a:cubicBezTo>
                    <a:cubicBezTo>
                      <a:pt x="302992" y="1063301"/>
                      <a:pt x="435072" y="741567"/>
                      <a:pt x="503652" y="577314"/>
                    </a:cubicBezTo>
                    <a:cubicBezTo>
                      <a:pt x="572232" y="413061"/>
                      <a:pt x="604405" y="298761"/>
                      <a:pt x="630652" y="211554"/>
                    </a:cubicBezTo>
                    <a:cubicBezTo>
                      <a:pt x="656899" y="124347"/>
                      <a:pt x="696692" y="83707"/>
                      <a:pt x="661132" y="54074"/>
                    </a:cubicBezTo>
                    <a:cubicBezTo>
                      <a:pt x="625572" y="24441"/>
                      <a:pt x="474865" y="-48373"/>
                      <a:pt x="412212" y="48994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7" name="フリーフォーム: 図形 336">
                <a:extLst>
                  <a:ext uri="{FF2B5EF4-FFF2-40B4-BE49-F238E27FC236}">
                    <a16:creationId xmlns:a16="http://schemas.microsoft.com/office/drawing/2014/main" id="{4A18315E-176B-4DD2-8D69-2D057440CB48}"/>
                  </a:ext>
                </a:extLst>
              </p:cNvPr>
              <p:cNvSpPr/>
              <p:nvPr/>
            </p:nvSpPr>
            <p:spPr>
              <a:xfrm>
                <a:off x="4631999" y="2970624"/>
                <a:ext cx="2080950" cy="1637878"/>
              </a:xfrm>
              <a:custGeom>
                <a:avLst/>
                <a:gdLst>
                  <a:gd name="connsiteX0" fmla="*/ 1728161 w 2080950"/>
                  <a:gd name="connsiteY0" fmla="*/ 97696 h 1637878"/>
                  <a:gd name="connsiteX1" fmla="*/ 1692601 w 2080950"/>
                  <a:gd name="connsiteY1" fmla="*/ 681896 h 1637878"/>
                  <a:gd name="connsiteX2" fmla="*/ 1260801 w 2080950"/>
                  <a:gd name="connsiteY2" fmla="*/ 1459136 h 1637878"/>
                  <a:gd name="connsiteX3" fmla="*/ 747721 w 2080950"/>
                  <a:gd name="connsiteY3" fmla="*/ 1606456 h 1637878"/>
                  <a:gd name="connsiteX4" fmla="*/ 6041 w 2080950"/>
                  <a:gd name="connsiteY4" fmla="*/ 1626776 h 1637878"/>
                  <a:gd name="connsiteX5" fmla="*/ 1184601 w 2080950"/>
                  <a:gd name="connsiteY5" fmla="*/ 1469296 h 1637878"/>
                  <a:gd name="connsiteX6" fmla="*/ 1946601 w 2080950"/>
                  <a:gd name="connsiteY6" fmla="*/ 661576 h 1637878"/>
                  <a:gd name="connsiteX7" fmla="*/ 2058361 w 2080950"/>
                  <a:gd name="connsiteY7" fmla="*/ 57056 h 1637878"/>
                  <a:gd name="connsiteX8" fmla="*/ 1728161 w 2080950"/>
                  <a:gd name="connsiteY8" fmla="*/ 97696 h 1637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0950" h="1637878">
                    <a:moveTo>
                      <a:pt x="1728161" y="97696"/>
                    </a:moveTo>
                    <a:cubicBezTo>
                      <a:pt x="1667201" y="201836"/>
                      <a:pt x="1770494" y="454989"/>
                      <a:pt x="1692601" y="681896"/>
                    </a:cubicBezTo>
                    <a:cubicBezTo>
                      <a:pt x="1614708" y="908803"/>
                      <a:pt x="1418281" y="1305043"/>
                      <a:pt x="1260801" y="1459136"/>
                    </a:cubicBezTo>
                    <a:cubicBezTo>
                      <a:pt x="1103321" y="1613229"/>
                      <a:pt x="956848" y="1578516"/>
                      <a:pt x="747721" y="1606456"/>
                    </a:cubicBezTo>
                    <a:cubicBezTo>
                      <a:pt x="538594" y="1634396"/>
                      <a:pt x="-66772" y="1649636"/>
                      <a:pt x="6041" y="1626776"/>
                    </a:cubicBezTo>
                    <a:cubicBezTo>
                      <a:pt x="78854" y="1603916"/>
                      <a:pt x="861174" y="1630163"/>
                      <a:pt x="1184601" y="1469296"/>
                    </a:cubicBezTo>
                    <a:cubicBezTo>
                      <a:pt x="1508028" y="1308429"/>
                      <a:pt x="1800974" y="896949"/>
                      <a:pt x="1946601" y="661576"/>
                    </a:cubicBezTo>
                    <a:cubicBezTo>
                      <a:pt x="2092228" y="426203"/>
                      <a:pt x="2101541" y="152729"/>
                      <a:pt x="2058361" y="57056"/>
                    </a:cubicBezTo>
                    <a:cubicBezTo>
                      <a:pt x="2015181" y="-38617"/>
                      <a:pt x="1789121" y="-6444"/>
                      <a:pt x="1728161" y="97696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0767094"/>
      </p:ext>
    </p:extLst>
  </p:cSld>
  <p:clrMapOvr>
    <a:masterClrMapping/>
  </p:clrMapOvr>
  <p:transition spd="slow" advClick="0" advTm="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hidden="1">
            <a:extLst>
              <a:ext uri="{FF2B5EF4-FFF2-40B4-BE49-F238E27FC236}">
                <a16:creationId xmlns:a16="http://schemas.microsoft.com/office/drawing/2014/main" id="{3DB16172-AC3E-4D5B-8EBD-10BE4713D4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62"/>
          <a:stretch/>
        </p:blipFill>
        <p:spPr bwMode="auto">
          <a:xfrm>
            <a:off x="2530273" y="0"/>
            <a:ext cx="65029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8" name="グループ化 197" hidden="1">
            <a:extLst>
              <a:ext uri="{FF2B5EF4-FFF2-40B4-BE49-F238E27FC236}">
                <a16:creationId xmlns:a16="http://schemas.microsoft.com/office/drawing/2014/main" id="{645051AB-0997-4F9E-B9CB-05BB99B6E00B}"/>
              </a:ext>
            </a:extLst>
          </p:cNvPr>
          <p:cNvGrpSpPr/>
          <p:nvPr/>
        </p:nvGrpSpPr>
        <p:grpSpPr>
          <a:xfrm rot="5400000">
            <a:off x="2523743" y="1175362"/>
            <a:ext cx="3837162" cy="2467970"/>
            <a:chOff x="2249468" y="452387"/>
            <a:chExt cx="7817629" cy="5028111"/>
          </a:xfrm>
        </p:grpSpPr>
        <p:sp>
          <p:nvSpPr>
            <p:cNvPr id="199" name="フリーフォーム: 図形 198">
              <a:extLst>
                <a:ext uri="{FF2B5EF4-FFF2-40B4-BE49-F238E27FC236}">
                  <a16:creationId xmlns:a16="http://schemas.microsoft.com/office/drawing/2014/main" id="{DC8B2BC8-1AA9-4B9D-AED9-418DA5460BA5}"/>
                </a:ext>
              </a:extLst>
            </p:cNvPr>
            <p:cNvSpPr/>
            <p:nvPr/>
          </p:nvSpPr>
          <p:spPr>
            <a:xfrm>
              <a:off x="7180446" y="452387"/>
              <a:ext cx="1867301" cy="240632"/>
            </a:xfrm>
            <a:custGeom>
              <a:avLst/>
              <a:gdLst>
                <a:gd name="connsiteX0" fmla="*/ 0 w 1867301"/>
                <a:gd name="connsiteY0" fmla="*/ 0 h 240632"/>
                <a:gd name="connsiteX1" fmla="*/ 1867301 w 1867301"/>
                <a:gd name="connsiteY1" fmla="*/ 240632 h 24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7301" h="240632">
                  <a:moveTo>
                    <a:pt x="0" y="0"/>
                  </a:moveTo>
                  <a:lnTo>
                    <a:pt x="1867301" y="240632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: 図形 199">
              <a:extLst>
                <a:ext uri="{FF2B5EF4-FFF2-40B4-BE49-F238E27FC236}">
                  <a16:creationId xmlns:a16="http://schemas.microsoft.com/office/drawing/2014/main" id="{80A6F7CA-D09B-497A-BCDD-04D9074D4088}"/>
                </a:ext>
              </a:extLst>
            </p:cNvPr>
            <p:cNvSpPr/>
            <p:nvPr/>
          </p:nvSpPr>
          <p:spPr>
            <a:xfrm>
              <a:off x="2249468" y="1428750"/>
              <a:ext cx="429438" cy="3860800"/>
            </a:xfrm>
            <a:custGeom>
              <a:avLst/>
              <a:gdLst>
                <a:gd name="connsiteX0" fmla="*/ 106382 w 429438"/>
                <a:gd name="connsiteY0" fmla="*/ 0 h 3860800"/>
                <a:gd name="connsiteX1" fmla="*/ 119082 w 429438"/>
                <a:gd name="connsiteY1" fmla="*/ 95250 h 3860800"/>
                <a:gd name="connsiteX2" fmla="*/ 100032 w 429438"/>
                <a:gd name="connsiteY2" fmla="*/ 133350 h 3860800"/>
                <a:gd name="connsiteX3" fmla="*/ 11132 w 429438"/>
                <a:gd name="connsiteY3" fmla="*/ 152400 h 3860800"/>
                <a:gd name="connsiteX4" fmla="*/ 4782 w 429438"/>
                <a:gd name="connsiteY4" fmla="*/ 177800 h 3860800"/>
                <a:gd name="connsiteX5" fmla="*/ 42882 w 429438"/>
                <a:gd name="connsiteY5" fmla="*/ 279400 h 3860800"/>
                <a:gd name="connsiteX6" fmla="*/ 144482 w 429438"/>
                <a:gd name="connsiteY6" fmla="*/ 349250 h 3860800"/>
                <a:gd name="connsiteX7" fmla="*/ 150832 w 429438"/>
                <a:gd name="connsiteY7" fmla="*/ 463550 h 3860800"/>
                <a:gd name="connsiteX8" fmla="*/ 157182 w 429438"/>
                <a:gd name="connsiteY8" fmla="*/ 603250 h 3860800"/>
                <a:gd name="connsiteX9" fmla="*/ 188932 w 429438"/>
                <a:gd name="connsiteY9" fmla="*/ 704850 h 3860800"/>
                <a:gd name="connsiteX10" fmla="*/ 201632 w 429438"/>
                <a:gd name="connsiteY10" fmla="*/ 863600 h 3860800"/>
                <a:gd name="connsiteX11" fmla="*/ 246082 w 429438"/>
                <a:gd name="connsiteY11" fmla="*/ 1092200 h 3860800"/>
                <a:gd name="connsiteX12" fmla="*/ 296882 w 429438"/>
                <a:gd name="connsiteY12" fmla="*/ 1308100 h 3860800"/>
                <a:gd name="connsiteX13" fmla="*/ 322282 w 429438"/>
                <a:gd name="connsiteY13" fmla="*/ 1720850 h 3860800"/>
                <a:gd name="connsiteX14" fmla="*/ 347682 w 429438"/>
                <a:gd name="connsiteY14" fmla="*/ 2209800 h 3860800"/>
                <a:gd name="connsiteX15" fmla="*/ 373082 w 429438"/>
                <a:gd name="connsiteY15" fmla="*/ 2806700 h 3860800"/>
                <a:gd name="connsiteX16" fmla="*/ 379432 w 429438"/>
                <a:gd name="connsiteY16" fmla="*/ 2870200 h 3860800"/>
                <a:gd name="connsiteX17" fmla="*/ 423882 w 429438"/>
                <a:gd name="connsiteY17" fmla="*/ 2990850 h 3860800"/>
                <a:gd name="connsiteX18" fmla="*/ 423882 w 429438"/>
                <a:gd name="connsiteY18" fmla="*/ 3105150 h 3860800"/>
                <a:gd name="connsiteX19" fmla="*/ 379432 w 429438"/>
                <a:gd name="connsiteY19" fmla="*/ 3181350 h 3860800"/>
                <a:gd name="connsiteX20" fmla="*/ 354032 w 429438"/>
                <a:gd name="connsiteY20" fmla="*/ 3594100 h 3860800"/>
                <a:gd name="connsiteX21" fmla="*/ 322282 w 429438"/>
                <a:gd name="connsiteY21" fmla="*/ 3721100 h 3860800"/>
                <a:gd name="connsiteX22" fmla="*/ 277832 w 429438"/>
                <a:gd name="connsiteY22" fmla="*/ 3803650 h 3860800"/>
                <a:gd name="connsiteX23" fmla="*/ 233382 w 429438"/>
                <a:gd name="connsiteY23" fmla="*/ 3860800 h 386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29438" h="3860800">
                  <a:moveTo>
                    <a:pt x="106382" y="0"/>
                  </a:moveTo>
                  <a:cubicBezTo>
                    <a:pt x="113261" y="36512"/>
                    <a:pt x="120140" y="73025"/>
                    <a:pt x="119082" y="95250"/>
                  </a:cubicBezTo>
                  <a:cubicBezTo>
                    <a:pt x="118024" y="117475"/>
                    <a:pt x="118024" y="123825"/>
                    <a:pt x="100032" y="133350"/>
                  </a:cubicBezTo>
                  <a:cubicBezTo>
                    <a:pt x="82040" y="142875"/>
                    <a:pt x="11132" y="152400"/>
                    <a:pt x="11132" y="152400"/>
                  </a:cubicBezTo>
                  <a:cubicBezTo>
                    <a:pt x="-4743" y="159808"/>
                    <a:pt x="-510" y="156634"/>
                    <a:pt x="4782" y="177800"/>
                  </a:cubicBezTo>
                  <a:cubicBezTo>
                    <a:pt x="10074" y="198966"/>
                    <a:pt x="19599" y="250825"/>
                    <a:pt x="42882" y="279400"/>
                  </a:cubicBezTo>
                  <a:cubicBezTo>
                    <a:pt x="66165" y="307975"/>
                    <a:pt x="126490" y="318558"/>
                    <a:pt x="144482" y="349250"/>
                  </a:cubicBezTo>
                  <a:cubicBezTo>
                    <a:pt x="162474" y="379942"/>
                    <a:pt x="148715" y="421217"/>
                    <a:pt x="150832" y="463550"/>
                  </a:cubicBezTo>
                  <a:cubicBezTo>
                    <a:pt x="152949" y="505883"/>
                    <a:pt x="150832" y="563033"/>
                    <a:pt x="157182" y="603250"/>
                  </a:cubicBezTo>
                  <a:cubicBezTo>
                    <a:pt x="163532" y="643467"/>
                    <a:pt x="181524" y="661458"/>
                    <a:pt x="188932" y="704850"/>
                  </a:cubicBezTo>
                  <a:cubicBezTo>
                    <a:pt x="196340" y="748242"/>
                    <a:pt x="192107" y="799042"/>
                    <a:pt x="201632" y="863600"/>
                  </a:cubicBezTo>
                  <a:cubicBezTo>
                    <a:pt x="211157" y="928158"/>
                    <a:pt x="230207" y="1018117"/>
                    <a:pt x="246082" y="1092200"/>
                  </a:cubicBezTo>
                  <a:cubicBezTo>
                    <a:pt x="261957" y="1166283"/>
                    <a:pt x="284182" y="1203325"/>
                    <a:pt x="296882" y="1308100"/>
                  </a:cubicBezTo>
                  <a:cubicBezTo>
                    <a:pt x="309582" y="1412875"/>
                    <a:pt x="313815" y="1570567"/>
                    <a:pt x="322282" y="1720850"/>
                  </a:cubicBezTo>
                  <a:cubicBezTo>
                    <a:pt x="330749" y="1871133"/>
                    <a:pt x="339215" y="2028825"/>
                    <a:pt x="347682" y="2209800"/>
                  </a:cubicBezTo>
                  <a:cubicBezTo>
                    <a:pt x="356149" y="2390775"/>
                    <a:pt x="367790" y="2696633"/>
                    <a:pt x="373082" y="2806700"/>
                  </a:cubicBezTo>
                  <a:cubicBezTo>
                    <a:pt x="378374" y="2916767"/>
                    <a:pt x="370965" y="2839508"/>
                    <a:pt x="379432" y="2870200"/>
                  </a:cubicBezTo>
                  <a:cubicBezTo>
                    <a:pt x="387899" y="2900892"/>
                    <a:pt x="416474" y="2951692"/>
                    <a:pt x="423882" y="2990850"/>
                  </a:cubicBezTo>
                  <a:cubicBezTo>
                    <a:pt x="431290" y="3030008"/>
                    <a:pt x="431290" y="3073400"/>
                    <a:pt x="423882" y="3105150"/>
                  </a:cubicBezTo>
                  <a:cubicBezTo>
                    <a:pt x="416474" y="3136900"/>
                    <a:pt x="391074" y="3099858"/>
                    <a:pt x="379432" y="3181350"/>
                  </a:cubicBezTo>
                  <a:cubicBezTo>
                    <a:pt x="367790" y="3262842"/>
                    <a:pt x="363557" y="3504142"/>
                    <a:pt x="354032" y="3594100"/>
                  </a:cubicBezTo>
                  <a:cubicBezTo>
                    <a:pt x="344507" y="3684058"/>
                    <a:pt x="334982" y="3686175"/>
                    <a:pt x="322282" y="3721100"/>
                  </a:cubicBezTo>
                  <a:cubicBezTo>
                    <a:pt x="309582" y="3756025"/>
                    <a:pt x="292649" y="3780367"/>
                    <a:pt x="277832" y="3803650"/>
                  </a:cubicBezTo>
                  <a:cubicBezTo>
                    <a:pt x="263015" y="3826933"/>
                    <a:pt x="248198" y="3843866"/>
                    <a:pt x="233382" y="3860800"/>
                  </a:cubicBezTo>
                </a:path>
              </a:pathLst>
            </a:custGeom>
            <a:noFill/>
            <a:ln w="22225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: 図形 200">
              <a:extLst>
                <a:ext uri="{FF2B5EF4-FFF2-40B4-BE49-F238E27FC236}">
                  <a16:creationId xmlns:a16="http://schemas.microsoft.com/office/drawing/2014/main" id="{E5E7E9CC-DF74-4FF5-8806-DC66CC41D5E2}"/>
                </a:ext>
              </a:extLst>
            </p:cNvPr>
            <p:cNvSpPr/>
            <p:nvPr/>
          </p:nvSpPr>
          <p:spPr>
            <a:xfrm>
              <a:off x="2374900" y="1395934"/>
              <a:ext cx="2099481" cy="3552544"/>
            </a:xfrm>
            <a:custGeom>
              <a:avLst/>
              <a:gdLst>
                <a:gd name="connsiteX0" fmla="*/ 0 w 2099481"/>
                <a:gd name="connsiteY0" fmla="*/ 26466 h 3552544"/>
                <a:gd name="connsiteX1" fmla="*/ 88900 w 2099481"/>
                <a:gd name="connsiteY1" fmla="*/ 1066 h 3552544"/>
                <a:gd name="connsiteX2" fmla="*/ 139700 w 2099481"/>
                <a:gd name="connsiteY2" fmla="*/ 58216 h 3552544"/>
                <a:gd name="connsiteX3" fmla="*/ 247650 w 2099481"/>
                <a:gd name="connsiteY3" fmla="*/ 216966 h 3552544"/>
                <a:gd name="connsiteX4" fmla="*/ 400050 w 2099481"/>
                <a:gd name="connsiteY4" fmla="*/ 312216 h 3552544"/>
                <a:gd name="connsiteX5" fmla="*/ 863600 w 2099481"/>
                <a:gd name="connsiteY5" fmla="*/ 432866 h 3552544"/>
                <a:gd name="connsiteX6" fmla="*/ 1219200 w 2099481"/>
                <a:gd name="connsiteY6" fmla="*/ 547166 h 3552544"/>
                <a:gd name="connsiteX7" fmla="*/ 1631950 w 2099481"/>
                <a:gd name="connsiteY7" fmla="*/ 712266 h 3552544"/>
                <a:gd name="connsiteX8" fmla="*/ 1739900 w 2099481"/>
                <a:gd name="connsiteY8" fmla="*/ 813866 h 3552544"/>
                <a:gd name="connsiteX9" fmla="*/ 1905000 w 2099481"/>
                <a:gd name="connsiteY9" fmla="*/ 1353616 h 3552544"/>
                <a:gd name="connsiteX10" fmla="*/ 2012950 w 2099481"/>
                <a:gd name="connsiteY10" fmla="*/ 1683816 h 3552544"/>
                <a:gd name="connsiteX11" fmla="*/ 2032000 w 2099481"/>
                <a:gd name="connsiteY11" fmla="*/ 1848916 h 3552544"/>
                <a:gd name="connsiteX12" fmla="*/ 2032000 w 2099481"/>
                <a:gd name="connsiteY12" fmla="*/ 1912416 h 3552544"/>
                <a:gd name="connsiteX13" fmla="*/ 2082800 w 2099481"/>
                <a:gd name="connsiteY13" fmla="*/ 2128316 h 3552544"/>
                <a:gd name="connsiteX14" fmla="*/ 2095500 w 2099481"/>
                <a:gd name="connsiteY14" fmla="*/ 2356916 h 3552544"/>
                <a:gd name="connsiteX15" fmla="*/ 2019300 w 2099481"/>
                <a:gd name="connsiteY15" fmla="*/ 2560116 h 3552544"/>
                <a:gd name="connsiteX16" fmla="*/ 1879600 w 2099481"/>
                <a:gd name="connsiteY16" fmla="*/ 2871266 h 3552544"/>
                <a:gd name="connsiteX17" fmla="*/ 1733550 w 2099481"/>
                <a:gd name="connsiteY17" fmla="*/ 2979216 h 3552544"/>
                <a:gd name="connsiteX18" fmla="*/ 1524000 w 2099481"/>
                <a:gd name="connsiteY18" fmla="*/ 3201466 h 3552544"/>
                <a:gd name="connsiteX19" fmla="*/ 1225550 w 2099481"/>
                <a:gd name="connsiteY19" fmla="*/ 3366566 h 3552544"/>
                <a:gd name="connsiteX20" fmla="*/ 927100 w 2099481"/>
                <a:gd name="connsiteY20" fmla="*/ 3474516 h 3552544"/>
                <a:gd name="connsiteX21" fmla="*/ 685800 w 2099481"/>
                <a:gd name="connsiteY21" fmla="*/ 3506266 h 3552544"/>
                <a:gd name="connsiteX22" fmla="*/ 609600 w 2099481"/>
                <a:gd name="connsiteY22" fmla="*/ 3538016 h 3552544"/>
                <a:gd name="connsiteX23" fmla="*/ 469900 w 2099481"/>
                <a:gd name="connsiteY23" fmla="*/ 3550716 h 3552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9481" h="3552544">
                  <a:moveTo>
                    <a:pt x="0" y="26466"/>
                  </a:moveTo>
                  <a:cubicBezTo>
                    <a:pt x="32808" y="11120"/>
                    <a:pt x="65617" y="-4226"/>
                    <a:pt x="88900" y="1066"/>
                  </a:cubicBezTo>
                  <a:cubicBezTo>
                    <a:pt x="112183" y="6358"/>
                    <a:pt x="113242" y="22233"/>
                    <a:pt x="139700" y="58216"/>
                  </a:cubicBezTo>
                  <a:cubicBezTo>
                    <a:pt x="166158" y="94199"/>
                    <a:pt x="204258" y="174633"/>
                    <a:pt x="247650" y="216966"/>
                  </a:cubicBezTo>
                  <a:cubicBezTo>
                    <a:pt x="291042" y="259299"/>
                    <a:pt x="297392" y="276233"/>
                    <a:pt x="400050" y="312216"/>
                  </a:cubicBezTo>
                  <a:cubicBezTo>
                    <a:pt x="502708" y="348199"/>
                    <a:pt x="727075" y="393708"/>
                    <a:pt x="863600" y="432866"/>
                  </a:cubicBezTo>
                  <a:cubicBezTo>
                    <a:pt x="1000125" y="472024"/>
                    <a:pt x="1091142" y="500599"/>
                    <a:pt x="1219200" y="547166"/>
                  </a:cubicBezTo>
                  <a:cubicBezTo>
                    <a:pt x="1347258" y="593733"/>
                    <a:pt x="1545167" y="667816"/>
                    <a:pt x="1631950" y="712266"/>
                  </a:cubicBezTo>
                  <a:cubicBezTo>
                    <a:pt x="1718733" y="756716"/>
                    <a:pt x="1694392" y="706974"/>
                    <a:pt x="1739900" y="813866"/>
                  </a:cubicBezTo>
                  <a:cubicBezTo>
                    <a:pt x="1785408" y="920758"/>
                    <a:pt x="1859492" y="1208624"/>
                    <a:pt x="1905000" y="1353616"/>
                  </a:cubicBezTo>
                  <a:cubicBezTo>
                    <a:pt x="1950508" y="1498608"/>
                    <a:pt x="1991783" y="1601266"/>
                    <a:pt x="2012950" y="1683816"/>
                  </a:cubicBezTo>
                  <a:cubicBezTo>
                    <a:pt x="2034117" y="1766366"/>
                    <a:pt x="2028825" y="1810816"/>
                    <a:pt x="2032000" y="1848916"/>
                  </a:cubicBezTo>
                  <a:cubicBezTo>
                    <a:pt x="2035175" y="1887016"/>
                    <a:pt x="2023533" y="1865849"/>
                    <a:pt x="2032000" y="1912416"/>
                  </a:cubicBezTo>
                  <a:cubicBezTo>
                    <a:pt x="2040467" y="1958983"/>
                    <a:pt x="2072217" y="2054233"/>
                    <a:pt x="2082800" y="2128316"/>
                  </a:cubicBezTo>
                  <a:cubicBezTo>
                    <a:pt x="2093383" y="2202399"/>
                    <a:pt x="2106083" y="2284949"/>
                    <a:pt x="2095500" y="2356916"/>
                  </a:cubicBezTo>
                  <a:cubicBezTo>
                    <a:pt x="2084917" y="2428883"/>
                    <a:pt x="2055283" y="2474391"/>
                    <a:pt x="2019300" y="2560116"/>
                  </a:cubicBezTo>
                  <a:cubicBezTo>
                    <a:pt x="1983317" y="2645841"/>
                    <a:pt x="1927225" y="2801416"/>
                    <a:pt x="1879600" y="2871266"/>
                  </a:cubicBezTo>
                  <a:cubicBezTo>
                    <a:pt x="1831975" y="2941116"/>
                    <a:pt x="1792817" y="2924183"/>
                    <a:pt x="1733550" y="2979216"/>
                  </a:cubicBezTo>
                  <a:cubicBezTo>
                    <a:pt x="1674283" y="3034249"/>
                    <a:pt x="1608667" y="3136908"/>
                    <a:pt x="1524000" y="3201466"/>
                  </a:cubicBezTo>
                  <a:cubicBezTo>
                    <a:pt x="1439333" y="3266024"/>
                    <a:pt x="1325033" y="3321058"/>
                    <a:pt x="1225550" y="3366566"/>
                  </a:cubicBezTo>
                  <a:cubicBezTo>
                    <a:pt x="1126067" y="3412074"/>
                    <a:pt x="1017058" y="3451233"/>
                    <a:pt x="927100" y="3474516"/>
                  </a:cubicBezTo>
                  <a:cubicBezTo>
                    <a:pt x="837142" y="3497799"/>
                    <a:pt x="738717" y="3495683"/>
                    <a:pt x="685800" y="3506266"/>
                  </a:cubicBezTo>
                  <a:cubicBezTo>
                    <a:pt x="632883" y="3516849"/>
                    <a:pt x="645583" y="3530608"/>
                    <a:pt x="609600" y="3538016"/>
                  </a:cubicBezTo>
                  <a:cubicBezTo>
                    <a:pt x="573617" y="3545424"/>
                    <a:pt x="501650" y="3557066"/>
                    <a:pt x="469900" y="3550716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: 図形 201">
              <a:extLst>
                <a:ext uri="{FF2B5EF4-FFF2-40B4-BE49-F238E27FC236}">
                  <a16:creationId xmlns:a16="http://schemas.microsoft.com/office/drawing/2014/main" id="{1606C53C-3538-4A8A-9D36-3C5BCF10B7AB}"/>
                </a:ext>
              </a:extLst>
            </p:cNvPr>
            <p:cNvSpPr/>
            <p:nvPr/>
          </p:nvSpPr>
          <p:spPr>
            <a:xfrm>
              <a:off x="2508250" y="4965700"/>
              <a:ext cx="339728" cy="514798"/>
            </a:xfrm>
            <a:custGeom>
              <a:avLst/>
              <a:gdLst>
                <a:gd name="connsiteX0" fmla="*/ 298450 w 339728"/>
                <a:gd name="connsiteY0" fmla="*/ 0 h 514798"/>
                <a:gd name="connsiteX1" fmla="*/ 304800 w 339728"/>
                <a:gd name="connsiteY1" fmla="*/ 57150 h 514798"/>
                <a:gd name="connsiteX2" fmla="*/ 298450 w 339728"/>
                <a:gd name="connsiteY2" fmla="*/ 266700 h 514798"/>
                <a:gd name="connsiteX3" fmla="*/ 304800 w 339728"/>
                <a:gd name="connsiteY3" fmla="*/ 279400 h 514798"/>
                <a:gd name="connsiteX4" fmla="*/ 323850 w 339728"/>
                <a:gd name="connsiteY4" fmla="*/ 317500 h 514798"/>
                <a:gd name="connsiteX5" fmla="*/ 330200 w 339728"/>
                <a:gd name="connsiteY5" fmla="*/ 374650 h 514798"/>
                <a:gd name="connsiteX6" fmla="*/ 330200 w 339728"/>
                <a:gd name="connsiteY6" fmla="*/ 381000 h 514798"/>
                <a:gd name="connsiteX7" fmla="*/ 336550 w 339728"/>
                <a:gd name="connsiteY7" fmla="*/ 463550 h 514798"/>
                <a:gd name="connsiteX8" fmla="*/ 273050 w 339728"/>
                <a:gd name="connsiteY8" fmla="*/ 508000 h 514798"/>
                <a:gd name="connsiteX9" fmla="*/ 215900 w 339728"/>
                <a:gd name="connsiteY9" fmla="*/ 508000 h 514798"/>
                <a:gd name="connsiteX10" fmla="*/ 133350 w 339728"/>
                <a:gd name="connsiteY10" fmla="*/ 444500 h 514798"/>
                <a:gd name="connsiteX11" fmla="*/ 0 w 339728"/>
                <a:gd name="connsiteY11" fmla="*/ 342900 h 514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728" h="514798">
                  <a:moveTo>
                    <a:pt x="298450" y="0"/>
                  </a:moveTo>
                  <a:cubicBezTo>
                    <a:pt x="301625" y="6350"/>
                    <a:pt x="304800" y="12700"/>
                    <a:pt x="304800" y="57150"/>
                  </a:cubicBezTo>
                  <a:cubicBezTo>
                    <a:pt x="304800" y="101600"/>
                    <a:pt x="298450" y="229658"/>
                    <a:pt x="298450" y="266700"/>
                  </a:cubicBezTo>
                  <a:cubicBezTo>
                    <a:pt x="298450" y="303742"/>
                    <a:pt x="304800" y="279400"/>
                    <a:pt x="304800" y="279400"/>
                  </a:cubicBezTo>
                  <a:cubicBezTo>
                    <a:pt x="309033" y="287867"/>
                    <a:pt x="319617" y="301625"/>
                    <a:pt x="323850" y="317500"/>
                  </a:cubicBezTo>
                  <a:cubicBezTo>
                    <a:pt x="328083" y="333375"/>
                    <a:pt x="330200" y="374650"/>
                    <a:pt x="330200" y="374650"/>
                  </a:cubicBezTo>
                  <a:cubicBezTo>
                    <a:pt x="331258" y="385233"/>
                    <a:pt x="329142" y="366183"/>
                    <a:pt x="330200" y="381000"/>
                  </a:cubicBezTo>
                  <a:cubicBezTo>
                    <a:pt x="331258" y="395817"/>
                    <a:pt x="346075" y="442383"/>
                    <a:pt x="336550" y="463550"/>
                  </a:cubicBezTo>
                  <a:cubicBezTo>
                    <a:pt x="327025" y="484717"/>
                    <a:pt x="293158" y="500592"/>
                    <a:pt x="273050" y="508000"/>
                  </a:cubicBezTo>
                  <a:cubicBezTo>
                    <a:pt x="252942" y="515408"/>
                    <a:pt x="239183" y="518583"/>
                    <a:pt x="215900" y="508000"/>
                  </a:cubicBezTo>
                  <a:cubicBezTo>
                    <a:pt x="192617" y="497417"/>
                    <a:pt x="133350" y="444500"/>
                    <a:pt x="133350" y="444500"/>
                  </a:cubicBezTo>
                  <a:lnTo>
                    <a:pt x="0" y="342900"/>
                  </a:ln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: 図形 202">
              <a:extLst>
                <a:ext uri="{FF2B5EF4-FFF2-40B4-BE49-F238E27FC236}">
                  <a16:creationId xmlns:a16="http://schemas.microsoft.com/office/drawing/2014/main" id="{43086CE3-99C2-411B-A6F0-6C03642FD9B8}"/>
                </a:ext>
              </a:extLst>
            </p:cNvPr>
            <p:cNvSpPr/>
            <p:nvPr/>
          </p:nvSpPr>
          <p:spPr>
            <a:xfrm>
              <a:off x="2622550" y="1898650"/>
              <a:ext cx="190500" cy="2908300"/>
            </a:xfrm>
            <a:custGeom>
              <a:avLst/>
              <a:gdLst>
                <a:gd name="connsiteX0" fmla="*/ 0 w 190500"/>
                <a:gd name="connsiteY0" fmla="*/ 0 h 2908300"/>
                <a:gd name="connsiteX1" fmla="*/ 6350 w 190500"/>
                <a:gd name="connsiteY1" fmla="*/ 196850 h 2908300"/>
                <a:gd name="connsiteX2" fmla="*/ 25400 w 190500"/>
                <a:gd name="connsiteY2" fmla="*/ 323850 h 2908300"/>
                <a:gd name="connsiteX3" fmla="*/ 19050 w 190500"/>
                <a:gd name="connsiteY3" fmla="*/ 831850 h 2908300"/>
                <a:gd name="connsiteX4" fmla="*/ 31750 w 190500"/>
                <a:gd name="connsiteY4" fmla="*/ 971550 h 2908300"/>
                <a:gd name="connsiteX5" fmla="*/ 69850 w 190500"/>
                <a:gd name="connsiteY5" fmla="*/ 1257300 h 2908300"/>
                <a:gd name="connsiteX6" fmla="*/ 107950 w 190500"/>
                <a:gd name="connsiteY6" fmla="*/ 1619250 h 2908300"/>
                <a:gd name="connsiteX7" fmla="*/ 127000 w 190500"/>
                <a:gd name="connsiteY7" fmla="*/ 1771650 h 2908300"/>
                <a:gd name="connsiteX8" fmla="*/ 158750 w 190500"/>
                <a:gd name="connsiteY8" fmla="*/ 2197100 h 2908300"/>
                <a:gd name="connsiteX9" fmla="*/ 190500 w 190500"/>
                <a:gd name="connsiteY9" fmla="*/ 2559050 h 2908300"/>
                <a:gd name="connsiteX10" fmla="*/ 158750 w 190500"/>
                <a:gd name="connsiteY10" fmla="*/ 2679700 h 2908300"/>
                <a:gd name="connsiteX11" fmla="*/ 184150 w 190500"/>
                <a:gd name="connsiteY11" fmla="*/ 2908300 h 290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500" h="2908300">
                  <a:moveTo>
                    <a:pt x="0" y="0"/>
                  </a:moveTo>
                  <a:cubicBezTo>
                    <a:pt x="1058" y="71437"/>
                    <a:pt x="2117" y="142875"/>
                    <a:pt x="6350" y="196850"/>
                  </a:cubicBezTo>
                  <a:cubicBezTo>
                    <a:pt x="10583" y="250825"/>
                    <a:pt x="23283" y="218017"/>
                    <a:pt x="25400" y="323850"/>
                  </a:cubicBezTo>
                  <a:cubicBezTo>
                    <a:pt x="27517" y="429683"/>
                    <a:pt x="17992" y="723900"/>
                    <a:pt x="19050" y="831850"/>
                  </a:cubicBezTo>
                  <a:cubicBezTo>
                    <a:pt x="20108" y="939800"/>
                    <a:pt x="23283" y="900642"/>
                    <a:pt x="31750" y="971550"/>
                  </a:cubicBezTo>
                  <a:cubicBezTo>
                    <a:pt x="40217" y="1042458"/>
                    <a:pt x="57150" y="1149350"/>
                    <a:pt x="69850" y="1257300"/>
                  </a:cubicBezTo>
                  <a:cubicBezTo>
                    <a:pt x="82550" y="1365250"/>
                    <a:pt x="98425" y="1533525"/>
                    <a:pt x="107950" y="1619250"/>
                  </a:cubicBezTo>
                  <a:cubicBezTo>
                    <a:pt x="117475" y="1704975"/>
                    <a:pt x="118533" y="1675342"/>
                    <a:pt x="127000" y="1771650"/>
                  </a:cubicBezTo>
                  <a:cubicBezTo>
                    <a:pt x="135467" y="1867958"/>
                    <a:pt x="148167" y="2065867"/>
                    <a:pt x="158750" y="2197100"/>
                  </a:cubicBezTo>
                  <a:cubicBezTo>
                    <a:pt x="169333" y="2328333"/>
                    <a:pt x="190500" y="2478617"/>
                    <a:pt x="190500" y="2559050"/>
                  </a:cubicBezTo>
                  <a:cubicBezTo>
                    <a:pt x="190500" y="2639483"/>
                    <a:pt x="159808" y="2621492"/>
                    <a:pt x="158750" y="2679700"/>
                  </a:cubicBezTo>
                  <a:cubicBezTo>
                    <a:pt x="157692" y="2737908"/>
                    <a:pt x="170921" y="2823104"/>
                    <a:pt x="184150" y="290830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: 図形 203">
              <a:extLst>
                <a:ext uri="{FF2B5EF4-FFF2-40B4-BE49-F238E27FC236}">
                  <a16:creationId xmlns:a16="http://schemas.microsoft.com/office/drawing/2014/main" id="{09FEAD0F-33A2-4F47-9EA5-F0683C22D506}"/>
                </a:ext>
              </a:extLst>
            </p:cNvPr>
            <p:cNvSpPr/>
            <p:nvPr/>
          </p:nvSpPr>
          <p:spPr>
            <a:xfrm>
              <a:off x="2628900" y="1898650"/>
              <a:ext cx="1621915" cy="2393950"/>
            </a:xfrm>
            <a:custGeom>
              <a:avLst/>
              <a:gdLst>
                <a:gd name="connsiteX0" fmla="*/ 0 w 1621915"/>
                <a:gd name="connsiteY0" fmla="*/ 0 h 2393950"/>
                <a:gd name="connsiteX1" fmla="*/ 82550 w 1621915"/>
                <a:gd name="connsiteY1" fmla="*/ 25400 h 2393950"/>
                <a:gd name="connsiteX2" fmla="*/ 209550 w 1621915"/>
                <a:gd name="connsiteY2" fmla="*/ 12700 h 2393950"/>
                <a:gd name="connsiteX3" fmla="*/ 349250 w 1621915"/>
                <a:gd name="connsiteY3" fmla="*/ 44450 h 2393950"/>
                <a:gd name="connsiteX4" fmla="*/ 857250 w 1621915"/>
                <a:gd name="connsiteY4" fmla="*/ 165100 h 2393950"/>
                <a:gd name="connsiteX5" fmla="*/ 1073150 w 1621915"/>
                <a:gd name="connsiteY5" fmla="*/ 241300 h 2393950"/>
                <a:gd name="connsiteX6" fmla="*/ 1225550 w 1621915"/>
                <a:gd name="connsiteY6" fmla="*/ 374650 h 2393950"/>
                <a:gd name="connsiteX7" fmla="*/ 1403350 w 1621915"/>
                <a:gd name="connsiteY7" fmla="*/ 552450 h 2393950"/>
                <a:gd name="connsiteX8" fmla="*/ 1555750 w 1621915"/>
                <a:gd name="connsiteY8" fmla="*/ 984250 h 2393950"/>
                <a:gd name="connsiteX9" fmla="*/ 1619250 w 1621915"/>
                <a:gd name="connsiteY9" fmla="*/ 1123950 h 2393950"/>
                <a:gd name="connsiteX10" fmla="*/ 1606550 w 1621915"/>
                <a:gd name="connsiteY10" fmla="*/ 1193800 h 2393950"/>
                <a:gd name="connsiteX11" fmla="*/ 1574800 w 1621915"/>
                <a:gd name="connsiteY11" fmla="*/ 1333500 h 2393950"/>
                <a:gd name="connsiteX12" fmla="*/ 1606550 w 1621915"/>
                <a:gd name="connsiteY12" fmla="*/ 1428750 h 2393950"/>
                <a:gd name="connsiteX13" fmla="*/ 1606550 w 1621915"/>
                <a:gd name="connsiteY13" fmla="*/ 1866900 h 2393950"/>
                <a:gd name="connsiteX14" fmla="*/ 1524000 w 1621915"/>
                <a:gd name="connsiteY14" fmla="*/ 2190750 h 2393950"/>
                <a:gd name="connsiteX15" fmla="*/ 1428750 w 1621915"/>
                <a:gd name="connsiteY15" fmla="*/ 2393950 h 239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21915" h="2393950">
                  <a:moveTo>
                    <a:pt x="0" y="0"/>
                  </a:moveTo>
                  <a:cubicBezTo>
                    <a:pt x="23812" y="11641"/>
                    <a:pt x="47625" y="23283"/>
                    <a:pt x="82550" y="25400"/>
                  </a:cubicBezTo>
                  <a:cubicBezTo>
                    <a:pt x="117475" y="27517"/>
                    <a:pt x="165100" y="9525"/>
                    <a:pt x="209550" y="12700"/>
                  </a:cubicBezTo>
                  <a:cubicBezTo>
                    <a:pt x="254000" y="15875"/>
                    <a:pt x="349250" y="44450"/>
                    <a:pt x="349250" y="44450"/>
                  </a:cubicBezTo>
                  <a:cubicBezTo>
                    <a:pt x="457200" y="69850"/>
                    <a:pt x="736600" y="132292"/>
                    <a:pt x="857250" y="165100"/>
                  </a:cubicBezTo>
                  <a:cubicBezTo>
                    <a:pt x="977900" y="197908"/>
                    <a:pt x="1011767" y="206375"/>
                    <a:pt x="1073150" y="241300"/>
                  </a:cubicBezTo>
                  <a:cubicBezTo>
                    <a:pt x="1134533" y="276225"/>
                    <a:pt x="1170517" y="322792"/>
                    <a:pt x="1225550" y="374650"/>
                  </a:cubicBezTo>
                  <a:cubicBezTo>
                    <a:pt x="1280583" y="426508"/>
                    <a:pt x="1348317" y="450850"/>
                    <a:pt x="1403350" y="552450"/>
                  </a:cubicBezTo>
                  <a:cubicBezTo>
                    <a:pt x="1458383" y="654050"/>
                    <a:pt x="1519767" y="889000"/>
                    <a:pt x="1555750" y="984250"/>
                  </a:cubicBezTo>
                  <a:cubicBezTo>
                    <a:pt x="1591733" y="1079500"/>
                    <a:pt x="1610783" y="1089025"/>
                    <a:pt x="1619250" y="1123950"/>
                  </a:cubicBezTo>
                  <a:cubicBezTo>
                    <a:pt x="1627717" y="1158875"/>
                    <a:pt x="1613958" y="1158875"/>
                    <a:pt x="1606550" y="1193800"/>
                  </a:cubicBezTo>
                  <a:cubicBezTo>
                    <a:pt x="1599142" y="1228725"/>
                    <a:pt x="1574800" y="1294342"/>
                    <a:pt x="1574800" y="1333500"/>
                  </a:cubicBezTo>
                  <a:cubicBezTo>
                    <a:pt x="1574800" y="1372658"/>
                    <a:pt x="1601258" y="1339850"/>
                    <a:pt x="1606550" y="1428750"/>
                  </a:cubicBezTo>
                  <a:cubicBezTo>
                    <a:pt x="1611842" y="1517650"/>
                    <a:pt x="1620308" y="1739900"/>
                    <a:pt x="1606550" y="1866900"/>
                  </a:cubicBezTo>
                  <a:cubicBezTo>
                    <a:pt x="1592792" y="1993900"/>
                    <a:pt x="1553633" y="2102908"/>
                    <a:pt x="1524000" y="2190750"/>
                  </a:cubicBezTo>
                  <a:cubicBezTo>
                    <a:pt x="1494367" y="2278592"/>
                    <a:pt x="1461558" y="2336271"/>
                    <a:pt x="1428750" y="239395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: 図形 204">
              <a:extLst>
                <a:ext uri="{FF2B5EF4-FFF2-40B4-BE49-F238E27FC236}">
                  <a16:creationId xmlns:a16="http://schemas.microsoft.com/office/drawing/2014/main" id="{751FB134-3A3F-4515-9426-F11F2CE266B2}"/>
                </a:ext>
              </a:extLst>
            </p:cNvPr>
            <p:cNvSpPr/>
            <p:nvPr/>
          </p:nvSpPr>
          <p:spPr>
            <a:xfrm>
              <a:off x="2816804" y="4273550"/>
              <a:ext cx="1234496" cy="597224"/>
            </a:xfrm>
            <a:custGeom>
              <a:avLst/>
              <a:gdLst>
                <a:gd name="connsiteX0" fmla="*/ 1234496 w 1234496"/>
                <a:gd name="connsiteY0" fmla="*/ 0 h 597224"/>
                <a:gd name="connsiteX1" fmla="*/ 1069396 w 1234496"/>
                <a:gd name="connsiteY1" fmla="*/ 171450 h 597224"/>
                <a:gd name="connsiteX2" fmla="*/ 561396 w 1234496"/>
                <a:gd name="connsiteY2" fmla="*/ 406400 h 597224"/>
                <a:gd name="connsiteX3" fmla="*/ 161346 w 1234496"/>
                <a:gd name="connsiteY3" fmla="*/ 539750 h 597224"/>
                <a:gd name="connsiteX4" fmla="*/ 21646 w 1234496"/>
                <a:gd name="connsiteY4" fmla="*/ 596900 h 597224"/>
                <a:gd name="connsiteX5" fmla="*/ 2596 w 1234496"/>
                <a:gd name="connsiteY5" fmla="*/ 558800 h 5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4496" h="597224">
                  <a:moveTo>
                    <a:pt x="1234496" y="0"/>
                  </a:moveTo>
                  <a:cubicBezTo>
                    <a:pt x="1208037" y="51858"/>
                    <a:pt x="1181579" y="103717"/>
                    <a:pt x="1069396" y="171450"/>
                  </a:cubicBezTo>
                  <a:cubicBezTo>
                    <a:pt x="957213" y="239183"/>
                    <a:pt x="712738" y="345017"/>
                    <a:pt x="561396" y="406400"/>
                  </a:cubicBezTo>
                  <a:cubicBezTo>
                    <a:pt x="410054" y="467783"/>
                    <a:pt x="251304" y="508000"/>
                    <a:pt x="161346" y="539750"/>
                  </a:cubicBezTo>
                  <a:cubicBezTo>
                    <a:pt x="71388" y="571500"/>
                    <a:pt x="48104" y="593725"/>
                    <a:pt x="21646" y="596900"/>
                  </a:cubicBezTo>
                  <a:cubicBezTo>
                    <a:pt x="-4812" y="600075"/>
                    <a:pt x="-1108" y="579437"/>
                    <a:pt x="2596" y="55880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: 図形 205">
              <a:extLst>
                <a:ext uri="{FF2B5EF4-FFF2-40B4-BE49-F238E27FC236}">
                  <a16:creationId xmlns:a16="http://schemas.microsoft.com/office/drawing/2014/main" id="{9841A371-BFF3-46A7-84E7-E4A17DC1D4D2}"/>
                </a:ext>
              </a:extLst>
            </p:cNvPr>
            <p:cNvSpPr/>
            <p:nvPr/>
          </p:nvSpPr>
          <p:spPr>
            <a:xfrm>
              <a:off x="3236290" y="3142778"/>
              <a:ext cx="357832" cy="289502"/>
            </a:xfrm>
            <a:custGeom>
              <a:avLst/>
              <a:gdLst>
                <a:gd name="connsiteX0" fmla="*/ 40310 w 357832"/>
                <a:gd name="connsiteY0" fmla="*/ 70322 h 289502"/>
                <a:gd name="connsiteX1" fmla="*/ 8560 w 357832"/>
                <a:gd name="connsiteY1" fmla="*/ 210022 h 289502"/>
                <a:gd name="connsiteX2" fmla="*/ 122860 w 357832"/>
                <a:gd name="connsiteY2" fmla="*/ 286222 h 289502"/>
                <a:gd name="connsiteX3" fmla="*/ 230810 w 357832"/>
                <a:gd name="connsiteY3" fmla="*/ 267172 h 289502"/>
                <a:gd name="connsiteX4" fmla="*/ 300660 w 357832"/>
                <a:gd name="connsiteY4" fmla="*/ 190972 h 289502"/>
                <a:gd name="connsiteX5" fmla="*/ 357810 w 357832"/>
                <a:gd name="connsiteY5" fmla="*/ 95722 h 289502"/>
                <a:gd name="connsiteX6" fmla="*/ 294310 w 357832"/>
                <a:gd name="connsiteY6" fmla="*/ 472 h 289502"/>
                <a:gd name="connsiteX7" fmla="*/ 40310 w 357832"/>
                <a:gd name="connsiteY7" fmla="*/ 70322 h 28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832" h="289502">
                  <a:moveTo>
                    <a:pt x="40310" y="70322"/>
                  </a:moveTo>
                  <a:cubicBezTo>
                    <a:pt x="-7315" y="105247"/>
                    <a:pt x="-5198" y="174039"/>
                    <a:pt x="8560" y="210022"/>
                  </a:cubicBezTo>
                  <a:cubicBezTo>
                    <a:pt x="22318" y="246005"/>
                    <a:pt x="85818" y="276697"/>
                    <a:pt x="122860" y="286222"/>
                  </a:cubicBezTo>
                  <a:cubicBezTo>
                    <a:pt x="159902" y="295747"/>
                    <a:pt x="201177" y="283047"/>
                    <a:pt x="230810" y="267172"/>
                  </a:cubicBezTo>
                  <a:cubicBezTo>
                    <a:pt x="260443" y="251297"/>
                    <a:pt x="279493" y="219547"/>
                    <a:pt x="300660" y="190972"/>
                  </a:cubicBezTo>
                  <a:cubicBezTo>
                    <a:pt x="321827" y="162397"/>
                    <a:pt x="358868" y="127472"/>
                    <a:pt x="357810" y="95722"/>
                  </a:cubicBezTo>
                  <a:cubicBezTo>
                    <a:pt x="356752" y="63972"/>
                    <a:pt x="348285" y="5764"/>
                    <a:pt x="294310" y="472"/>
                  </a:cubicBezTo>
                  <a:cubicBezTo>
                    <a:pt x="240335" y="-4820"/>
                    <a:pt x="87935" y="35397"/>
                    <a:pt x="40310" y="70322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: 図形 206">
              <a:extLst>
                <a:ext uri="{FF2B5EF4-FFF2-40B4-BE49-F238E27FC236}">
                  <a16:creationId xmlns:a16="http://schemas.microsoft.com/office/drawing/2014/main" id="{C0D9AE6C-07F4-422C-975C-BC3D97532908}"/>
                </a:ext>
              </a:extLst>
            </p:cNvPr>
            <p:cNvSpPr/>
            <p:nvPr/>
          </p:nvSpPr>
          <p:spPr>
            <a:xfrm>
              <a:off x="4761750" y="2628900"/>
              <a:ext cx="191935" cy="2038350"/>
            </a:xfrm>
            <a:custGeom>
              <a:avLst/>
              <a:gdLst>
                <a:gd name="connsiteX0" fmla="*/ 83300 w 191935"/>
                <a:gd name="connsiteY0" fmla="*/ 0 h 2038350"/>
                <a:gd name="connsiteX1" fmla="*/ 159500 w 191935"/>
                <a:gd name="connsiteY1" fmla="*/ 107950 h 2038350"/>
                <a:gd name="connsiteX2" fmla="*/ 191250 w 191935"/>
                <a:gd name="connsiteY2" fmla="*/ 196850 h 2038350"/>
                <a:gd name="connsiteX3" fmla="*/ 178550 w 191935"/>
                <a:gd name="connsiteY3" fmla="*/ 368300 h 2038350"/>
                <a:gd name="connsiteX4" fmla="*/ 146800 w 191935"/>
                <a:gd name="connsiteY4" fmla="*/ 609600 h 2038350"/>
                <a:gd name="connsiteX5" fmla="*/ 127750 w 191935"/>
                <a:gd name="connsiteY5" fmla="*/ 1085850 h 2038350"/>
                <a:gd name="connsiteX6" fmla="*/ 70600 w 191935"/>
                <a:gd name="connsiteY6" fmla="*/ 1416050 h 2038350"/>
                <a:gd name="connsiteX7" fmla="*/ 70600 w 191935"/>
                <a:gd name="connsiteY7" fmla="*/ 1663700 h 2038350"/>
                <a:gd name="connsiteX8" fmla="*/ 51550 w 191935"/>
                <a:gd name="connsiteY8" fmla="*/ 1765300 h 2038350"/>
                <a:gd name="connsiteX9" fmla="*/ 13450 w 191935"/>
                <a:gd name="connsiteY9" fmla="*/ 1892300 h 2038350"/>
                <a:gd name="connsiteX10" fmla="*/ 750 w 191935"/>
                <a:gd name="connsiteY10" fmla="*/ 1962150 h 2038350"/>
                <a:gd name="connsiteX11" fmla="*/ 32500 w 191935"/>
                <a:gd name="connsiteY11" fmla="*/ 2038350 h 203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1935" h="2038350">
                  <a:moveTo>
                    <a:pt x="83300" y="0"/>
                  </a:moveTo>
                  <a:cubicBezTo>
                    <a:pt x="112404" y="37571"/>
                    <a:pt x="141508" y="75142"/>
                    <a:pt x="159500" y="107950"/>
                  </a:cubicBezTo>
                  <a:cubicBezTo>
                    <a:pt x="177492" y="140758"/>
                    <a:pt x="188075" y="153458"/>
                    <a:pt x="191250" y="196850"/>
                  </a:cubicBezTo>
                  <a:cubicBezTo>
                    <a:pt x="194425" y="240242"/>
                    <a:pt x="185958" y="299508"/>
                    <a:pt x="178550" y="368300"/>
                  </a:cubicBezTo>
                  <a:cubicBezTo>
                    <a:pt x="171142" y="437092"/>
                    <a:pt x="155267" y="490008"/>
                    <a:pt x="146800" y="609600"/>
                  </a:cubicBezTo>
                  <a:cubicBezTo>
                    <a:pt x="138333" y="729192"/>
                    <a:pt x="140450" y="951442"/>
                    <a:pt x="127750" y="1085850"/>
                  </a:cubicBezTo>
                  <a:cubicBezTo>
                    <a:pt x="115050" y="1220258"/>
                    <a:pt x="80125" y="1319742"/>
                    <a:pt x="70600" y="1416050"/>
                  </a:cubicBezTo>
                  <a:cubicBezTo>
                    <a:pt x="61075" y="1512358"/>
                    <a:pt x="73775" y="1605492"/>
                    <a:pt x="70600" y="1663700"/>
                  </a:cubicBezTo>
                  <a:cubicBezTo>
                    <a:pt x="67425" y="1721908"/>
                    <a:pt x="61075" y="1727200"/>
                    <a:pt x="51550" y="1765300"/>
                  </a:cubicBezTo>
                  <a:cubicBezTo>
                    <a:pt x="42025" y="1803400"/>
                    <a:pt x="21917" y="1859492"/>
                    <a:pt x="13450" y="1892300"/>
                  </a:cubicBezTo>
                  <a:cubicBezTo>
                    <a:pt x="4983" y="1925108"/>
                    <a:pt x="-2425" y="1937808"/>
                    <a:pt x="750" y="1962150"/>
                  </a:cubicBezTo>
                  <a:cubicBezTo>
                    <a:pt x="3925" y="1986492"/>
                    <a:pt x="18212" y="2012421"/>
                    <a:pt x="32500" y="203835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: 図形 207">
              <a:extLst>
                <a:ext uri="{FF2B5EF4-FFF2-40B4-BE49-F238E27FC236}">
                  <a16:creationId xmlns:a16="http://schemas.microsoft.com/office/drawing/2014/main" id="{50F983E3-D109-4802-B107-C5D0D990E3E3}"/>
                </a:ext>
              </a:extLst>
            </p:cNvPr>
            <p:cNvSpPr/>
            <p:nvPr/>
          </p:nvSpPr>
          <p:spPr>
            <a:xfrm>
              <a:off x="4845050" y="2552620"/>
              <a:ext cx="1111250" cy="1184137"/>
            </a:xfrm>
            <a:custGeom>
              <a:avLst/>
              <a:gdLst>
                <a:gd name="connsiteX0" fmla="*/ 0 w 1111250"/>
                <a:gd name="connsiteY0" fmla="*/ 76280 h 1184137"/>
                <a:gd name="connsiteX1" fmla="*/ 107950 w 1111250"/>
                <a:gd name="connsiteY1" fmla="*/ 82630 h 1184137"/>
                <a:gd name="connsiteX2" fmla="*/ 120650 w 1111250"/>
                <a:gd name="connsiteY2" fmla="*/ 25480 h 1184137"/>
                <a:gd name="connsiteX3" fmla="*/ 177800 w 1111250"/>
                <a:gd name="connsiteY3" fmla="*/ 80 h 1184137"/>
                <a:gd name="connsiteX4" fmla="*/ 266700 w 1111250"/>
                <a:gd name="connsiteY4" fmla="*/ 19130 h 1184137"/>
                <a:gd name="connsiteX5" fmla="*/ 419100 w 1111250"/>
                <a:gd name="connsiteY5" fmla="*/ 63580 h 1184137"/>
                <a:gd name="connsiteX6" fmla="*/ 660400 w 1111250"/>
                <a:gd name="connsiteY6" fmla="*/ 101680 h 1184137"/>
                <a:gd name="connsiteX7" fmla="*/ 876300 w 1111250"/>
                <a:gd name="connsiteY7" fmla="*/ 114380 h 1184137"/>
                <a:gd name="connsiteX8" fmla="*/ 927100 w 1111250"/>
                <a:gd name="connsiteY8" fmla="*/ 88980 h 1184137"/>
                <a:gd name="connsiteX9" fmla="*/ 1098550 w 1111250"/>
                <a:gd name="connsiteY9" fmla="*/ 101680 h 1184137"/>
                <a:gd name="connsiteX10" fmla="*/ 1098550 w 1111250"/>
                <a:gd name="connsiteY10" fmla="*/ 203280 h 1184137"/>
                <a:gd name="connsiteX11" fmla="*/ 1098550 w 1111250"/>
                <a:gd name="connsiteY11" fmla="*/ 266780 h 1184137"/>
                <a:gd name="connsiteX12" fmla="*/ 1104900 w 1111250"/>
                <a:gd name="connsiteY12" fmla="*/ 362030 h 1184137"/>
                <a:gd name="connsiteX13" fmla="*/ 1003300 w 1111250"/>
                <a:gd name="connsiteY13" fmla="*/ 336630 h 1184137"/>
                <a:gd name="connsiteX14" fmla="*/ 774700 w 1111250"/>
                <a:gd name="connsiteY14" fmla="*/ 273130 h 1184137"/>
                <a:gd name="connsiteX15" fmla="*/ 482600 w 1111250"/>
                <a:gd name="connsiteY15" fmla="*/ 203280 h 1184137"/>
                <a:gd name="connsiteX16" fmla="*/ 260350 w 1111250"/>
                <a:gd name="connsiteY16" fmla="*/ 177880 h 1184137"/>
                <a:gd name="connsiteX17" fmla="*/ 234950 w 1111250"/>
                <a:gd name="connsiteY17" fmla="*/ 260430 h 1184137"/>
                <a:gd name="connsiteX18" fmla="*/ 215900 w 1111250"/>
                <a:gd name="connsiteY18" fmla="*/ 317580 h 1184137"/>
                <a:gd name="connsiteX19" fmla="*/ 215900 w 1111250"/>
                <a:gd name="connsiteY19" fmla="*/ 431880 h 1184137"/>
                <a:gd name="connsiteX20" fmla="*/ 222250 w 1111250"/>
                <a:gd name="connsiteY20" fmla="*/ 723980 h 1184137"/>
                <a:gd name="connsiteX21" fmla="*/ 228600 w 1111250"/>
                <a:gd name="connsiteY21" fmla="*/ 889080 h 1184137"/>
                <a:gd name="connsiteX22" fmla="*/ 304800 w 1111250"/>
                <a:gd name="connsiteY22" fmla="*/ 933530 h 1184137"/>
                <a:gd name="connsiteX23" fmla="*/ 533400 w 1111250"/>
                <a:gd name="connsiteY23" fmla="*/ 946230 h 1184137"/>
                <a:gd name="connsiteX24" fmla="*/ 800100 w 1111250"/>
                <a:gd name="connsiteY24" fmla="*/ 971630 h 1184137"/>
                <a:gd name="connsiteX25" fmla="*/ 908050 w 1111250"/>
                <a:gd name="connsiteY25" fmla="*/ 1016080 h 1184137"/>
                <a:gd name="connsiteX26" fmla="*/ 1035050 w 1111250"/>
                <a:gd name="connsiteY26" fmla="*/ 1016080 h 1184137"/>
                <a:gd name="connsiteX27" fmla="*/ 1079500 w 1111250"/>
                <a:gd name="connsiteY27" fmla="*/ 1098630 h 1184137"/>
                <a:gd name="connsiteX28" fmla="*/ 1085850 w 1111250"/>
                <a:gd name="connsiteY28" fmla="*/ 1181180 h 1184137"/>
                <a:gd name="connsiteX29" fmla="*/ 1016000 w 1111250"/>
                <a:gd name="connsiteY29" fmla="*/ 1155780 h 1184137"/>
                <a:gd name="connsiteX30" fmla="*/ 825500 w 1111250"/>
                <a:gd name="connsiteY30" fmla="*/ 1060530 h 1184137"/>
                <a:gd name="connsiteX31" fmla="*/ 787400 w 1111250"/>
                <a:gd name="connsiteY31" fmla="*/ 1066880 h 1184137"/>
                <a:gd name="connsiteX32" fmla="*/ 527050 w 1111250"/>
                <a:gd name="connsiteY32" fmla="*/ 1066880 h 1184137"/>
                <a:gd name="connsiteX33" fmla="*/ 228600 w 1111250"/>
                <a:gd name="connsiteY33" fmla="*/ 1073230 h 118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1250" h="1184137">
                  <a:moveTo>
                    <a:pt x="0" y="76280"/>
                  </a:moveTo>
                  <a:cubicBezTo>
                    <a:pt x="43921" y="83688"/>
                    <a:pt x="87842" y="91097"/>
                    <a:pt x="107950" y="82630"/>
                  </a:cubicBezTo>
                  <a:cubicBezTo>
                    <a:pt x="128058" y="74163"/>
                    <a:pt x="109008" y="39238"/>
                    <a:pt x="120650" y="25480"/>
                  </a:cubicBezTo>
                  <a:cubicBezTo>
                    <a:pt x="132292" y="11722"/>
                    <a:pt x="153458" y="1138"/>
                    <a:pt x="177800" y="80"/>
                  </a:cubicBezTo>
                  <a:cubicBezTo>
                    <a:pt x="202142" y="-978"/>
                    <a:pt x="226483" y="8547"/>
                    <a:pt x="266700" y="19130"/>
                  </a:cubicBezTo>
                  <a:cubicBezTo>
                    <a:pt x="306917" y="29713"/>
                    <a:pt x="353483" y="49822"/>
                    <a:pt x="419100" y="63580"/>
                  </a:cubicBezTo>
                  <a:cubicBezTo>
                    <a:pt x="484717" y="77338"/>
                    <a:pt x="584200" y="93213"/>
                    <a:pt x="660400" y="101680"/>
                  </a:cubicBezTo>
                  <a:cubicBezTo>
                    <a:pt x="736600" y="110147"/>
                    <a:pt x="831850" y="116497"/>
                    <a:pt x="876300" y="114380"/>
                  </a:cubicBezTo>
                  <a:cubicBezTo>
                    <a:pt x="920750" y="112263"/>
                    <a:pt x="890058" y="91097"/>
                    <a:pt x="927100" y="88980"/>
                  </a:cubicBezTo>
                  <a:cubicBezTo>
                    <a:pt x="964142" y="86863"/>
                    <a:pt x="1069975" y="82630"/>
                    <a:pt x="1098550" y="101680"/>
                  </a:cubicBezTo>
                  <a:cubicBezTo>
                    <a:pt x="1127125" y="120730"/>
                    <a:pt x="1098550" y="203280"/>
                    <a:pt x="1098550" y="203280"/>
                  </a:cubicBezTo>
                  <a:cubicBezTo>
                    <a:pt x="1098550" y="230797"/>
                    <a:pt x="1097492" y="240322"/>
                    <a:pt x="1098550" y="266780"/>
                  </a:cubicBezTo>
                  <a:cubicBezTo>
                    <a:pt x="1099608" y="293238"/>
                    <a:pt x="1120775" y="350388"/>
                    <a:pt x="1104900" y="362030"/>
                  </a:cubicBezTo>
                  <a:cubicBezTo>
                    <a:pt x="1089025" y="373672"/>
                    <a:pt x="1003300" y="336630"/>
                    <a:pt x="1003300" y="336630"/>
                  </a:cubicBezTo>
                  <a:cubicBezTo>
                    <a:pt x="948267" y="321813"/>
                    <a:pt x="861483" y="295355"/>
                    <a:pt x="774700" y="273130"/>
                  </a:cubicBezTo>
                  <a:cubicBezTo>
                    <a:pt x="687917" y="250905"/>
                    <a:pt x="568325" y="219155"/>
                    <a:pt x="482600" y="203280"/>
                  </a:cubicBezTo>
                  <a:cubicBezTo>
                    <a:pt x="396875" y="187405"/>
                    <a:pt x="301625" y="168355"/>
                    <a:pt x="260350" y="177880"/>
                  </a:cubicBezTo>
                  <a:cubicBezTo>
                    <a:pt x="219075" y="187405"/>
                    <a:pt x="242358" y="237147"/>
                    <a:pt x="234950" y="260430"/>
                  </a:cubicBezTo>
                  <a:cubicBezTo>
                    <a:pt x="227542" y="283713"/>
                    <a:pt x="219075" y="289005"/>
                    <a:pt x="215900" y="317580"/>
                  </a:cubicBezTo>
                  <a:cubicBezTo>
                    <a:pt x="212725" y="346155"/>
                    <a:pt x="214842" y="364147"/>
                    <a:pt x="215900" y="431880"/>
                  </a:cubicBezTo>
                  <a:cubicBezTo>
                    <a:pt x="216958" y="499613"/>
                    <a:pt x="220133" y="647780"/>
                    <a:pt x="222250" y="723980"/>
                  </a:cubicBezTo>
                  <a:cubicBezTo>
                    <a:pt x="224367" y="800180"/>
                    <a:pt x="214842" y="854155"/>
                    <a:pt x="228600" y="889080"/>
                  </a:cubicBezTo>
                  <a:cubicBezTo>
                    <a:pt x="242358" y="924005"/>
                    <a:pt x="254000" y="924005"/>
                    <a:pt x="304800" y="933530"/>
                  </a:cubicBezTo>
                  <a:cubicBezTo>
                    <a:pt x="355600" y="943055"/>
                    <a:pt x="450850" y="939880"/>
                    <a:pt x="533400" y="946230"/>
                  </a:cubicBezTo>
                  <a:cubicBezTo>
                    <a:pt x="615950" y="952580"/>
                    <a:pt x="737658" y="959988"/>
                    <a:pt x="800100" y="971630"/>
                  </a:cubicBezTo>
                  <a:cubicBezTo>
                    <a:pt x="862542" y="983272"/>
                    <a:pt x="868892" y="1008672"/>
                    <a:pt x="908050" y="1016080"/>
                  </a:cubicBezTo>
                  <a:cubicBezTo>
                    <a:pt x="947208" y="1023488"/>
                    <a:pt x="1006475" y="1002322"/>
                    <a:pt x="1035050" y="1016080"/>
                  </a:cubicBezTo>
                  <a:cubicBezTo>
                    <a:pt x="1063625" y="1029838"/>
                    <a:pt x="1071033" y="1071113"/>
                    <a:pt x="1079500" y="1098630"/>
                  </a:cubicBezTo>
                  <a:cubicBezTo>
                    <a:pt x="1087967" y="1126147"/>
                    <a:pt x="1096433" y="1171655"/>
                    <a:pt x="1085850" y="1181180"/>
                  </a:cubicBezTo>
                  <a:cubicBezTo>
                    <a:pt x="1075267" y="1190705"/>
                    <a:pt x="1059392" y="1175888"/>
                    <a:pt x="1016000" y="1155780"/>
                  </a:cubicBezTo>
                  <a:cubicBezTo>
                    <a:pt x="972608" y="1135672"/>
                    <a:pt x="825500" y="1060530"/>
                    <a:pt x="825500" y="1060530"/>
                  </a:cubicBezTo>
                  <a:cubicBezTo>
                    <a:pt x="787400" y="1045713"/>
                    <a:pt x="837142" y="1065822"/>
                    <a:pt x="787400" y="1066880"/>
                  </a:cubicBezTo>
                  <a:cubicBezTo>
                    <a:pt x="737658" y="1067938"/>
                    <a:pt x="527050" y="1066880"/>
                    <a:pt x="527050" y="1066880"/>
                  </a:cubicBezTo>
                  <a:cubicBezTo>
                    <a:pt x="433917" y="1067938"/>
                    <a:pt x="278342" y="1078522"/>
                    <a:pt x="228600" y="107323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: 図形 208">
              <a:extLst>
                <a:ext uri="{FF2B5EF4-FFF2-40B4-BE49-F238E27FC236}">
                  <a16:creationId xmlns:a16="http://schemas.microsoft.com/office/drawing/2014/main" id="{51170EC9-7234-4E8C-A8C9-8EE3500B5647}"/>
                </a:ext>
              </a:extLst>
            </p:cNvPr>
            <p:cNvSpPr/>
            <p:nvPr/>
          </p:nvSpPr>
          <p:spPr>
            <a:xfrm>
              <a:off x="4787900" y="3644900"/>
              <a:ext cx="1098844" cy="1025761"/>
            </a:xfrm>
            <a:custGeom>
              <a:avLst/>
              <a:gdLst>
                <a:gd name="connsiteX0" fmla="*/ 279400 w 1098844"/>
                <a:gd name="connsiteY0" fmla="*/ 0 h 1025761"/>
                <a:gd name="connsiteX1" fmla="*/ 241300 w 1098844"/>
                <a:gd name="connsiteY1" fmla="*/ 171450 h 1025761"/>
                <a:gd name="connsiteX2" fmla="*/ 222250 w 1098844"/>
                <a:gd name="connsiteY2" fmla="*/ 234950 h 1025761"/>
                <a:gd name="connsiteX3" fmla="*/ 222250 w 1098844"/>
                <a:gd name="connsiteY3" fmla="*/ 355600 h 1025761"/>
                <a:gd name="connsiteX4" fmla="*/ 209550 w 1098844"/>
                <a:gd name="connsiteY4" fmla="*/ 425450 h 1025761"/>
                <a:gd name="connsiteX5" fmla="*/ 171450 w 1098844"/>
                <a:gd name="connsiteY5" fmla="*/ 520700 h 1025761"/>
                <a:gd name="connsiteX6" fmla="*/ 146050 w 1098844"/>
                <a:gd name="connsiteY6" fmla="*/ 622300 h 1025761"/>
                <a:gd name="connsiteX7" fmla="*/ 120650 w 1098844"/>
                <a:gd name="connsiteY7" fmla="*/ 723900 h 1025761"/>
                <a:gd name="connsiteX8" fmla="*/ 234950 w 1098844"/>
                <a:gd name="connsiteY8" fmla="*/ 755650 h 1025761"/>
                <a:gd name="connsiteX9" fmla="*/ 577850 w 1098844"/>
                <a:gd name="connsiteY9" fmla="*/ 781050 h 1025761"/>
                <a:gd name="connsiteX10" fmla="*/ 635000 w 1098844"/>
                <a:gd name="connsiteY10" fmla="*/ 787400 h 1025761"/>
                <a:gd name="connsiteX11" fmla="*/ 723900 w 1098844"/>
                <a:gd name="connsiteY11" fmla="*/ 844550 h 1025761"/>
                <a:gd name="connsiteX12" fmla="*/ 914400 w 1098844"/>
                <a:gd name="connsiteY12" fmla="*/ 844550 h 1025761"/>
                <a:gd name="connsiteX13" fmla="*/ 977900 w 1098844"/>
                <a:gd name="connsiteY13" fmla="*/ 774700 h 1025761"/>
                <a:gd name="connsiteX14" fmla="*/ 1028700 w 1098844"/>
                <a:gd name="connsiteY14" fmla="*/ 793750 h 1025761"/>
                <a:gd name="connsiteX15" fmla="*/ 1066800 w 1098844"/>
                <a:gd name="connsiteY15" fmla="*/ 857250 h 1025761"/>
                <a:gd name="connsiteX16" fmla="*/ 1098550 w 1098844"/>
                <a:gd name="connsiteY16" fmla="*/ 889000 h 1025761"/>
                <a:gd name="connsiteX17" fmla="*/ 1047750 w 1098844"/>
                <a:gd name="connsiteY17" fmla="*/ 984250 h 1025761"/>
                <a:gd name="connsiteX18" fmla="*/ 958850 w 1098844"/>
                <a:gd name="connsiteY18" fmla="*/ 1016000 h 1025761"/>
                <a:gd name="connsiteX19" fmla="*/ 787400 w 1098844"/>
                <a:gd name="connsiteY19" fmla="*/ 990600 h 1025761"/>
                <a:gd name="connsiteX20" fmla="*/ 603250 w 1098844"/>
                <a:gd name="connsiteY20" fmla="*/ 990600 h 1025761"/>
                <a:gd name="connsiteX21" fmla="*/ 577850 w 1098844"/>
                <a:gd name="connsiteY21" fmla="*/ 971550 h 1025761"/>
                <a:gd name="connsiteX22" fmla="*/ 228600 w 1098844"/>
                <a:gd name="connsiteY22" fmla="*/ 958850 h 1025761"/>
                <a:gd name="connsiteX23" fmla="*/ 101600 w 1098844"/>
                <a:gd name="connsiteY23" fmla="*/ 939800 h 1025761"/>
                <a:gd name="connsiteX24" fmla="*/ 82550 w 1098844"/>
                <a:gd name="connsiteY24" fmla="*/ 1016000 h 1025761"/>
                <a:gd name="connsiteX25" fmla="*/ 0 w 1098844"/>
                <a:gd name="connsiteY25" fmla="*/ 1022350 h 102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98844" h="1025761">
                  <a:moveTo>
                    <a:pt x="279400" y="0"/>
                  </a:moveTo>
                  <a:cubicBezTo>
                    <a:pt x="265112" y="66146"/>
                    <a:pt x="250825" y="132292"/>
                    <a:pt x="241300" y="171450"/>
                  </a:cubicBezTo>
                  <a:cubicBezTo>
                    <a:pt x="231775" y="210608"/>
                    <a:pt x="225425" y="204258"/>
                    <a:pt x="222250" y="234950"/>
                  </a:cubicBezTo>
                  <a:cubicBezTo>
                    <a:pt x="219075" y="265642"/>
                    <a:pt x="224367" y="323850"/>
                    <a:pt x="222250" y="355600"/>
                  </a:cubicBezTo>
                  <a:cubicBezTo>
                    <a:pt x="220133" y="387350"/>
                    <a:pt x="218017" y="397933"/>
                    <a:pt x="209550" y="425450"/>
                  </a:cubicBezTo>
                  <a:cubicBezTo>
                    <a:pt x="201083" y="452967"/>
                    <a:pt x="182033" y="487892"/>
                    <a:pt x="171450" y="520700"/>
                  </a:cubicBezTo>
                  <a:cubicBezTo>
                    <a:pt x="160867" y="553508"/>
                    <a:pt x="146050" y="622300"/>
                    <a:pt x="146050" y="622300"/>
                  </a:cubicBezTo>
                  <a:cubicBezTo>
                    <a:pt x="137583" y="656167"/>
                    <a:pt x="105833" y="701675"/>
                    <a:pt x="120650" y="723900"/>
                  </a:cubicBezTo>
                  <a:cubicBezTo>
                    <a:pt x="135467" y="746125"/>
                    <a:pt x="158750" y="746125"/>
                    <a:pt x="234950" y="755650"/>
                  </a:cubicBezTo>
                  <a:cubicBezTo>
                    <a:pt x="311150" y="765175"/>
                    <a:pt x="511175" y="775758"/>
                    <a:pt x="577850" y="781050"/>
                  </a:cubicBezTo>
                  <a:cubicBezTo>
                    <a:pt x="644525" y="786342"/>
                    <a:pt x="610658" y="776817"/>
                    <a:pt x="635000" y="787400"/>
                  </a:cubicBezTo>
                  <a:cubicBezTo>
                    <a:pt x="659342" y="797983"/>
                    <a:pt x="677333" y="835025"/>
                    <a:pt x="723900" y="844550"/>
                  </a:cubicBezTo>
                  <a:cubicBezTo>
                    <a:pt x="770467" y="854075"/>
                    <a:pt x="872067" y="856192"/>
                    <a:pt x="914400" y="844550"/>
                  </a:cubicBezTo>
                  <a:cubicBezTo>
                    <a:pt x="956733" y="832908"/>
                    <a:pt x="958850" y="783167"/>
                    <a:pt x="977900" y="774700"/>
                  </a:cubicBezTo>
                  <a:cubicBezTo>
                    <a:pt x="996950" y="766233"/>
                    <a:pt x="1013883" y="779992"/>
                    <a:pt x="1028700" y="793750"/>
                  </a:cubicBezTo>
                  <a:cubicBezTo>
                    <a:pt x="1043517" y="807508"/>
                    <a:pt x="1055158" y="841375"/>
                    <a:pt x="1066800" y="857250"/>
                  </a:cubicBezTo>
                  <a:cubicBezTo>
                    <a:pt x="1078442" y="873125"/>
                    <a:pt x="1101725" y="867833"/>
                    <a:pt x="1098550" y="889000"/>
                  </a:cubicBezTo>
                  <a:cubicBezTo>
                    <a:pt x="1095375" y="910167"/>
                    <a:pt x="1071033" y="963083"/>
                    <a:pt x="1047750" y="984250"/>
                  </a:cubicBezTo>
                  <a:cubicBezTo>
                    <a:pt x="1024467" y="1005417"/>
                    <a:pt x="1002242" y="1014942"/>
                    <a:pt x="958850" y="1016000"/>
                  </a:cubicBezTo>
                  <a:cubicBezTo>
                    <a:pt x="915458" y="1017058"/>
                    <a:pt x="846667" y="994833"/>
                    <a:pt x="787400" y="990600"/>
                  </a:cubicBezTo>
                  <a:cubicBezTo>
                    <a:pt x="728133" y="986367"/>
                    <a:pt x="603250" y="990600"/>
                    <a:pt x="603250" y="990600"/>
                  </a:cubicBezTo>
                  <a:cubicBezTo>
                    <a:pt x="568325" y="987425"/>
                    <a:pt x="640292" y="976842"/>
                    <a:pt x="577850" y="971550"/>
                  </a:cubicBezTo>
                  <a:cubicBezTo>
                    <a:pt x="515408" y="966258"/>
                    <a:pt x="307975" y="964142"/>
                    <a:pt x="228600" y="958850"/>
                  </a:cubicBezTo>
                  <a:cubicBezTo>
                    <a:pt x="149225" y="953558"/>
                    <a:pt x="125942" y="930275"/>
                    <a:pt x="101600" y="939800"/>
                  </a:cubicBezTo>
                  <a:cubicBezTo>
                    <a:pt x="77258" y="949325"/>
                    <a:pt x="99483" y="1002242"/>
                    <a:pt x="82550" y="1016000"/>
                  </a:cubicBezTo>
                  <a:cubicBezTo>
                    <a:pt x="65617" y="1029758"/>
                    <a:pt x="32808" y="1026054"/>
                    <a:pt x="0" y="102235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: 図形 209">
              <a:extLst>
                <a:ext uri="{FF2B5EF4-FFF2-40B4-BE49-F238E27FC236}">
                  <a16:creationId xmlns:a16="http://schemas.microsoft.com/office/drawing/2014/main" id="{7D4F5B5D-180E-436F-958A-01607D6E92E6}"/>
                </a:ext>
              </a:extLst>
            </p:cNvPr>
            <p:cNvSpPr/>
            <p:nvPr/>
          </p:nvSpPr>
          <p:spPr>
            <a:xfrm>
              <a:off x="4895095" y="4453578"/>
              <a:ext cx="110190" cy="57341"/>
            </a:xfrm>
            <a:custGeom>
              <a:avLst/>
              <a:gdLst>
                <a:gd name="connsiteX0" fmla="*/ 404 w 110190"/>
                <a:gd name="connsiteY0" fmla="*/ 9966 h 57341"/>
                <a:gd name="connsiteX1" fmla="*/ 54633 w 110190"/>
                <a:gd name="connsiteY1" fmla="*/ 54844 h 57341"/>
                <a:gd name="connsiteX2" fmla="*/ 101381 w 110190"/>
                <a:gd name="connsiteY2" fmla="*/ 47364 h 57341"/>
                <a:gd name="connsiteX3" fmla="*/ 108861 w 110190"/>
                <a:gd name="connsiteY3" fmla="*/ 11835 h 57341"/>
                <a:gd name="connsiteX4" fmla="*/ 84552 w 110190"/>
                <a:gd name="connsiteY4" fmla="*/ 616 h 57341"/>
                <a:gd name="connsiteX5" fmla="*/ 404 w 110190"/>
                <a:gd name="connsiteY5" fmla="*/ 9966 h 5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190" h="57341">
                  <a:moveTo>
                    <a:pt x="404" y="9966"/>
                  </a:moveTo>
                  <a:cubicBezTo>
                    <a:pt x="-4582" y="19004"/>
                    <a:pt x="37804" y="48611"/>
                    <a:pt x="54633" y="54844"/>
                  </a:cubicBezTo>
                  <a:cubicBezTo>
                    <a:pt x="71462" y="61077"/>
                    <a:pt x="92343" y="54532"/>
                    <a:pt x="101381" y="47364"/>
                  </a:cubicBezTo>
                  <a:cubicBezTo>
                    <a:pt x="110419" y="40196"/>
                    <a:pt x="111666" y="19626"/>
                    <a:pt x="108861" y="11835"/>
                  </a:cubicBezTo>
                  <a:cubicBezTo>
                    <a:pt x="106056" y="4044"/>
                    <a:pt x="103251" y="2486"/>
                    <a:pt x="84552" y="616"/>
                  </a:cubicBezTo>
                  <a:cubicBezTo>
                    <a:pt x="65853" y="-1254"/>
                    <a:pt x="5390" y="928"/>
                    <a:pt x="404" y="9966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: 図形 210">
              <a:extLst>
                <a:ext uri="{FF2B5EF4-FFF2-40B4-BE49-F238E27FC236}">
                  <a16:creationId xmlns:a16="http://schemas.microsoft.com/office/drawing/2014/main" id="{C50A151C-E5FD-40AA-A2F7-321E726124AE}"/>
                </a:ext>
              </a:extLst>
            </p:cNvPr>
            <p:cNvSpPr/>
            <p:nvPr/>
          </p:nvSpPr>
          <p:spPr>
            <a:xfrm>
              <a:off x="6119481" y="2471751"/>
              <a:ext cx="1321387" cy="2203132"/>
            </a:xfrm>
            <a:custGeom>
              <a:avLst/>
              <a:gdLst>
                <a:gd name="connsiteX0" fmla="*/ 209352 w 1321387"/>
                <a:gd name="connsiteY0" fmla="*/ 152916 h 2203132"/>
                <a:gd name="connsiteX1" fmla="*/ 272852 w 1321387"/>
                <a:gd name="connsiteY1" fmla="*/ 271449 h 2203132"/>
                <a:gd name="connsiteX2" fmla="*/ 234752 w 1321387"/>
                <a:gd name="connsiteY2" fmla="*/ 483116 h 2203132"/>
                <a:gd name="connsiteX3" fmla="*/ 226286 w 1321387"/>
                <a:gd name="connsiteY3" fmla="*/ 618582 h 2203132"/>
                <a:gd name="connsiteX4" fmla="*/ 247452 w 1321387"/>
                <a:gd name="connsiteY4" fmla="*/ 775216 h 2203132"/>
                <a:gd name="connsiteX5" fmla="*/ 213586 w 1321387"/>
                <a:gd name="connsiteY5" fmla="*/ 1084249 h 2203132"/>
                <a:gd name="connsiteX6" fmla="*/ 188186 w 1321387"/>
                <a:gd name="connsiteY6" fmla="*/ 1223949 h 2203132"/>
                <a:gd name="connsiteX7" fmla="*/ 167019 w 1321387"/>
                <a:gd name="connsiteY7" fmla="*/ 1367882 h 2203132"/>
                <a:gd name="connsiteX8" fmla="*/ 162786 w 1321387"/>
                <a:gd name="connsiteY8" fmla="*/ 1532982 h 2203132"/>
                <a:gd name="connsiteX9" fmla="*/ 128919 w 1321387"/>
                <a:gd name="connsiteY9" fmla="*/ 1723482 h 2203132"/>
                <a:gd name="connsiteX10" fmla="*/ 99286 w 1321387"/>
                <a:gd name="connsiteY10" fmla="*/ 1863182 h 2203132"/>
                <a:gd name="connsiteX11" fmla="*/ 61186 w 1321387"/>
                <a:gd name="connsiteY11" fmla="*/ 2070616 h 2203132"/>
                <a:gd name="connsiteX12" fmla="*/ 31552 w 1321387"/>
                <a:gd name="connsiteY12" fmla="*/ 2142582 h 2203132"/>
                <a:gd name="connsiteX13" fmla="*/ 10386 w 1321387"/>
                <a:gd name="connsiteY13" fmla="*/ 2193382 h 2203132"/>
                <a:gd name="connsiteX14" fmla="*/ 209352 w 1321387"/>
                <a:gd name="connsiteY14" fmla="*/ 2201849 h 2203132"/>
                <a:gd name="connsiteX15" fmla="*/ 277086 w 1321387"/>
                <a:gd name="connsiteY15" fmla="*/ 2176449 h 2203132"/>
                <a:gd name="connsiteX16" fmla="*/ 222052 w 1321387"/>
                <a:gd name="connsiteY16" fmla="*/ 2142582 h 2203132"/>
                <a:gd name="connsiteX17" fmla="*/ 268619 w 1321387"/>
                <a:gd name="connsiteY17" fmla="*/ 2028282 h 2203132"/>
                <a:gd name="connsiteX18" fmla="*/ 310952 w 1321387"/>
                <a:gd name="connsiteY18" fmla="*/ 1825082 h 2203132"/>
                <a:gd name="connsiteX19" fmla="*/ 285552 w 1321387"/>
                <a:gd name="connsiteY19" fmla="*/ 1659982 h 2203132"/>
                <a:gd name="connsiteX20" fmla="*/ 255919 w 1321387"/>
                <a:gd name="connsiteY20" fmla="*/ 1469482 h 2203132"/>
                <a:gd name="connsiteX21" fmla="*/ 399852 w 1321387"/>
                <a:gd name="connsiteY21" fmla="*/ 1439849 h 2203132"/>
                <a:gd name="connsiteX22" fmla="*/ 789319 w 1321387"/>
                <a:gd name="connsiteY22" fmla="*/ 1431382 h 2203132"/>
                <a:gd name="connsiteX23" fmla="*/ 878219 w 1321387"/>
                <a:gd name="connsiteY23" fmla="*/ 1435616 h 2203132"/>
                <a:gd name="connsiteX24" fmla="*/ 937486 w 1321387"/>
                <a:gd name="connsiteY24" fmla="*/ 1554149 h 2203132"/>
                <a:gd name="connsiteX25" fmla="*/ 996752 w 1321387"/>
                <a:gd name="connsiteY25" fmla="*/ 1761582 h 2203132"/>
                <a:gd name="connsiteX26" fmla="*/ 1009452 w 1321387"/>
                <a:gd name="connsiteY26" fmla="*/ 1918216 h 2203132"/>
                <a:gd name="connsiteX27" fmla="*/ 996752 w 1321387"/>
                <a:gd name="connsiteY27" fmla="*/ 2040982 h 2203132"/>
                <a:gd name="connsiteX28" fmla="*/ 1047552 w 1321387"/>
                <a:gd name="connsiteY28" fmla="*/ 2057916 h 2203132"/>
                <a:gd name="connsiteX29" fmla="*/ 1153386 w 1321387"/>
                <a:gd name="connsiteY29" fmla="*/ 2104482 h 2203132"/>
                <a:gd name="connsiteX30" fmla="*/ 1267686 w 1321387"/>
                <a:gd name="connsiteY30" fmla="*/ 2070616 h 2203132"/>
                <a:gd name="connsiteX31" fmla="*/ 1310019 w 1321387"/>
                <a:gd name="connsiteY31" fmla="*/ 1990182 h 2203132"/>
                <a:gd name="connsiteX32" fmla="*/ 1064486 w 1321387"/>
                <a:gd name="connsiteY32" fmla="*/ 1545682 h 2203132"/>
                <a:gd name="connsiteX33" fmla="*/ 1043319 w 1321387"/>
                <a:gd name="connsiteY33" fmla="*/ 1439849 h 2203132"/>
                <a:gd name="connsiteX34" fmla="*/ 1106819 w 1321387"/>
                <a:gd name="connsiteY34" fmla="*/ 1367882 h 2203132"/>
                <a:gd name="connsiteX35" fmla="*/ 1195719 w 1321387"/>
                <a:gd name="connsiteY35" fmla="*/ 1350949 h 2203132"/>
                <a:gd name="connsiteX36" fmla="*/ 1229586 w 1321387"/>
                <a:gd name="connsiteY36" fmla="*/ 1278982 h 2203132"/>
                <a:gd name="connsiteX37" fmla="*/ 1208419 w 1321387"/>
                <a:gd name="connsiteY37" fmla="*/ 1219716 h 2203132"/>
                <a:gd name="connsiteX38" fmla="*/ 979819 w 1321387"/>
                <a:gd name="connsiteY38" fmla="*/ 1219716 h 2203132"/>
                <a:gd name="connsiteX39" fmla="*/ 865519 w 1321387"/>
                <a:gd name="connsiteY39" fmla="*/ 923382 h 2203132"/>
                <a:gd name="connsiteX40" fmla="*/ 734286 w 1321387"/>
                <a:gd name="connsiteY40" fmla="*/ 508516 h 2203132"/>
                <a:gd name="connsiteX41" fmla="*/ 675019 w 1321387"/>
                <a:gd name="connsiteY41" fmla="*/ 322249 h 2203132"/>
                <a:gd name="connsiteX42" fmla="*/ 666552 w 1321387"/>
                <a:gd name="connsiteY42" fmla="*/ 220649 h 2203132"/>
                <a:gd name="connsiteX43" fmla="*/ 653852 w 1321387"/>
                <a:gd name="connsiteY43" fmla="*/ 119049 h 2203132"/>
                <a:gd name="connsiteX44" fmla="*/ 649619 w 1321387"/>
                <a:gd name="connsiteY44" fmla="*/ 34382 h 2203132"/>
                <a:gd name="connsiteX45" fmla="*/ 480286 w 1321387"/>
                <a:gd name="connsiteY45" fmla="*/ 516 h 2203132"/>
                <a:gd name="connsiteX46" fmla="*/ 459119 w 1321387"/>
                <a:gd name="connsiteY46" fmla="*/ 17449 h 2203132"/>
                <a:gd name="connsiteX47" fmla="*/ 361752 w 1321387"/>
                <a:gd name="connsiteY47" fmla="*/ 64016 h 2203132"/>
                <a:gd name="connsiteX48" fmla="*/ 234752 w 1321387"/>
                <a:gd name="connsiteY48" fmla="*/ 106349 h 2203132"/>
                <a:gd name="connsiteX49" fmla="*/ 209352 w 1321387"/>
                <a:gd name="connsiteY49" fmla="*/ 152916 h 220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321387" h="2203132">
                  <a:moveTo>
                    <a:pt x="209352" y="152916"/>
                  </a:moveTo>
                  <a:cubicBezTo>
                    <a:pt x="215702" y="180433"/>
                    <a:pt x="268619" y="216416"/>
                    <a:pt x="272852" y="271449"/>
                  </a:cubicBezTo>
                  <a:cubicBezTo>
                    <a:pt x="277085" y="326482"/>
                    <a:pt x="242513" y="425261"/>
                    <a:pt x="234752" y="483116"/>
                  </a:cubicBezTo>
                  <a:cubicBezTo>
                    <a:pt x="226991" y="540971"/>
                    <a:pt x="224169" y="569899"/>
                    <a:pt x="226286" y="618582"/>
                  </a:cubicBezTo>
                  <a:cubicBezTo>
                    <a:pt x="228403" y="667265"/>
                    <a:pt x="249569" y="697605"/>
                    <a:pt x="247452" y="775216"/>
                  </a:cubicBezTo>
                  <a:cubicBezTo>
                    <a:pt x="245335" y="852827"/>
                    <a:pt x="223464" y="1009460"/>
                    <a:pt x="213586" y="1084249"/>
                  </a:cubicBezTo>
                  <a:cubicBezTo>
                    <a:pt x="203708" y="1159038"/>
                    <a:pt x="195947" y="1176677"/>
                    <a:pt x="188186" y="1223949"/>
                  </a:cubicBezTo>
                  <a:cubicBezTo>
                    <a:pt x="180425" y="1271221"/>
                    <a:pt x="171252" y="1316376"/>
                    <a:pt x="167019" y="1367882"/>
                  </a:cubicBezTo>
                  <a:cubicBezTo>
                    <a:pt x="162786" y="1419388"/>
                    <a:pt x="169136" y="1473715"/>
                    <a:pt x="162786" y="1532982"/>
                  </a:cubicBezTo>
                  <a:cubicBezTo>
                    <a:pt x="156436" y="1592249"/>
                    <a:pt x="139502" y="1668449"/>
                    <a:pt x="128919" y="1723482"/>
                  </a:cubicBezTo>
                  <a:cubicBezTo>
                    <a:pt x="118336" y="1778515"/>
                    <a:pt x="110575" y="1805326"/>
                    <a:pt x="99286" y="1863182"/>
                  </a:cubicBezTo>
                  <a:cubicBezTo>
                    <a:pt x="87997" y="1921038"/>
                    <a:pt x="72475" y="2024049"/>
                    <a:pt x="61186" y="2070616"/>
                  </a:cubicBezTo>
                  <a:cubicBezTo>
                    <a:pt x="49897" y="2117183"/>
                    <a:pt x="40019" y="2122121"/>
                    <a:pt x="31552" y="2142582"/>
                  </a:cubicBezTo>
                  <a:cubicBezTo>
                    <a:pt x="23085" y="2163043"/>
                    <a:pt x="-19247" y="2183504"/>
                    <a:pt x="10386" y="2193382"/>
                  </a:cubicBezTo>
                  <a:cubicBezTo>
                    <a:pt x="40019" y="2203260"/>
                    <a:pt x="164902" y="2204671"/>
                    <a:pt x="209352" y="2201849"/>
                  </a:cubicBezTo>
                  <a:cubicBezTo>
                    <a:pt x="253802" y="2199027"/>
                    <a:pt x="274969" y="2186327"/>
                    <a:pt x="277086" y="2176449"/>
                  </a:cubicBezTo>
                  <a:cubicBezTo>
                    <a:pt x="279203" y="2166571"/>
                    <a:pt x="223463" y="2167276"/>
                    <a:pt x="222052" y="2142582"/>
                  </a:cubicBezTo>
                  <a:cubicBezTo>
                    <a:pt x="220641" y="2117888"/>
                    <a:pt x="253802" y="2081199"/>
                    <a:pt x="268619" y="2028282"/>
                  </a:cubicBezTo>
                  <a:cubicBezTo>
                    <a:pt x="283436" y="1975365"/>
                    <a:pt x="308130" y="1886465"/>
                    <a:pt x="310952" y="1825082"/>
                  </a:cubicBezTo>
                  <a:cubicBezTo>
                    <a:pt x="313774" y="1763699"/>
                    <a:pt x="294724" y="1719249"/>
                    <a:pt x="285552" y="1659982"/>
                  </a:cubicBezTo>
                  <a:cubicBezTo>
                    <a:pt x="276380" y="1600715"/>
                    <a:pt x="236869" y="1506171"/>
                    <a:pt x="255919" y="1469482"/>
                  </a:cubicBezTo>
                  <a:cubicBezTo>
                    <a:pt x="274969" y="1432793"/>
                    <a:pt x="310952" y="1446199"/>
                    <a:pt x="399852" y="1439849"/>
                  </a:cubicBezTo>
                  <a:cubicBezTo>
                    <a:pt x="488752" y="1433499"/>
                    <a:pt x="709591" y="1432087"/>
                    <a:pt x="789319" y="1431382"/>
                  </a:cubicBezTo>
                  <a:cubicBezTo>
                    <a:pt x="869047" y="1430677"/>
                    <a:pt x="853525" y="1415155"/>
                    <a:pt x="878219" y="1435616"/>
                  </a:cubicBezTo>
                  <a:cubicBezTo>
                    <a:pt x="902913" y="1456077"/>
                    <a:pt x="917731" y="1499821"/>
                    <a:pt x="937486" y="1554149"/>
                  </a:cubicBezTo>
                  <a:cubicBezTo>
                    <a:pt x="957241" y="1608477"/>
                    <a:pt x="984758" y="1700904"/>
                    <a:pt x="996752" y="1761582"/>
                  </a:cubicBezTo>
                  <a:cubicBezTo>
                    <a:pt x="1008746" y="1822260"/>
                    <a:pt x="1009452" y="1871649"/>
                    <a:pt x="1009452" y="1918216"/>
                  </a:cubicBezTo>
                  <a:cubicBezTo>
                    <a:pt x="1009452" y="1964783"/>
                    <a:pt x="990402" y="2017699"/>
                    <a:pt x="996752" y="2040982"/>
                  </a:cubicBezTo>
                  <a:cubicBezTo>
                    <a:pt x="1003102" y="2064265"/>
                    <a:pt x="1021446" y="2047333"/>
                    <a:pt x="1047552" y="2057916"/>
                  </a:cubicBezTo>
                  <a:cubicBezTo>
                    <a:pt x="1073658" y="2068499"/>
                    <a:pt x="1116697" y="2102365"/>
                    <a:pt x="1153386" y="2104482"/>
                  </a:cubicBezTo>
                  <a:cubicBezTo>
                    <a:pt x="1190075" y="2106599"/>
                    <a:pt x="1241581" y="2089666"/>
                    <a:pt x="1267686" y="2070616"/>
                  </a:cubicBezTo>
                  <a:cubicBezTo>
                    <a:pt x="1293791" y="2051566"/>
                    <a:pt x="1343886" y="2077671"/>
                    <a:pt x="1310019" y="1990182"/>
                  </a:cubicBezTo>
                  <a:cubicBezTo>
                    <a:pt x="1276152" y="1902693"/>
                    <a:pt x="1108936" y="1637404"/>
                    <a:pt x="1064486" y="1545682"/>
                  </a:cubicBezTo>
                  <a:cubicBezTo>
                    <a:pt x="1020036" y="1453960"/>
                    <a:pt x="1036264" y="1469482"/>
                    <a:pt x="1043319" y="1439849"/>
                  </a:cubicBezTo>
                  <a:cubicBezTo>
                    <a:pt x="1050374" y="1410216"/>
                    <a:pt x="1081419" y="1382699"/>
                    <a:pt x="1106819" y="1367882"/>
                  </a:cubicBezTo>
                  <a:cubicBezTo>
                    <a:pt x="1132219" y="1353065"/>
                    <a:pt x="1175258" y="1365766"/>
                    <a:pt x="1195719" y="1350949"/>
                  </a:cubicBezTo>
                  <a:cubicBezTo>
                    <a:pt x="1216180" y="1336132"/>
                    <a:pt x="1227469" y="1300854"/>
                    <a:pt x="1229586" y="1278982"/>
                  </a:cubicBezTo>
                  <a:cubicBezTo>
                    <a:pt x="1231703" y="1257110"/>
                    <a:pt x="1250047" y="1229594"/>
                    <a:pt x="1208419" y="1219716"/>
                  </a:cubicBezTo>
                  <a:cubicBezTo>
                    <a:pt x="1166791" y="1209838"/>
                    <a:pt x="1036969" y="1269105"/>
                    <a:pt x="979819" y="1219716"/>
                  </a:cubicBezTo>
                  <a:cubicBezTo>
                    <a:pt x="922669" y="1170327"/>
                    <a:pt x="906441" y="1041915"/>
                    <a:pt x="865519" y="923382"/>
                  </a:cubicBezTo>
                  <a:cubicBezTo>
                    <a:pt x="824597" y="804849"/>
                    <a:pt x="766036" y="608705"/>
                    <a:pt x="734286" y="508516"/>
                  </a:cubicBezTo>
                  <a:cubicBezTo>
                    <a:pt x="702536" y="408327"/>
                    <a:pt x="686308" y="370227"/>
                    <a:pt x="675019" y="322249"/>
                  </a:cubicBezTo>
                  <a:cubicBezTo>
                    <a:pt x="663730" y="274271"/>
                    <a:pt x="670080" y="254516"/>
                    <a:pt x="666552" y="220649"/>
                  </a:cubicBezTo>
                  <a:cubicBezTo>
                    <a:pt x="663024" y="186782"/>
                    <a:pt x="656674" y="150093"/>
                    <a:pt x="653852" y="119049"/>
                  </a:cubicBezTo>
                  <a:cubicBezTo>
                    <a:pt x="651030" y="88005"/>
                    <a:pt x="678547" y="54137"/>
                    <a:pt x="649619" y="34382"/>
                  </a:cubicBezTo>
                  <a:cubicBezTo>
                    <a:pt x="620691" y="14627"/>
                    <a:pt x="512036" y="3338"/>
                    <a:pt x="480286" y="516"/>
                  </a:cubicBezTo>
                  <a:cubicBezTo>
                    <a:pt x="448536" y="-2306"/>
                    <a:pt x="478874" y="6866"/>
                    <a:pt x="459119" y="17449"/>
                  </a:cubicBezTo>
                  <a:cubicBezTo>
                    <a:pt x="439364" y="28032"/>
                    <a:pt x="399147" y="49199"/>
                    <a:pt x="361752" y="64016"/>
                  </a:cubicBezTo>
                  <a:cubicBezTo>
                    <a:pt x="324358" y="78833"/>
                    <a:pt x="260152" y="92238"/>
                    <a:pt x="234752" y="106349"/>
                  </a:cubicBezTo>
                  <a:cubicBezTo>
                    <a:pt x="209352" y="120460"/>
                    <a:pt x="203002" y="125399"/>
                    <a:pt x="209352" y="152916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: 図形 211">
              <a:extLst>
                <a:ext uri="{FF2B5EF4-FFF2-40B4-BE49-F238E27FC236}">
                  <a16:creationId xmlns:a16="http://schemas.microsoft.com/office/drawing/2014/main" id="{092F97B7-5B45-42BB-A156-4AF9DAFE26C0}"/>
                </a:ext>
              </a:extLst>
            </p:cNvPr>
            <p:cNvSpPr/>
            <p:nvPr/>
          </p:nvSpPr>
          <p:spPr>
            <a:xfrm>
              <a:off x="6371056" y="2771174"/>
              <a:ext cx="585640" cy="1005841"/>
            </a:xfrm>
            <a:custGeom>
              <a:avLst/>
              <a:gdLst>
                <a:gd name="connsiteX0" fmla="*/ 283744 w 585640"/>
                <a:gd name="connsiteY0" fmla="*/ 1659 h 1005841"/>
                <a:gd name="connsiteX1" fmla="*/ 148277 w 585640"/>
                <a:gd name="connsiteY1" fmla="*/ 94793 h 1005841"/>
                <a:gd name="connsiteX2" fmla="*/ 160977 w 585640"/>
                <a:gd name="connsiteY2" fmla="*/ 166759 h 1005841"/>
                <a:gd name="connsiteX3" fmla="*/ 101711 w 585640"/>
                <a:gd name="connsiteY3" fmla="*/ 408059 h 1005841"/>
                <a:gd name="connsiteX4" fmla="*/ 118644 w 585640"/>
                <a:gd name="connsiteY4" fmla="*/ 458859 h 1005841"/>
                <a:gd name="connsiteX5" fmla="*/ 97477 w 585640"/>
                <a:gd name="connsiteY5" fmla="*/ 839859 h 1005841"/>
                <a:gd name="connsiteX6" fmla="*/ 111 w 585640"/>
                <a:gd name="connsiteY6" fmla="*/ 992259 h 1005841"/>
                <a:gd name="connsiteX7" fmla="*/ 118644 w 585640"/>
                <a:gd name="connsiteY7" fmla="*/ 996493 h 1005841"/>
                <a:gd name="connsiteX8" fmla="*/ 160977 w 585640"/>
                <a:gd name="connsiteY8" fmla="*/ 975326 h 1005841"/>
                <a:gd name="connsiteX9" fmla="*/ 296444 w 585640"/>
                <a:gd name="connsiteY9" fmla="*/ 949926 h 1005841"/>
                <a:gd name="connsiteX10" fmla="*/ 554677 w 585640"/>
                <a:gd name="connsiteY10" fmla="*/ 949926 h 1005841"/>
                <a:gd name="connsiteX11" fmla="*/ 571611 w 585640"/>
                <a:gd name="connsiteY11" fmla="*/ 861026 h 1005841"/>
                <a:gd name="connsiteX12" fmla="*/ 470011 w 585640"/>
                <a:gd name="connsiteY12" fmla="*/ 522359 h 1005841"/>
                <a:gd name="connsiteX13" fmla="*/ 423444 w 585640"/>
                <a:gd name="connsiteY13" fmla="*/ 319159 h 1005841"/>
                <a:gd name="connsiteX14" fmla="*/ 398044 w 585640"/>
                <a:gd name="connsiteY14" fmla="*/ 179459 h 1005841"/>
                <a:gd name="connsiteX15" fmla="*/ 283744 w 585640"/>
                <a:gd name="connsiteY15" fmla="*/ 1659 h 100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5640" h="1005841">
                  <a:moveTo>
                    <a:pt x="283744" y="1659"/>
                  </a:moveTo>
                  <a:cubicBezTo>
                    <a:pt x="242116" y="-12452"/>
                    <a:pt x="168738" y="67276"/>
                    <a:pt x="148277" y="94793"/>
                  </a:cubicBezTo>
                  <a:cubicBezTo>
                    <a:pt x="127816" y="122310"/>
                    <a:pt x="168738" y="114548"/>
                    <a:pt x="160977" y="166759"/>
                  </a:cubicBezTo>
                  <a:cubicBezTo>
                    <a:pt x="153216" y="218970"/>
                    <a:pt x="108766" y="359376"/>
                    <a:pt x="101711" y="408059"/>
                  </a:cubicBezTo>
                  <a:cubicBezTo>
                    <a:pt x="94656" y="456742"/>
                    <a:pt x="119350" y="386892"/>
                    <a:pt x="118644" y="458859"/>
                  </a:cubicBezTo>
                  <a:cubicBezTo>
                    <a:pt x="117938" y="530826"/>
                    <a:pt x="117232" y="750959"/>
                    <a:pt x="97477" y="839859"/>
                  </a:cubicBezTo>
                  <a:cubicBezTo>
                    <a:pt x="77722" y="928759"/>
                    <a:pt x="-3417" y="966153"/>
                    <a:pt x="111" y="992259"/>
                  </a:cubicBezTo>
                  <a:cubicBezTo>
                    <a:pt x="3639" y="1018365"/>
                    <a:pt x="91833" y="999315"/>
                    <a:pt x="118644" y="996493"/>
                  </a:cubicBezTo>
                  <a:cubicBezTo>
                    <a:pt x="145455" y="993671"/>
                    <a:pt x="131344" y="983087"/>
                    <a:pt x="160977" y="975326"/>
                  </a:cubicBezTo>
                  <a:cubicBezTo>
                    <a:pt x="190610" y="967565"/>
                    <a:pt x="230827" y="954159"/>
                    <a:pt x="296444" y="949926"/>
                  </a:cubicBezTo>
                  <a:cubicBezTo>
                    <a:pt x="362061" y="945693"/>
                    <a:pt x="508816" y="964743"/>
                    <a:pt x="554677" y="949926"/>
                  </a:cubicBezTo>
                  <a:cubicBezTo>
                    <a:pt x="600538" y="935109"/>
                    <a:pt x="585722" y="932287"/>
                    <a:pt x="571611" y="861026"/>
                  </a:cubicBezTo>
                  <a:cubicBezTo>
                    <a:pt x="557500" y="789765"/>
                    <a:pt x="494705" y="612670"/>
                    <a:pt x="470011" y="522359"/>
                  </a:cubicBezTo>
                  <a:cubicBezTo>
                    <a:pt x="445317" y="432048"/>
                    <a:pt x="435438" y="376309"/>
                    <a:pt x="423444" y="319159"/>
                  </a:cubicBezTo>
                  <a:cubicBezTo>
                    <a:pt x="411450" y="262009"/>
                    <a:pt x="424149" y="233081"/>
                    <a:pt x="398044" y="179459"/>
                  </a:cubicBezTo>
                  <a:cubicBezTo>
                    <a:pt x="371939" y="125837"/>
                    <a:pt x="325372" y="15770"/>
                    <a:pt x="283744" y="1659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: 図形 212">
              <a:extLst>
                <a:ext uri="{FF2B5EF4-FFF2-40B4-BE49-F238E27FC236}">
                  <a16:creationId xmlns:a16="http://schemas.microsoft.com/office/drawing/2014/main" id="{B91ECAB7-632F-4D23-BCA0-C3CAEEA8A43F}"/>
                </a:ext>
              </a:extLst>
            </p:cNvPr>
            <p:cNvSpPr/>
            <p:nvPr/>
          </p:nvSpPr>
          <p:spPr>
            <a:xfrm>
              <a:off x="7139502" y="2556933"/>
              <a:ext cx="926969" cy="2010834"/>
            </a:xfrm>
            <a:custGeom>
              <a:avLst/>
              <a:gdLst>
                <a:gd name="connsiteX0" fmla="*/ 6365 w 926969"/>
                <a:gd name="connsiteY0" fmla="*/ 0 h 2010834"/>
                <a:gd name="connsiteX1" fmla="*/ 2131 w 926969"/>
                <a:gd name="connsiteY1" fmla="*/ 88900 h 2010834"/>
                <a:gd name="connsiteX2" fmla="*/ 35998 w 926969"/>
                <a:gd name="connsiteY2" fmla="*/ 127000 h 2010834"/>
                <a:gd name="connsiteX3" fmla="*/ 61398 w 926969"/>
                <a:gd name="connsiteY3" fmla="*/ 165100 h 2010834"/>
                <a:gd name="connsiteX4" fmla="*/ 61398 w 926969"/>
                <a:gd name="connsiteY4" fmla="*/ 215900 h 2010834"/>
                <a:gd name="connsiteX5" fmla="*/ 99498 w 926969"/>
                <a:gd name="connsiteY5" fmla="*/ 279400 h 2010834"/>
                <a:gd name="connsiteX6" fmla="*/ 133365 w 926969"/>
                <a:gd name="connsiteY6" fmla="*/ 313267 h 2010834"/>
                <a:gd name="connsiteX7" fmla="*/ 158765 w 926969"/>
                <a:gd name="connsiteY7" fmla="*/ 292100 h 2010834"/>
                <a:gd name="connsiteX8" fmla="*/ 209565 w 926969"/>
                <a:gd name="connsiteY8" fmla="*/ 220134 h 2010834"/>
                <a:gd name="connsiteX9" fmla="*/ 273065 w 926969"/>
                <a:gd name="connsiteY9" fmla="*/ 182034 h 2010834"/>
                <a:gd name="connsiteX10" fmla="*/ 425465 w 926969"/>
                <a:gd name="connsiteY10" fmla="*/ 190500 h 2010834"/>
                <a:gd name="connsiteX11" fmla="*/ 543998 w 926969"/>
                <a:gd name="connsiteY11" fmla="*/ 194734 h 2010834"/>
                <a:gd name="connsiteX12" fmla="*/ 632898 w 926969"/>
                <a:gd name="connsiteY12" fmla="*/ 182034 h 2010834"/>
                <a:gd name="connsiteX13" fmla="*/ 738731 w 926969"/>
                <a:gd name="connsiteY13" fmla="*/ 152400 h 2010834"/>
                <a:gd name="connsiteX14" fmla="*/ 806465 w 926969"/>
                <a:gd name="connsiteY14" fmla="*/ 207434 h 2010834"/>
                <a:gd name="connsiteX15" fmla="*/ 802231 w 926969"/>
                <a:gd name="connsiteY15" fmla="*/ 321734 h 2010834"/>
                <a:gd name="connsiteX16" fmla="*/ 797998 w 926969"/>
                <a:gd name="connsiteY16" fmla="*/ 410634 h 2010834"/>
                <a:gd name="connsiteX17" fmla="*/ 831865 w 926969"/>
                <a:gd name="connsiteY17" fmla="*/ 588434 h 2010834"/>
                <a:gd name="connsiteX18" fmla="*/ 853031 w 926969"/>
                <a:gd name="connsiteY18" fmla="*/ 795867 h 2010834"/>
                <a:gd name="connsiteX19" fmla="*/ 861498 w 926969"/>
                <a:gd name="connsiteY19" fmla="*/ 1253067 h 2010834"/>
                <a:gd name="connsiteX20" fmla="*/ 895365 w 926969"/>
                <a:gd name="connsiteY20" fmla="*/ 1409700 h 2010834"/>
                <a:gd name="connsiteX21" fmla="*/ 899598 w 926969"/>
                <a:gd name="connsiteY21" fmla="*/ 1595967 h 2010834"/>
                <a:gd name="connsiteX22" fmla="*/ 920765 w 926969"/>
                <a:gd name="connsiteY22" fmla="*/ 1663700 h 2010834"/>
                <a:gd name="connsiteX23" fmla="*/ 920765 w 926969"/>
                <a:gd name="connsiteY23" fmla="*/ 1871134 h 2010834"/>
                <a:gd name="connsiteX24" fmla="*/ 848798 w 926969"/>
                <a:gd name="connsiteY24" fmla="*/ 1921934 h 2010834"/>
                <a:gd name="connsiteX25" fmla="*/ 819165 w 926969"/>
                <a:gd name="connsiteY25" fmla="*/ 1921934 h 2010834"/>
                <a:gd name="connsiteX26" fmla="*/ 814931 w 926969"/>
                <a:gd name="connsiteY26" fmla="*/ 1955800 h 2010834"/>
                <a:gd name="connsiteX27" fmla="*/ 836098 w 926969"/>
                <a:gd name="connsiteY27" fmla="*/ 1998134 h 2010834"/>
                <a:gd name="connsiteX28" fmla="*/ 844565 w 926969"/>
                <a:gd name="connsiteY28" fmla="*/ 2010834 h 201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26969" h="2010834">
                  <a:moveTo>
                    <a:pt x="6365" y="0"/>
                  </a:moveTo>
                  <a:cubicBezTo>
                    <a:pt x="1778" y="33866"/>
                    <a:pt x="-2808" y="67733"/>
                    <a:pt x="2131" y="88900"/>
                  </a:cubicBezTo>
                  <a:cubicBezTo>
                    <a:pt x="7070" y="110067"/>
                    <a:pt x="26120" y="114300"/>
                    <a:pt x="35998" y="127000"/>
                  </a:cubicBezTo>
                  <a:cubicBezTo>
                    <a:pt x="45876" y="139700"/>
                    <a:pt x="57165" y="150283"/>
                    <a:pt x="61398" y="165100"/>
                  </a:cubicBezTo>
                  <a:cubicBezTo>
                    <a:pt x="65631" y="179917"/>
                    <a:pt x="55048" y="196850"/>
                    <a:pt x="61398" y="215900"/>
                  </a:cubicBezTo>
                  <a:cubicBezTo>
                    <a:pt x="67748" y="234950"/>
                    <a:pt x="87504" y="263172"/>
                    <a:pt x="99498" y="279400"/>
                  </a:cubicBezTo>
                  <a:cubicBezTo>
                    <a:pt x="111493" y="295628"/>
                    <a:pt x="123487" y="311150"/>
                    <a:pt x="133365" y="313267"/>
                  </a:cubicBezTo>
                  <a:cubicBezTo>
                    <a:pt x="143243" y="315384"/>
                    <a:pt x="146065" y="307622"/>
                    <a:pt x="158765" y="292100"/>
                  </a:cubicBezTo>
                  <a:cubicBezTo>
                    <a:pt x="171465" y="276578"/>
                    <a:pt x="190515" y="238478"/>
                    <a:pt x="209565" y="220134"/>
                  </a:cubicBezTo>
                  <a:cubicBezTo>
                    <a:pt x="228615" y="201790"/>
                    <a:pt x="237082" y="186973"/>
                    <a:pt x="273065" y="182034"/>
                  </a:cubicBezTo>
                  <a:cubicBezTo>
                    <a:pt x="309048" y="177095"/>
                    <a:pt x="380310" y="188383"/>
                    <a:pt x="425465" y="190500"/>
                  </a:cubicBezTo>
                  <a:cubicBezTo>
                    <a:pt x="470620" y="192617"/>
                    <a:pt x="509426" y="196145"/>
                    <a:pt x="543998" y="194734"/>
                  </a:cubicBezTo>
                  <a:cubicBezTo>
                    <a:pt x="578570" y="193323"/>
                    <a:pt x="600443" y="189090"/>
                    <a:pt x="632898" y="182034"/>
                  </a:cubicBezTo>
                  <a:cubicBezTo>
                    <a:pt x="665353" y="174978"/>
                    <a:pt x="709803" y="148167"/>
                    <a:pt x="738731" y="152400"/>
                  </a:cubicBezTo>
                  <a:cubicBezTo>
                    <a:pt x="767659" y="156633"/>
                    <a:pt x="795882" y="179212"/>
                    <a:pt x="806465" y="207434"/>
                  </a:cubicBezTo>
                  <a:cubicBezTo>
                    <a:pt x="817048" y="235656"/>
                    <a:pt x="803642" y="287867"/>
                    <a:pt x="802231" y="321734"/>
                  </a:cubicBezTo>
                  <a:cubicBezTo>
                    <a:pt x="800820" y="355601"/>
                    <a:pt x="793059" y="366184"/>
                    <a:pt x="797998" y="410634"/>
                  </a:cubicBezTo>
                  <a:cubicBezTo>
                    <a:pt x="802937" y="455084"/>
                    <a:pt x="822693" y="524229"/>
                    <a:pt x="831865" y="588434"/>
                  </a:cubicBezTo>
                  <a:cubicBezTo>
                    <a:pt x="841037" y="652639"/>
                    <a:pt x="848092" y="685095"/>
                    <a:pt x="853031" y="795867"/>
                  </a:cubicBezTo>
                  <a:cubicBezTo>
                    <a:pt x="857970" y="906639"/>
                    <a:pt x="854442" y="1150762"/>
                    <a:pt x="861498" y="1253067"/>
                  </a:cubicBezTo>
                  <a:cubicBezTo>
                    <a:pt x="868554" y="1355372"/>
                    <a:pt x="889015" y="1352550"/>
                    <a:pt x="895365" y="1409700"/>
                  </a:cubicBezTo>
                  <a:cubicBezTo>
                    <a:pt x="901715" y="1466850"/>
                    <a:pt x="895365" y="1553634"/>
                    <a:pt x="899598" y="1595967"/>
                  </a:cubicBezTo>
                  <a:cubicBezTo>
                    <a:pt x="903831" y="1638300"/>
                    <a:pt x="917237" y="1617839"/>
                    <a:pt x="920765" y="1663700"/>
                  </a:cubicBezTo>
                  <a:cubicBezTo>
                    <a:pt x="924293" y="1709561"/>
                    <a:pt x="932759" y="1828095"/>
                    <a:pt x="920765" y="1871134"/>
                  </a:cubicBezTo>
                  <a:cubicBezTo>
                    <a:pt x="908771" y="1914173"/>
                    <a:pt x="865731" y="1913467"/>
                    <a:pt x="848798" y="1921934"/>
                  </a:cubicBezTo>
                  <a:cubicBezTo>
                    <a:pt x="831865" y="1930401"/>
                    <a:pt x="824810" y="1916290"/>
                    <a:pt x="819165" y="1921934"/>
                  </a:cubicBezTo>
                  <a:cubicBezTo>
                    <a:pt x="813521" y="1927578"/>
                    <a:pt x="812109" y="1943100"/>
                    <a:pt x="814931" y="1955800"/>
                  </a:cubicBezTo>
                  <a:cubicBezTo>
                    <a:pt x="817753" y="1968500"/>
                    <a:pt x="831159" y="1988962"/>
                    <a:pt x="836098" y="1998134"/>
                  </a:cubicBezTo>
                  <a:cubicBezTo>
                    <a:pt x="841037" y="2007306"/>
                    <a:pt x="842801" y="2009070"/>
                    <a:pt x="844565" y="2010834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: 図形 213">
              <a:extLst>
                <a:ext uri="{FF2B5EF4-FFF2-40B4-BE49-F238E27FC236}">
                  <a16:creationId xmlns:a16="http://schemas.microsoft.com/office/drawing/2014/main" id="{836F2F0C-42C2-4B9A-93CA-6221002DC8C3}"/>
                </a:ext>
              </a:extLst>
            </p:cNvPr>
            <p:cNvSpPr/>
            <p:nvPr/>
          </p:nvSpPr>
          <p:spPr>
            <a:xfrm>
              <a:off x="7968465" y="2218267"/>
              <a:ext cx="668324" cy="2459582"/>
            </a:xfrm>
            <a:custGeom>
              <a:avLst/>
              <a:gdLst>
                <a:gd name="connsiteX0" fmla="*/ 15602 w 668324"/>
                <a:gd name="connsiteY0" fmla="*/ 2357966 h 2459582"/>
                <a:gd name="connsiteX1" fmla="*/ 184935 w 668324"/>
                <a:gd name="connsiteY1" fmla="*/ 2417233 h 2459582"/>
                <a:gd name="connsiteX2" fmla="*/ 354268 w 668324"/>
                <a:gd name="connsiteY2" fmla="*/ 2459566 h 2459582"/>
                <a:gd name="connsiteX3" fmla="*/ 400835 w 668324"/>
                <a:gd name="connsiteY3" fmla="*/ 2421466 h 2459582"/>
                <a:gd name="connsiteX4" fmla="*/ 375435 w 668324"/>
                <a:gd name="connsiteY4" fmla="*/ 2357966 h 2459582"/>
                <a:gd name="connsiteX5" fmla="*/ 311935 w 668324"/>
                <a:gd name="connsiteY5" fmla="*/ 2252133 h 2459582"/>
                <a:gd name="connsiteX6" fmla="*/ 273835 w 668324"/>
                <a:gd name="connsiteY6" fmla="*/ 2027766 h 2459582"/>
                <a:gd name="connsiteX7" fmla="*/ 218802 w 668324"/>
                <a:gd name="connsiteY7" fmla="*/ 1765300 h 2459582"/>
                <a:gd name="connsiteX8" fmla="*/ 223035 w 668324"/>
                <a:gd name="connsiteY8" fmla="*/ 1507066 h 2459582"/>
                <a:gd name="connsiteX9" fmla="*/ 197635 w 668324"/>
                <a:gd name="connsiteY9" fmla="*/ 1358900 h 2459582"/>
                <a:gd name="connsiteX10" fmla="*/ 176468 w 668324"/>
                <a:gd name="connsiteY10" fmla="*/ 1312333 h 2459582"/>
                <a:gd name="connsiteX11" fmla="*/ 176468 w 668324"/>
                <a:gd name="connsiteY11" fmla="*/ 1126066 h 2459582"/>
                <a:gd name="connsiteX12" fmla="*/ 134135 w 668324"/>
                <a:gd name="connsiteY12" fmla="*/ 990600 h 2459582"/>
                <a:gd name="connsiteX13" fmla="*/ 121435 w 668324"/>
                <a:gd name="connsiteY13" fmla="*/ 889000 h 2459582"/>
                <a:gd name="connsiteX14" fmla="*/ 83335 w 668324"/>
                <a:gd name="connsiteY14" fmla="*/ 664633 h 2459582"/>
                <a:gd name="connsiteX15" fmla="*/ 74868 w 668324"/>
                <a:gd name="connsiteY15" fmla="*/ 499533 h 2459582"/>
                <a:gd name="connsiteX16" fmla="*/ 269602 w 668324"/>
                <a:gd name="connsiteY16" fmla="*/ 478366 h 2459582"/>
                <a:gd name="connsiteX17" fmla="*/ 451635 w 668324"/>
                <a:gd name="connsiteY17" fmla="*/ 457200 h 2459582"/>
                <a:gd name="connsiteX18" fmla="*/ 510902 w 668324"/>
                <a:gd name="connsiteY18" fmla="*/ 516466 h 2459582"/>
                <a:gd name="connsiteX19" fmla="*/ 663302 w 668324"/>
                <a:gd name="connsiteY19" fmla="*/ 520700 h 2459582"/>
                <a:gd name="connsiteX20" fmla="*/ 620968 w 668324"/>
                <a:gd name="connsiteY20" fmla="*/ 444500 h 2459582"/>
                <a:gd name="connsiteX21" fmla="*/ 515135 w 668324"/>
                <a:gd name="connsiteY21" fmla="*/ 309033 h 2459582"/>
                <a:gd name="connsiteX22" fmla="*/ 464335 w 668324"/>
                <a:gd name="connsiteY22" fmla="*/ 241300 h 2459582"/>
                <a:gd name="connsiteX23" fmla="*/ 324635 w 668324"/>
                <a:gd name="connsiteY23" fmla="*/ 177800 h 2459582"/>
                <a:gd name="connsiteX24" fmla="*/ 366968 w 668324"/>
                <a:gd name="connsiteY24" fmla="*/ 258233 h 2459582"/>
                <a:gd name="connsiteX25" fmla="*/ 218802 w 668324"/>
                <a:gd name="connsiteY25" fmla="*/ 296333 h 2459582"/>
                <a:gd name="connsiteX26" fmla="*/ 168002 w 668324"/>
                <a:gd name="connsiteY26" fmla="*/ 296333 h 2459582"/>
                <a:gd name="connsiteX27" fmla="*/ 45235 w 668324"/>
                <a:gd name="connsiteY27" fmla="*/ 266700 h 2459582"/>
                <a:gd name="connsiteX28" fmla="*/ 2902 w 668324"/>
                <a:gd name="connsiteY28" fmla="*/ 88900 h 2459582"/>
                <a:gd name="connsiteX29" fmla="*/ 7135 w 668324"/>
                <a:gd name="connsiteY29" fmla="*/ 0 h 2459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68324" h="2459582">
                  <a:moveTo>
                    <a:pt x="15602" y="2357966"/>
                  </a:moveTo>
                  <a:cubicBezTo>
                    <a:pt x="72046" y="2379133"/>
                    <a:pt x="128491" y="2400300"/>
                    <a:pt x="184935" y="2417233"/>
                  </a:cubicBezTo>
                  <a:cubicBezTo>
                    <a:pt x="241379" y="2434166"/>
                    <a:pt x="318285" y="2458861"/>
                    <a:pt x="354268" y="2459566"/>
                  </a:cubicBezTo>
                  <a:cubicBezTo>
                    <a:pt x="390251" y="2460271"/>
                    <a:pt x="397307" y="2438399"/>
                    <a:pt x="400835" y="2421466"/>
                  </a:cubicBezTo>
                  <a:cubicBezTo>
                    <a:pt x="404363" y="2404533"/>
                    <a:pt x="390252" y="2386188"/>
                    <a:pt x="375435" y="2357966"/>
                  </a:cubicBezTo>
                  <a:cubicBezTo>
                    <a:pt x="360618" y="2329744"/>
                    <a:pt x="328868" y="2307166"/>
                    <a:pt x="311935" y="2252133"/>
                  </a:cubicBezTo>
                  <a:cubicBezTo>
                    <a:pt x="295002" y="2197100"/>
                    <a:pt x="289357" y="2108905"/>
                    <a:pt x="273835" y="2027766"/>
                  </a:cubicBezTo>
                  <a:cubicBezTo>
                    <a:pt x="258313" y="1946627"/>
                    <a:pt x="227269" y="1852083"/>
                    <a:pt x="218802" y="1765300"/>
                  </a:cubicBezTo>
                  <a:cubicBezTo>
                    <a:pt x="210335" y="1678517"/>
                    <a:pt x="226563" y="1574799"/>
                    <a:pt x="223035" y="1507066"/>
                  </a:cubicBezTo>
                  <a:cubicBezTo>
                    <a:pt x="219507" y="1439333"/>
                    <a:pt x="205396" y="1391355"/>
                    <a:pt x="197635" y="1358900"/>
                  </a:cubicBezTo>
                  <a:cubicBezTo>
                    <a:pt x="189874" y="1326444"/>
                    <a:pt x="179996" y="1351139"/>
                    <a:pt x="176468" y="1312333"/>
                  </a:cubicBezTo>
                  <a:cubicBezTo>
                    <a:pt x="172940" y="1273527"/>
                    <a:pt x="183523" y="1179688"/>
                    <a:pt x="176468" y="1126066"/>
                  </a:cubicBezTo>
                  <a:cubicBezTo>
                    <a:pt x="169413" y="1072444"/>
                    <a:pt x="143307" y="1030111"/>
                    <a:pt x="134135" y="990600"/>
                  </a:cubicBezTo>
                  <a:cubicBezTo>
                    <a:pt x="124963" y="951089"/>
                    <a:pt x="129902" y="943328"/>
                    <a:pt x="121435" y="889000"/>
                  </a:cubicBezTo>
                  <a:cubicBezTo>
                    <a:pt x="112968" y="834672"/>
                    <a:pt x="91096" y="729544"/>
                    <a:pt x="83335" y="664633"/>
                  </a:cubicBezTo>
                  <a:cubicBezTo>
                    <a:pt x="75574" y="599722"/>
                    <a:pt x="43824" y="530577"/>
                    <a:pt x="74868" y="499533"/>
                  </a:cubicBezTo>
                  <a:cubicBezTo>
                    <a:pt x="105912" y="468489"/>
                    <a:pt x="269602" y="478366"/>
                    <a:pt x="269602" y="478366"/>
                  </a:cubicBezTo>
                  <a:cubicBezTo>
                    <a:pt x="332396" y="471311"/>
                    <a:pt x="411418" y="450850"/>
                    <a:pt x="451635" y="457200"/>
                  </a:cubicBezTo>
                  <a:cubicBezTo>
                    <a:pt x="491852" y="463550"/>
                    <a:pt x="475624" y="505883"/>
                    <a:pt x="510902" y="516466"/>
                  </a:cubicBezTo>
                  <a:cubicBezTo>
                    <a:pt x="546180" y="527049"/>
                    <a:pt x="644958" y="532694"/>
                    <a:pt x="663302" y="520700"/>
                  </a:cubicBezTo>
                  <a:cubicBezTo>
                    <a:pt x="681646" y="508706"/>
                    <a:pt x="645662" y="479778"/>
                    <a:pt x="620968" y="444500"/>
                  </a:cubicBezTo>
                  <a:cubicBezTo>
                    <a:pt x="596274" y="409222"/>
                    <a:pt x="541240" y="342900"/>
                    <a:pt x="515135" y="309033"/>
                  </a:cubicBezTo>
                  <a:cubicBezTo>
                    <a:pt x="489030" y="275166"/>
                    <a:pt x="496085" y="263172"/>
                    <a:pt x="464335" y="241300"/>
                  </a:cubicBezTo>
                  <a:cubicBezTo>
                    <a:pt x="432585" y="219428"/>
                    <a:pt x="340863" y="174978"/>
                    <a:pt x="324635" y="177800"/>
                  </a:cubicBezTo>
                  <a:cubicBezTo>
                    <a:pt x="308407" y="180622"/>
                    <a:pt x="384607" y="238477"/>
                    <a:pt x="366968" y="258233"/>
                  </a:cubicBezTo>
                  <a:cubicBezTo>
                    <a:pt x="349329" y="277989"/>
                    <a:pt x="251963" y="289983"/>
                    <a:pt x="218802" y="296333"/>
                  </a:cubicBezTo>
                  <a:cubicBezTo>
                    <a:pt x="185641" y="302683"/>
                    <a:pt x="196930" y="301272"/>
                    <a:pt x="168002" y="296333"/>
                  </a:cubicBezTo>
                  <a:cubicBezTo>
                    <a:pt x="139074" y="291394"/>
                    <a:pt x="72752" y="301272"/>
                    <a:pt x="45235" y="266700"/>
                  </a:cubicBezTo>
                  <a:cubicBezTo>
                    <a:pt x="17718" y="232128"/>
                    <a:pt x="9252" y="133350"/>
                    <a:pt x="2902" y="88900"/>
                  </a:cubicBezTo>
                  <a:cubicBezTo>
                    <a:pt x="-3448" y="44450"/>
                    <a:pt x="1843" y="22225"/>
                    <a:pt x="7135" y="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: 図形 214">
              <a:extLst>
                <a:ext uri="{FF2B5EF4-FFF2-40B4-BE49-F238E27FC236}">
                  <a16:creationId xmlns:a16="http://schemas.microsoft.com/office/drawing/2014/main" id="{5BFD26E6-4916-48B5-B1F8-B724AB596CD3}"/>
                </a:ext>
              </a:extLst>
            </p:cNvPr>
            <p:cNvSpPr/>
            <p:nvPr/>
          </p:nvSpPr>
          <p:spPr>
            <a:xfrm>
              <a:off x="7167033" y="1939176"/>
              <a:ext cx="942899" cy="673118"/>
            </a:xfrm>
            <a:custGeom>
              <a:avLst/>
              <a:gdLst>
                <a:gd name="connsiteX0" fmla="*/ 0 w 942899"/>
                <a:gd name="connsiteY0" fmla="*/ 626224 h 673118"/>
                <a:gd name="connsiteX1" fmla="*/ 50800 w 942899"/>
                <a:gd name="connsiteY1" fmla="*/ 638924 h 673118"/>
                <a:gd name="connsiteX2" fmla="*/ 182034 w 942899"/>
                <a:gd name="connsiteY2" fmla="*/ 651624 h 673118"/>
                <a:gd name="connsiteX3" fmla="*/ 262467 w 942899"/>
                <a:gd name="connsiteY3" fmla="*/ 655857 h 673118"/>
                <a:gd name="connsiteX4" fmla="*/ 461434 w 942899"/>
                <a:gd name="connsiteY4" fmla="*/ 672791 h 673118"/>
                <a:gd name="connsiteX5" fmla="*/ 546100 w 942899"/>
                <a:gd name="connsiteY5" fmla="*/ 638924 h 673118"/>
                <a:gd name="connsiteX6" fmla="*/ 664634 w 942899"/>
                <a:gd name="connsiteY6" fmla="*/ 630457 h 673118"/>
                <a:gd name="connsiteX7" fmla="*/ 732367 w 942899"/>
                <a:gd name="connsiteY7" fmla="*/ 554257 h 673118"/>
                <a:gd name="connsiteX8" fmla="*/ 715434 w 942899"/>
                <a:gd name="connsiteY8" fmla="*/ 406091 h 673118"/>
                <a:gd name="connsiteX9" fmla="*/ 651934 w 942899"/>
                <a:gd name="connsiteY9" fmla="*/ 245224 h 673118"/>
                <a:gd name="connsiteX10" fmla="*/ 588434 w 942899"/>
                <a:gd name="connsiteY10" fmla="*/ 190191 h 673118"/>
                <a:gd name="connsiteX11" fmla="*/ 503767 w 942899"/>
                <a:gd name="connsiteY11" fmla="*/ 147857 h 673118"/>
                <a:gd name="connsiteX12" fmla="*/ 452967 w 942899"/>
                <a:gd name="connsiteY12" fmla="*/ 118224 h 673118"/>
                <a:gd name="connsiteX13" fmla="*/ 452967 w 942899"/>
                <a:gd name="connsiteY13" fmla="*/ 63191 h 673118"/>
                <a:gd name="connsiteX14" fmla="*/ 512234 w 942899"/>
                <a:gd name="connsiteY14" fmla="*/ 42024 h 673118"/>
                <a:gd name="connsiteX15" fmla="*/ 596900 w 942899"/>
                <a:gd name="connsiteY15" fmla="*/ 46257 h 673118"/>
                <a:gd name="connsiteX16" fmla="*/ 677334 w 942899"/>
                <a:gd name="connsiteY16" fmla="*/ 33557 h 673118"/>
                <a:gd name="connsiteX17" fmla="*/ 736600 w 942899"/>
                <a:gd name="connsiteY17" fmla="*/ 33557 h 673118"/>
                <a:gd name="connsiteX18" fmla="*/ 762000 w 942899"/>
                <a:gd name="connsiteY18" fmla="*/ 8157 h 673118"/>
                <a:gd name="connsiteX19" fmla="*/ 859367 w 942899"/>
                <a:gd name="connsiteY19" fmla="*/ 3924 h 673118"/>
                <a:gd name="connsiteX20" fmla="*/ 935567 w 942899"/>
                <a:gd name="connsiteY20" fmla="*/ 3924 h 673118"/>
                <a:gd name="connsiteX21" fmla="*/ 935567 w 942899"/>
                <a:gd name="connsiteY21" fmla="*/ 54724 h 673118"/>
                <a:gd name="connsiteX22" fmla="*/ 897467 w 942899"/>
                <a:gd name="connsiteY22" fmla="*/ 109757 h 673118"/>
                <a:gd name="connsiteX23" fmla="*/ 884767 w 942899"/>
                <a:gd name="connsiteY23" fmla="*/ 185957 h 673118"/>
                <a:gd name="connsiteX24" fmla="*/ 884767 w 942899"/>
                <a:gd name="connsiteY24" fmla="*/ 211357 h 673118"/>
                <a:gd name="connsiteX25" fmla="*/ 859367 w 942899"/>
                <a:gd name="connsiteY25" fmla="*/ 240991 h 673118"/>
                <a:gd name="connsiteX26" fmla="*/ 833967 w 942899"/>
                <a:gd name="connsiteY26" fmla="*/ 283324 h 673118"/>
                <a:gd name="connsiteX27" fmla="*/ 817034 w 942899"/>
                <a:gd name="connsiteY27" fmla="*/ 317191 h 67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42899" h="673118">
                  <a:moveTo>
                    <a:pt x="0" y="626224"/>
                  </a:moveTo>
                  <a:cubicBezTo>
                    <a:pt x="10230" y="630457"/>
                    <a:pt x="20461" y="634691"/>
                    <a:pt x="50800" y="638924"/>
                  </a:cubicBezTo>
                  <a:cubicBezTo>
                    <a:pt x="81139" y="643157"/>
                    <a:pt x="146756" y="648802"/>
                    <a:pt x="182034" y="651624"/>
                  </a:cubicBezTo>
                  <a:cubicBezTo>
                    <a:pt x="217312" y="654446"/>
                    <a:pt x="262467" y="655857"/>
                    <a:pt x="262467" y="655857"/>
                  </a:cubicBezTo>
                  <a:cubicBezTo>
                    <a:pt x="309034" y="659385"/>
                    <a:pt x="414162" y="675613"/>
                    <a:pt x="461434" y="672791"/>
                  </a:cubicBezTo>
                  <a:cubicBezTo>
                    <a:pt x="508706" y="669969"/>
                    <a:pt x="512233" y="645980"/>
                    <a:pt x="546100" y="638924"/>
                  </a:cubicBezTo>
                  <a:cubicBezTo>
                    <a:pt x="579967" y="631868"/>
                    <a:pt x="633590" y="644568"/>
                    <a:pt x="664634" y="630457"/>
                  </a:cubicBezTo>
                  <a:cubicBezTo>
                    <a:pt x="695679" y="616346"/>
                    <a:pt x="723900" y="591651"/>
                    <a:pt x="732367" y="554257"/>
                  </a:cubicBezTo>
                  <a:cubicBezTo>
                    <a:pt x="740834" y="516863"/>
                    <a:pt x="728839" y="457596"/>
                    <a:pt x="715434" y="406091"/>
                  </a:cubicBezTo>
                  <a:cubicBezTo>
                    <a:pt x="702029" y="354586"/>
                    <a:pt x="673101" y="281207"/>
                    <a:pt x="651934" y="245224"/>
                  </a:cubicBezTo>
                  <a:cubicBezTo>
                    <a:pt x="630767" y="209241"/>
                    <a:pt x="613128" y="206419"/>
                    <a:pt x="588434" y="190191"/>
                  </a:cubicBezTo>
                  <a:cubicBezTo>
                    <a:pt x="563740" y="173963"/>
                    <a:pt x="526345" y="159851"/>
                    <a:pt x="503767" y="147857"/>
                  </a:cubicBezTo>
                  <a:cubicBezTo>
                    <a:pt x="481189" y="135862"/>
                    <a:pt x="461434" y="132335"/>
                    <a:pt x="452967" y="118224"/>
                  </a:cubicBezTo>
                  <a:cubicBezTo>
                    <a:pt x="444500" y="104113"/>
                    <a:pt x="443089" y="75891"/>
                    <a:pt x="452967" y="63191"/>
                  </a:cubicBezTo>
                  <a:cubicBezTo>
                    <a:pt x="462845" y="50491"/>
                    <a:pt x="488245" y="44846"/>
                    <a:pt x="512234" y="42024"/>
                  </a:cubicBezTo>
                  <a:cubicBezTo>
                    <a:pt x="536223" y="39202"/>
                    <a:pt x="569383" y="47668"/>
                    <a:pt x="596900" y="46257"/>
                  </a:cubicBezTo>
                  <a:cubicBezTo>
                    <a:pt x="624417" y="44846"/>
                    <a:pt x="654051" y="35674"/>
                    <a:pt x="677334" y="33557"/>
                  </a:cubicBezTo>
                  <a:cubicBezTo>
                    <a:pt x="700617" y="31440"/>
                    <a:pt x="722489" y="37790"/>
                    <a:pt x="736600" y="33557"/>
                  </a:cubicBezTo>
                  <a:cubicBezTo>
                    <a:pt x="750711" y="29324"/>
                    <a:pt x="741539" y="13096"/>
                    <a:pt x="762000" y="8157"/>
                  </a:cubicBezTo>
                  <a:cubicBezTo>
                    <a:pt x="782461" y="3218"/>
                    <a:pt x="830439" y="4629"/>
                    <a:pt x="859367" y="3924"/>
                  </a:cubicBezTo>
                  <a:cubicBezTo>
                    <a:pt x="888295" y="3219"/>
                    <a:pt x="922867" y="-4543"/>
                    <a:pt x="935567" y="3924"/>
                  </a:cubicBezTo>
                  <a:cubicBezTo>
                    <a:pt x="948267" y="12391"/>
                    <a:pt x="941917" y="37085"/>
                    <a:pt x="935567" y="54724"/>
                  </a:cubicBezTo>
                  <a:cubicBezTo>
                    <a:pt x="929217" y="72363"/>
                    <a:pt x="905934" y="87885"/>
                    <a:pt x="897467" y="109757"/>
                  </a:cubicBezTo>
                  <a:cubicBezTo>
                    <a:pt x="889000" y="131629"/>
                    <a:pt x="886884" y="169024"/>
                    <a:pt x="884767" y="185957"/>
                  </a:cubicBezTo>
                  <a:cubicBezTo>
                    <a:pt x="882650" y="202890"/>
                    <a:pt x="889000" y="202185"/>
                    <a:pt x="884767" y="211357"/>
                  </a:cubicBezTo>
                  <a:cubicBezTo>
                    <a:pt x="880534" y="220529"/>
                    <a:pt x="867834" y="228997"/>
                    <a:pt x="859367" y="240991"/>
                  </a:cubicBezTo>
                  <a:cubicBezTo>
                    <a:pt x="850900" y="252985"/>
                    <a:pt x="841022" y="270624"/>
                    <a:pt x="833967" y="283324"/>
                  </a:cubicBezTo>
                  <a:cubicBezTo>
                    <a:pt x="826912" y="296024"/>
                    <a:pt x="821973" y="306607"/>
                    <a:pt x="817034" y="317191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: 図形 215">
              <a:extLst>
                <a:ext uri="{FF2B5EF4-FFF2-40B4-BE49-F238E27FC236}">
                  <a16:creationId xmlns:a16="http://schemas.microsoft.com/office/drawing/2014/main" id="{1532F273-CE79-45EC-B2D9-D07E853B5C4D}"/>
                </a:ext>
              </a:extLst>
            </p:cNvPr>
            <p:cNvSpPr/>
            <p:nvPr/>
          </p:nvSpPr>
          <p:spPr>
            <a:xfrm>
              <a:off x="8627533" y="2294467"/>
              <a:ext cx="541867" cy="2402448"/>
            </a:xfrm>
            <a:custGeom>
              <a:avLst/>
              <a:gdLst>
                <a:gd name="connsiteX0" fmla="*/ 0 w 541867"/>
                <a:gd name="connsiteY0" fmla="*/ 0 h 2402448"/>
                <a:gd name="connsiteX1" fmla="*/ 63500 w 541867"/>
                <a:gd name="connsiteY1" fmla="*/ 135466 h 2402448"/>
                <a:gd name="connsiteX2" fmla="*/ 143934 w 541867"/>
                <a:gd name="connsiteY2" fmla="*/ 228600 h 2402448"/>
                <a:gd name="connsiteX3" fmla="*/ 177800 w 541867"/>
                <a:gd name="connsiteY3" fmla="*/ 325966 h 2402448"/>
                <a:gd name="connsiteX4" fmla="*/ 194734 w 541867"/>
                <a:gd name="connsiteY4" fmla="*/ 465666 h 2402448"/>
                <a:gd name="connsiteX5" fmla="*/ 245534 w 541867"/>
                <a:gd name="connsiteY5" fmla="*/ 626533 h 2402448"/>
                <a:gd name="connsiteX6" fmla="*/ 262467 w 541867"/>
                <a:gd name="connsiteY6" fmla="*/ 762000 h 2402448"/>
                <a:gd name="connsiteX7" fmla="*/ 283634 w 541867"/>
                <a:gd name="connsiteY7" fmla="*/ 914400 h 2402448"/>
                <a:gd name="connsiteX8" fmla="*/ 292100 w 541867"/>
                <a:gd name="connsiteY8" fmla="*/ 1028700 h 2402448"/>
                <a:gd name="connsiteX9" fmla="*/ 292100 w 541867"/>
                <a:gd name="connsiteY9" fmla="*/ 1075266 h 2402448"/>
                <a:gd name="connsiteX10" fmla="*/ 203200 w 541867"/>
                <a:gd name="connsiteY10" fmla="*/ 1100666 h 2402448"/>
                <a:gd name="connsiteX11" fmla="*/ 139700 w 541867"/>
                <a:gd name="connsiteY11" fmla="*/ 1117600 h 2402448"/>
                <a:gd name="connsiteX12" fmla="*/ 38100 w 541867"/>
                <a:gd name="connsiteY12" fmla="*/ 1164166 h 2402448"/>
                <a:gd name="connsiteX13" fmla="*/ 33867 w 541867"/>
                <a:gd name="connsiteY13" fmla="*/ 1176866 h 2402448"/>
                <a:gd name="connsiteX14" fmla="*/ 110067 w 541867"/>
                <a:gd name="connsiteY14" fmla="*/ 1223433 h 2402448"/>
                <a:gd name="connsiteX15" fmla="*/ 118534 w 541867"/>
                <a:gd name="connsiteY15" fmla="*/ 1223433 h 2402448"/>
                <a:gd name="connsiteX16" fmla="*/ 283634 w 541867"/>
                <a:gd name="connsiteY16" fmla="*/ 1223433 h 2402448"/>
                <a:gd name="connsiteX17" fmla="*/ 287867 w 541867"/>
                <a:gd name="connsiteY17" fmla="*/ 1308100 h 2402448"/>
                <a:gd name="connsiteX18" fmla="*/ 300567 w 541867"/>
                <a:gd name="connsiteY18" fmla="*/ 1528233 h 2402448"/>
                <a:gd name="connsiteX19" fmla="*/ 309034 w 541867"/>
                <a:gd name="connsiteY19" fmla="*/ 1714500 h 2402448"/>
                <a:gd name="connsiteX20" fmla="*/ 334434 w 541867"/>
                <a:gd name="connsiteY20" fmla="*/ 1934633 h 2402448"/>
                <a:gd name="connsiteX21" fmla="*/ 330200 w 541867"/>
                <a:gd name="connsiteY21" fmla="*/ 2142066 h 2402448"/>
                <a:gd name="connsiteX22" fmla="*/ 376767 w 541867"/>
                <a:gd name="connsiteY22" fmla="*/ 2175933 h 2402448"/>
                <a:gd name="connsiteX23" fmla="*/ 258234 w 541867"/>
                <a:gd name="connsiteY23" fmla="*/ 2230966 h 2402448"/>
                <a:gd name="connsiteX24" fmla="*/ 198967 w 541867"/>
                <a:gd name="connsiteY24" fmla="*/ 2341033 h 2402448"/>
                <a:gd name="connsiteX25" fmla="*/ 258234 w 541867"/>
                <a:gd name="connsiteY25" fmla="*/ 2387600 h 2402448"/>
                <a:gd name="connsiteX26" fmla="*/ 402167 w 541867"/>
                <a:gd name="connsiteY26" fmla="*/ 2400300 h 2402448"/>
                <a:gd name="connsiteX27" fmla="*/ 495300 w 541867"/>
                <a:gd name="connsiteY27" fmla="*/ 2400300 h 2402448"/>
                <a:gd name="connsiteX28" fmla="*/ 541867 w 541867"/>
                <a:gd name="connsiteY28" fmla="*/ 2379133 h 2402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41867" h="2402448">
                  <a:moveTo>
                    <a:pt x="0" y="0"/>
                  </a:moveTo>
                  <a:cubicBezTo>
                    <a:pt x="19755" y="48683"/>
                    <a:pt x="39511" y="97366"/>
                    <a:pt x="63500" y="135466"/>
                  </a:cubicBezTo>
                  <a:cubicBezTo>
                    <a:pt x="87489" y="173566"/>
                    <a:pt x="124884" y="196850"/>
                    <a:pt x="143934" y="228600"/>
                  </a:cubicBezTo>
                  <a:cubicBezTo>
                    <a:pt x="162984" y="260350"/>
                    <a:pt x="169333" y="286455"/>
                    <a:pt x="177800" y="325966"/>
                  </a:cubicBezTo>
                  <a:cubicBezTo>
                    <a:pt x="186267" y="365477"/>
                    <a:pt x="183445" y="415572"/>
                    <a:pt x="194734" y="465666"/>
                  </a:cubicBezTo>
                  <a:cubicBezTo>
                    <a:pt x="206023" y="515760"/>
                    <a:pt x="234245" y="577144"/>
                    <a:pt x="245534" y="626533"/>
                  </a:cubicBezTo>
                  <a:cubicBezTo>
                    <a:pt x="256823" y="675922"/>
                    <a:pt x="256117" y="714022"/>
                    <a:pt x="262467" y="762000"/>
                  </a:cubicBezTo>
                  <a:cubicBezTo>
                    <a:pt x="268817" y="809978"/>
                    <a:pt x="278695" y="869950"/>
                    <a:pt x="283634" y="914400"/>
                  </a:cubicBezTo>
                  <a:cubicBezTo>
                    <a:pt x="288573" y="958850"/>
                    <a:pt x="290689" y="1001889"/>
                    <a:pt x="292100" y="1028700"/>
                  </a:cubicBezTo>
                  <a:cubicBezTo>
                    <a:pt x="293511" y="1055511"/>
                    <a:pt x="306917" y="1063272"/>
                    <a:pt x="292100" y="1075266"/>
                  </a:cubicBezTo>
                  <a:cubicBezTo>
                    <a:pt x="277283" y="1087260"/>
                    <a:pt x="228600" y="1093610"/>
                    <a:pt x="203200" y="1100666"/>
                  </a:cubicBezTo>
                  <a:cubicBezTo>
                    <a:pt x="177800" y="1107722"/>
                    <a:pt x="167217" y="1107017"/>
                    <a:pt x="139700" y="1117600"/>
                  </a:cubicBezTo>
                  <a:cubicBezTo>
                    <a:pt x="112183" y="1128183"/>
                    <a:pt x="38100" y="1164166"/>
                    <a:pt x="38100" y="1164166"/>
                  </a:cubicBezTo>
                  <a:cubicBezTo>
                    <a:pt x="20461" y="1174044"/>
                    <a:pt x="21873" y="1166988"/>
                    <a:pt x="33867" y="1176866"/>
                  </a:cubicBezTo>
                  <a:cubicBezTo>
                    <a:pt x="45861" y="1186744"/>
                    <a:pt x="95956" y="1215672"/>
                    <a:pt x="110067" y="1223433"/>
                  </a:cubicBezTo>
                  <a:cubicBezTo>
                    <a:pt x="124178" y="1231194"/>
                    <a:pt x="118534" y="1223433"/>
                    <a:pt x="118534" y="1223433"/>
                  </a:cubicBezTo>
                  <a:cubicBezTo>
                    <a:pt x="147462" y="1223433"/>
                    <a:pt x="255412" y="1209322"/>
                    <a:pt x="283634" y="1223433"/>
                  </a:cubicBezTo>
                  <a:cubicBezTo>
                    <a:pt x="311856" y="1237544"/>
                    <a:pt x="285045" y="1257300"/>
                    <a:pt x="287867" y="1308100"/>
                  </a:cubicBezTo>
                  <a:cubicBezTo>
                    <a:pt x="290689" y="1358900"/>
                    <a:pt x="297039" y="1460500"/>
                    <a:pt x="300567" y="1528233"/>
                  </a:cubicBezTo>
                  <a:cubicBezTo>
                    <a:pt x="304095" y="1595966"/>
                    <a:pt x="303390" y="1646767"/>
                    <a:pt x="309034" y="1714500"/>
                  </a:cubicBezTo>
                  <a:cubicBezTo>
                    <a:pt x="314678" y="1782233"/>
                    <a:pt x="330906" y="1863372"/>
                    <a:pt x="334434" y="1934633"/>
                  </a:cubicBezTo>
                  <a:cubicBezTo>
                    <a:pt x="337962" y="2005894"/>
                    <a:pt x="323145" y="2101849"/>
                    <a:pt x="330200" y="2142066"/>
                  </a:cubicBezTo>
                  <a:cubicBezTo>
                    <a:pt x="337255" y="2182283"/>
                    <a:pt x="388761" y="2161116"/>
                    <a:pt x="376767" y="2175933"/>
                  </a:cubicBezTo>
                  <a:cubicBezTo>
                    <a:pt x="364773" y="2190750"/>
                    <a:pt x="287867" y="2203449"/>
                    <a:pt x="258234" y="2230966"/>
                  </a:cubicBezTo>
                  <a:cubicBezTo>
                    <a:pt x="228601" y="2258483"/>
                    <a:pt x="198967" y="2314927"/>
                    <a:pt x="198967" y="2341033"/>
                  </a:cubicBezTo>
                  <a:cubicBezTo>
                    <a:pt x="198967" y="2367139"/>
                    <a:pt x="224367" y="2377722"/>
                    <a:pt x="258234" y="2387600"/>
                  </a:cubicBezTo>
                  <a:cubicBezTo>
                    <a:pt x="292101" y="2397478"/>
                    <a:pt x="362656" y="2398183"/>
                    <a:pt x="402167" y="2400300"/>
                  </a:cubicBezTo>
                  <a:cubicBezTo>
                    <a:pt x="441678" y="2402417"/>
                    <a:pt x="472017" y="2403828"/>
                    <a:pt x="495300" y="2400300"/>
                  </a:cubicBezTo>
                  <a:cubicBezTo>
                    <a:pt x="518583" y="2396772"/>
                    <a:pt x="541867" y="2379133"/>
                    <a:pt x="541867" y="2379133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: 図形 216">
              <a:extLst>
                <a:ext uri="{FF2B5EF4-FFF2-40B4-BE49-F238E27FC236}">
                  <a16:creationId xmlns:a16="http://schemas.microsoft.com/office/drawing/2014/main" id="{40926694-D612-4DB8-AE1C-4C2B59FA6BB7}"/>
                </a:ext>
              </a:extLst>
            </p:cNvPr>
            <p:cNvSpPr/>
            <p:nvPr/>
          </p:nvSpPr>
          <p:spPr>
            <a:xfrm>
              <a:off x="8636000" y="2294467"/>
              <a:ext cx="1431097" cy="2404533"/>
            </a:xfrm>
            <a:custGeom>
              <a:avLst/>
              <a:gdLst>
                <a:gd name="connsiteX0" fmla="*/ 491067 w 1431097"/>
                <a:gd name="connsiteY0" fmla="*/ 2404533 h 2404533"/>
                <a:gd name="connsiteX1" fmla="*/ 533400 w 1431097"/>
                <a:gd name="connsiteY1" fmla="*/ 2353733 h 2404533"/>
                <a:gd name="connsiteX2" fmla="*/ 567267 w 1431097"/>
                <a:gd name="connsiteY2" fmla="*/ 2315633 h 2404533"/>
                <a:gd name="connsiteX3" fmla="*/ 512233 w 1431097"/>
                <a:gd name="connsiteY3" fmla="*/ 2260600 h 2404533"/>
                <a:gd name="connsiteX4" fmla="*/ 503767 w 1431097"/>
                <a:gd name="connsiteY4" fmla="*/ 2175933 h 2404533"/>
                <a:gd name="connsiteX5" fmla="*/ 482600 w 1431097"/>
                <a:gd name="connsiteY5" fmla="*/ 2065866 h 2404533"/>
                <a:gd name="connsiteX6" fmla="*/ 482600 w 1431097"/>
                <a:gd name="connsiteY6" fmla="*/ 1960033 h 2404533"/>
                <a:gd name="connsiteX7" fmla="*/ 465667 w 1431097"/>
                <a:gd name="connsiteY7" fmla="*/ 1934633 h 2404533"/>
                <a:gd name="connsiteX8" fmla="*/ 482600 w 1431097"/>
                <a:gd name="connsiteY8" fmla="*/ 1896533 h 2404533"/>
                <a:gd name="connsiteX9" fmla="*/ 469900 w 1431097"/>
                <a:gd name="connsiteY9" fmla="*/ 1862666 h 2404533"/>
                <a:gd name="connsiteX10" fmla="*/ 461433 w 1431097"/>
                <a:gd name="connsiteY10" fmla="*/ 1706033 h 2404533"/>
                <a:gd name="connsiteX11" fmla="*/ 448733 w 1431097"/>
                <a:gd name="connsiteY11" fmla="*/ 1553633 h 2404533"/>
                <a:gd name="connsiteX12" fmla="*/ 423333 w 1431097"/>
                <a:gd name="connsiteY12" fmla="*/ 1481666 h 2404533"/>
                <a:gd name="connsiteX13" fmla="*/ 402167 w 1431097"/>
                <a:gd name="connsiteY13" fmla="*/ 1358900 h 2404533"/>
                <a:gd name="connsiteX14" fmla="*/ 436033 w 1431097"/>
                <a:gd name="connsiteY14" fmla="*/ 1198033 h 2404533"/>
                <a:gd name="connsiteX15" fmla="*/ 508000 w 1431097"/>
                <a:gd name="connsiteY15" fmla="*/ 1168400 h 2404533"/>
                <a:gd name="connsiteX16" fmla="*/ 613833 w 1431097"/>
                <a:gd name="connsiteY16" fmla="*/ 1206500 h 2404533"/>
                <a:gd name="connsiteX17" fmla="*/ 791633 w 1431097"/>
                <a:gd name="connsiteY17" fmla="*/ 1210733 h 2404533"/>
                <a:gd name="connsiteX18" fmla="*/ 1071033 w 1431097"/>
                <a:gd name="connsiteY18" fmla="*/ 1248833 h 2404533"/>
                <a:gd name="connsiteX19" fmla="*/ 1104900 w 1431097"/>
                <a:gd name="connsiteY19" fmla="*/ 1291166 h 2404533"/>
                <a:gd name="connsiteX20" fmla="*/ 1121833 w 1431097"/>
                <a:gd name="connsiteY20" fmla="*/ 1600200 h 2404533"/>
                <a:gd name="connsiteX21" fmla="*/ 1117600 w 1431097"/>
                <a:gd name="connsiteY21" fmla="*/ 1930400 h 2404533"/>
                <a:gd name="connsiteX22" fmla="*/ 1096433 w 1431097"/>
                <a:gd name="connsiteY22" fmla="*/ 1930400 h 2404533"/>
                <a:gd name="connsiteX23" fmla="*/ 1113367 w 1431097"/>
                <a:gd name="connsiteY23" fmla="*/ 2065866 h 2404533"/>
                <a:gd name="connsiteX24" fmla="*/ 1130300 w 1431097"/>
                <a:gd name="connsiteY24" fmla="*/ 2286000 h 2404533"/>
                <a:gd name="connsiteX25" fmla="*/ 1164167 w 1431097"/>
                <a:gd name="connsiteY25" fmla="*/ 2366433 h 2404533"/>
                <a:gd name="connsiteX26" fmla="*/ 1325033 w 1431097"/>
                <a:gd name="connsiteY26" fmla="*/ 2353733 h 2404533"/>
                <a:gd name="connsiteX27" fmla="*/ 1430867 w 1431097"/>
                <a:gd name="connsiteY27" fmla="*/ 2302933 h 2404533"/>
                <a:gd name="connsiteX28" fmla="*/ 1350433 w 1431097"/>
                <a:gd name="connsiteY28" fmla="*/ 2146300 h 2404533"/>
                <a:gd name="connsiteX29" fmla="*/ 1253067 w 1431097"/>
                <a:gd name="connsiteY29" fmla="*/ 1917700 h 2404533"/>
                <a:gd name="connsiteX30" fmla="*/ 1244600 w 1431097"/>
                <a:gd name="connsiteY30" fmla="*/ 1629833 h 2404533"/>
                <a:gd name="connsiteX31" fmla="*/ 1270000 w 1431097"/>
                <a:gd name="connsiteY31" fmla="*/ 1265766 h 2404533"/>
                <a:gd name="connsiteX32" fmla="*/ 1329267 w 1431097"/>
                <a:gd name="connsiteY32" fmla="*/ 1185333 h 2404533"/>
                <a:gd name="connsiteX33" fmla="*/ 1320800 w 1431097"/>
                <a:gd name="connsiteY33" fmla="*/ 1075266 h 2404533"/>
                <a:gd name="connsiteX34" fmla="*/ 1325033 w 1431097"/>
                <a:gd name="connsiteY34" fmla="*/ 736600 h 2404533"/>
                <a:gd name="connsiteX35" fmla="*/ 1278467 w 1431097"/>
                <a:gd name="connsiteY35" fmla="*/ 626533 h 2404533"/>
                <a:gd name="connsiteX36" fmla="*/ 1278467 w 1431097"/>
                <a:gd name="connsiteY36" fmla="*/ 491066 h 2404533"/>
                <a:gd name="connsiteX37" fmla="*/ 1329267 w 1431097"/>
                <a:gd name="connsiteY37" fmla="*/ 287866 h 2404533"/>
                <a:gd name="connsiteX38" fmla="*/ 1363133 w 1431097"/>
                <a:gd name="connsiteY38" fmla="*/ 228600 h 2404533"/>
                <a:gd name="connsiteX39" fmla="*/ 1282700 w 1431097"/>
                <a:gd name="connsiteY39" fmla="*/ 127000 h 2404533"/>
                <a:gd name="connsiteX40" fmla="*/ 1240367 w 1431097"/>
                <a:gd name="connsiteY40" fmla="*/ 84666 h 2404533"/>
                <a:gd name="connsiteX41" fmla="*/ 1083733 w 1431097"/>
                <a:gd name="connsiteY41" fmla="*/ 156633 h 2404533"/>
                <a:gd name="connsiteX42" fmla="*/ 1126067 w 1431097"/>
                <a:gd name="connsiteY42" fmla="*/ 262466 h 2404533"/>
                <a:gd name="connsiteX43" fmla="*/ 1104900 w 1431097"/>
                <a:gd name="connsiteY43" fmla="*/ 630766 h 2404533"/>
                <a:gd name="connsiteX44" fmla="*/ 1104900 w 1431097"/>
                <a:gd name="connsiteY44" fmla="*/ 901700 h 2404533"/>
                <a:gd name="connsiteX45" fmla="*/ 1092200 w 1431097"/>
                <a:gd name="connsiteY45" fmla="*/ 990600 h 2404533"/>
                <a:gd name="connsiteX46" fmla="*/ 1100667 w 1431097"/>
                <a:gd name="connsiteY46" fmla="*/ 1075266 h 2404533"/>
                <a:gd name="connsiteX47" fmla="*/ 1003300 w 1431097"/>
                <a:gd name="connsiteY47" fmla="*/ 1096433 h 2404533"/>
                <a:gd name="connsiteX48" fmla="*/ 867833 w 1431097"/>
                <a:gd name="connsiteY48" fmla="*/ 1096433 h 2404533"/>
                <a:gd name="connsiteX49" fmla="*/ 791633 w 1431097"/>
                <a:gd name="connsiteY49" fmla="*/ 1054100 h 2404533"/>
                <a:gd name="connsiteX50" fmla="*/ 690033 w 1431097"/>
                <a:gd name="connsiteY50" fmla="*/ 1066800 h 2404533"/>
                <a:gd name="connsiteX51" fmla="*/ 448733 w 1431097"/>
                <a:gd name="connsiteY51" fmla="*/ 1087966 h 2404533"/>
                <a:gd name="connsiteX52" fmla="*/ 414867 w 1431097"/>
                <a:gd name="connsiteY52" fmla="*/ 880533 h 2404533"/>
                <a:gd name="connsiteX53" fmla="*/ 402167 w 1431097"/>
                <a:gd name="connsiteY53" fmla="*/ 732366 h 2404533"/>
                <a:gd name="connsiteX54" fmla="*/ 368300 w 1431097"/>
                <a:gd name="connsiteY54" fmla="*/ 558800 h 2404533"/>
                <a:gd name="connsiteX55" fmla="*/ 338667 w 1431097"/>
                <a:gd name="connsiteY55" fmla="*/ 397933 h 2404533"/>
                <a:gd name="connsiteX56" fmla="*/ 330200 w 1431097"/>
                <a:gd name="connsiteY56" fmla="*/ 88900 h 2404533"/>
                <a:gd name="connsiteX57" fmla="*/ 287867 w 1431097"/>
                <a:gd name="connsiteY57" fmla="*/ 42333 h 2404533"/>
                <a:gd name="connsiteX58" fmla="*/ 55033 w 1431097"/>
                <a:gd name="connsiteY58" fmla="*/ 12700 h 2404533"/>
                <a:gd name="connsiteX59" fmla="*/ 0 w 1431097"/>
                <a:gd name="connsiteY59" fmla="*/ 0 h 2404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431097" h="2404533">
                  <a:moveTo>
                    <a:pt x="491067" y="2404533"/>
                  </a:moveTo>
                  <a:cubicBezTo>
                    <a:pt x="505883" y="2386541"/>
                    <a:pt x="520700" y="2368550"/>
                    <a:pt x="533400" y="2353733"/>
                  </a:cubicBezTo>
                  <a:cubicBezTo>
                    <a:pt x="546100" y="2338916"/>
                    <a:pt x="570795" y="2331155"/>
                    <a:pt x="567267" y="2315633"/>
                  </a:cubicBezTo>
                  <a:cubicBezTo>
                    <a:pt x="563739" y="2300111"/>
                    <a:pt x="522816" y="2283883"/>
                    <a:pt x="512233" y="2260600"/>
                  </a:cubicBezTo>
                  <a:cubicBezTo>
                    <a:pt x="501650" y="2237317"/>
                    <a:pt x="508706" y="2208389"/>
                    <a:pt x="503767" y="2175933"/>
                  </a:cubicBezTo>
                  <a:cubicBezTo>
                    <a:pt x="498828" y="2143477"/>
                    <a:pt x="486128" y="2101849"/>
                    <a:pt x="482600" y="2065866"/>
                  </a:cubicBezTo>
                  <a:cubicBezTo>
                    <a:pt x="479072" y="2029883"/>
                    <a:pt x="485422" y="1981905"/>
                    <a:pt x="482600" y="1960033"/>
                  </a:cubicBezTo>
                  <a:cubicBezTo>
                    <a:pt x="479778" y="1938161"/>
                    <a:pt x="465667" y="1945216"/>
                    <a:pt x="465667" y="1934633"/>
                  </a:cubicBezTo>
                  <a:cubicBezTo>
                    <a:pt x="465667" y="1924050"/>
                    <a:pt x="481895" y="1908527"/>
                    <a:pt x="482600" y="1896533"/>
                  </a:cubicBezTo>
                  <a:cubicBezTo>
                    <a:pt x="483305" y="1884539"/>
                    <a:pt x="473428" y="1894416"/>
                    <a:pt x="469900" y="1862666"/>
                  </a:cubicBezTo>
                  <a:cubicBezTo>
                    <a:pt x="466372" y="1830916"/>
                    <a:pt x="464961" y="1757538"/>
                    <a:pt x="461433" y="1706033"/>
                  </a:cubicBezTo>
                  <a:cubicBezTo>
                    <a:pt x="457905" y="1654528"/>
                    <a:pt x="455083" y="1591027"/>
                    <a:pt x="448733" y="1553633"/>
                  </a:cubicBezTo>
                  <a:cubicBezTo>
                    <a:pt x="442383" y="1516239"/>
                    <a:pt x="431094" y="1514122"/>
                    <a:pt x="423333" y="1481666"/>
                  </a:cubicBezTo>
                  <a:cubicBezTo>
                    <a:pt x="415572" y="1449210"/>
                    <a:pt x="400050" y="1406172"/>
                    <a:pt x="402167" y="1358900"/>
                  </a:cubicBezTo>
                  <a:cubicBezTo>
                    <a:pt x="404284" y="1311628"/>
                    <a:pt x="418394" y="1229783"/>
                    <a:pt x="436033" y="1198033"/>
                  </a:cubicBezTo>
                  <a:cubicBezTo>
                    <a:pt x="453672" y="1166283"/>
                    <a:pt x="478367" y="1166989"/>
                    <a:pt x="508000" y="1168400"/>
                  </a:cubicBezTo>
                  <a:cubicBezTo>
                    <a:pt x="537633" y="1169811"/>
                    <a:pt x="566561" y="1199445"/>
                    <a:pt x="613833" y="1206500"/>
                  </a:cubicBezTo>
                  <a:cubicBezTo>
                    <a:pt x="661105" y="1213555"/>
                    <a:pt x="715433" y="1203678"/>
                    <a:pt x="791633" y="1210733"/>
                  </a:cubicBezTo>
                  <a:cubicBezTo>
                    <a:pt x="867833" y="1217788"/>
                    <a:pt x="1018822" y="1235428"/>
                    <a:pt x="1071033" y="1248833"/>
                  </a:cubicBezTo>
                  <a:cubicBezTo>
                    <a:pt x="1123244" y="1262238"/>
                    <a:pt x="1096433" y="1232605"/>
                    <a:pt x="1104900" y="1291166"/>
                  </a:cubicBezTo>
                  <a:cubicBezTo>
                    <a:pt x="1113367" y="1349727"/>
                    <a:pt x="1119716" y="1493661"/>
                    <a:pt x="1121833" y="1600200"/>
                  </a:cubicBezTo>
                  <a:cubicBezTo>
                    <a:pt x="1123950" y="1706739"/>
                    <a:pt x="1121833" y="1875367"/>
                    <a:pt x="1117600" y="1930400"/>
                  </a:cubicBezTo>
                  <a:cubicBezTo>
                    <a:pt x="1113367" y="1985433"/>
                    <a:pt x="1097139" y="1907822"/>
                    <a:pt x="1096433" y="1930400"/>
                  </a:cubicBezTo>
                  <a:cubicBezTo>
                    <a:pt x="1095728" y="1952978"/>
                    <a:pt x="1107723" y="2006599"/>
                    <a:pt x="1113367" y="2065866"/>
                  </a:cubicBezTo>
                  <a:cubicBezTo>
                    <a:pt x="1119011" y="2125133"/>
                    <a:pt x="1121833" y="2235906"/>
                    <a:pt x="1130300" y="2286000"/>
                  </a:cubicBezTo>
                  <a:cubicBezTo>
                    <a:pt x="1138767" y="2336094"/>
                    <a:pt x="1131712" y="2355144"/>
                    <a:pt x="1164167" y="2366433"/>
                  </a:cubicBezTo>
                  <a:cubicBezTo>
                    <a:pt x="1196623" y="2377722"/>
                    <a:pt x="1280583" y="2364316"/>
                    <a:pt x="1325033" y="2353733"/>
                  </a:cubicBezTo>
                  <a:cubicBezTo>
                    <a:pt x="1369483" y="2343150"/>
                    <a:pt x="1426634" y="2337505"/>
                    <a:pt x="1430867" y="2302933"/>
                  </a:cubicBezTo>
                  <a:cubicBezTo>
                    <a:pt x="1435100" y="2268361"/>
                    <a:pt x="1380066" y="2210505"/>
                    <a:pt x="1350433" y="2146300"/>
                  </a:cubicBezTo>
                  <a:cubicBezTo>
                    <a:pt x="1320800" y="2082095"/>
                    <a:pt x="1270706" y="2003778"/>
                    <a:pt x="1253067" y="1917700"/>
                  </a:cubicBezTo>
                  <a:cubicBezTo>
                    <a:pt x="1235428" y="1831622"/>
                    <a:pt x="1241778" y="1738489"/>
                    <a:pt x="1244600" y="1629833"/>
                  </a:cubicBezTo>
                  <a:cubicBezTo>
                    <a:pt x="1247422" y="1521177"/>
                    <a:pt x="1255889" y="1339849"/>
                    <a:pt x="1270000" y="1265766"/>
                  </a:cubicBezTo>
                  <a:cubicBezTo>
                    <a:pt x="1284111" y="1191683"/>
                    <a:pt x="1320800" y="1217083"/>
                    <a:pt x="1329267" y="1185333"/>
                  </a:cubicBezTo>
                  <a:cubicBezTo>
                    <a:pt x="1337734" y="1153583"/>
                    <a:pt x="1321506" y="1150055"/>
                    <a:pt x="1320800" y="1075266"/>
                  </a:cubicBezTo>
                  <a:cubicBezTo>
                    <a:pt x="1320094" y="1000477"/>
                    <a:pt x="1332089" y="811389"/>
                    <a:pt x="1325033" y="736600"/>
                  </a:cubicBezTo>
                  <a:cubicBezTo>
                    <a:pt x="1317978" y="661811"/>
                    <a:pt x="1286228" y="667455"/>
                    <a:pt x="1278467" y="626533"/>
                  </a:cubicBezTo>
                  <a:cubicBezTo>
                    <a:pt x="1270706" y="585611"/>
                    <a:pt x="1270000" y="547510"/>
                    <a:pt x="1278467" y="491066"/>
                  </a:cubicBezTo>
                  <a:cubicBezTo>
                    <a:pt x="1286934" y="434622"/>
                    <a:pt x="1315156" y="331610"/>
                    <a:pt x="1329267" y="287866"/>
                  </a:cubicBezTo>
                  <a:cubicBezTo>
                    <a:pt x="1343378" y="244122"/>
                    <a:pt x="1370894" y="255411"/>
                    <a:pt x="1363133" y="228600"/>
                  </a:cubicBezTo>
                  <a:cubicBezTo>
                    <a:pt x="1355372" y="201789"/>
                    <a:pt x="1303161" y="150989"/>
                    <a:pt x="1282700" y="127000"/>
                  </a:cubicBezTo>
                  <a:cubicBezTo>
                    <a:pt x="1262239" y="103011"/>
                    <a:pt x="1273528" y="79727"/>
                    <a:pt x="1240367" y="84666"/>
                  </a:cubicBezTo>
                  <a:cubicBezTo>
                    <a:pt x="1207206" y="89605"/>
                    <a:pt x="1102783" y="127000"/>
                    <a:pt x="1083733" y="156633"/>
                  </a:cubicBezTo>
                  <a:cubicBezTo>
                    <a:pt x="1064683" y="186266"/>
                    <a:pt x="1122539" y="183444"/>
                    <a:pt x="1126067" y="262466"/>
                  </a:cubicBezTo>
                  <a:cubicBezTo>
                    <a:pt x="1129595" y="341488"/>
                    <a:pt x="1108428" y="524227"/>
                    <a:pt x="1104900" y="630766"/>
                  </a:cubicBezTo>
                  <a:cubicBezTo>
                    <a:pt x="1101372" y="737305"/>
                    <a:pt x="1107017" y="841728"/>
                    <a:pt x="1104900" y="901700"/>
                  </a:cubicBezTo>
                  <a:cubicBezTo>
                    <a:pt x="1102783" y="961672"/>
                    <a:pt x="1092905" y="961672"/>
                    <a:pt x="1092200" y="990600"/>
                  </a:cubicBezTo>
                  <a:cubicBezTo>
                    <a:pt x="1091495" y="1019528"/>
                    <a:pt x="1115484" y="1057627"/>
                    <a:pt x="1100667" y="1075266"/>
                  </a:cubicBezTo>
                  <a:cubicBezTo>
                    <a:pt x="1085850" y="1092905"/>
                    <a:pt x="1042106" y="1092905"/>
                    <a:pt x="1003300" y="1096433"/>
                  </a:cubicBezTo>
                  <a:cubicBezTo>
                    <a:pt x="964494" y="1099961"/>
                    <a:pt x="903111" y="1103488"/>
                    <a:pt x="867833" y="1096433"/>
                  </a:cubicBezTo>
                  <a:cubicBezTo>
                    <a:pt x="832555" y="1089378"/>
                    <a:pt x="821266" y="1059039"/>
                    <a:pt x="791633" y="1054100"/>
                  </a:cubicBezTo>
                  <a:cubicBezTo>
                    <a:pt x="762000" y="1049161"/>
                    <a:pt x="747183" y="1061156"/>
                    <a:pt x="690033" y="1066800"/>
                  </a:cubicBezTo>
                  <a:cubicBezTo>
                    <a:pt x="632883" y="1072444"/>
                    <a:pt x="494594" y="1119010"/>
                    <a:pt x="448733" y="1087966"/>
                  </a:cubicBezTo>
                  <a:cubicBezTo>
                    <a:pt x="402872" y="1056921"/>
                    <a:pt x="422628" y="939800"/>
                    <a:pt x="414867" y="880533"/>
                  </a:cubicBezTo>
                  <a:cubicBezTo>
                    <a:pt x="407106" y="821266"/>
                    <a:pt x="409928" y="785988"/>
                    <a:pt x="402167" y="732366"/>
                  </a:cubicBezTo>
                  <a:cubicBezTo>
                    <a:pt x="394406" y="678744"/>
                    <a:pt x="378883" y="614539"/>
                    <a:pt x="368300" y="558800"/>
                  </a:cubicBezTo>
                  <a:cubicBezTo>
                    <a:pt x="357717" y="503061"/>
                    <a:pt x="345017" y="476250"/>
                    <a:pt x="338667" y="397933"/>
                  </a:cubicBezTo>
                  <a:cubicBezTo>
                    <a:pt x="332317" y="319616"/>
                    <a:pt x="338667" y="148167"/>
                    <a:pt x="330200" y="88900"/>
                  </a:cubicBezTo>
                  <a:cubicBezTo>
                    <a:pt x="321733" y="29633"/>
                    <a:pt x="333728" y="55033"/>
                    <a:pt x="287867" y="42333"/>
                  </a:cubicBezTo>
                  <a:cubicBezTo>
                    <a:pt x="242006" y="29633"/>
                    <a:pt x="103011" y="19755"/>
                    <a:pt x="55033" y="12700"/>
                  </a:cubicBezTo>
                  <a:cubicBezTo>
                    <a:pt x="7055" y="5645"/>
                    <a:pt x="0" y="0"/>
                    <a:pt x="0" y="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37" name="グループ化 1036">
            <a:extLst>
              <a:ext uri="{FF2B5EF4-FFF2-40B4-BE49-F238E27FC236}">
                <a16:creationId xmlns:a16="http://schemas.microsoft.com/office/drawing/2014/main" id="{CE73110E-3282-46A7-B7EC-922363D5D54B}"/>
              </a:ext>
            </a:extLst>
          </p:cNvPr>
          <p:cNvGrpSpPr/>
          <p:nvPr/>
        </p:nvGrpSpPr>
        <p:grpSpPr>
          <a:xfrm>
            <a:off x="6172998" y="29898"/>
            <a:ext cx="4218560" cy="4854702"/>
            <a:chOff x="6172998" y="29897"/>
            <a:chExt cx="6012580" cy="6919253"/>
          </a:xfrm>
        </p:grpSpPr>
        <p:grpSp>
          <p:nvGrpSpPr>
            <p:cNvPr id="134" name="グループ化 133">
              <a:extLst>
                <a:ext uri="{FF2B5EF4-FFF2-40B4-BE49-F238E27FC236}">
                  <a16:creationId xmlns:a16="http://schemas.microsoft.com/office/drawing/2014/main" id="{D4225275-F0FC-4A72-8C31-5F44C1C70A20}"/>
                </a:ext>
              </a:extLst>
            </p:cNvPr>
            <p:cNvGrpSpPr/>
            <p:nvPr/>
          </p:nvGrpSpPr>
          <p:grpSpPr>
            <a:xfrm>
              <a:off x="6172998" y="29897"/>
              <a:ext cx="6012580" cy="6919253"/>
              <a:chOff x="3089710" y="29897"/>
              <a:chExt cx="6012580" cy="6919253"/>
            </a:xfrm>
          </p:grpSpPr>
          <p:sp>
            <p:nvSpPr>
              <p:cNvPr id="4" name="フリーフォーム: 図形 3">
                <a:extLst>
                  <a:ext uri="{FF2B5EF4-FFF2-40B4-BE49-F238E27FC236}">
                    <a16:creationId xmlns:a16="http://schemas.microsoft.com/office/drawing/2014/main" id="{F8973BBE-E7DA-4EAB-B9EE-0786FF1E4494}"/>
                  </a:ext>
                </a:extLst>
              </p:cNvPr>
              <p:cNvSpPr/>
              <p:nvPr/>
            </p:nvSpPr>
            <p:spPr>
              <a:xfrm>
                <a:off x="7358854" y="1727324"/>
                <a:ext cx="560864" cy="277505"/>
              </a:xfrm>
              <a:custGeom>
                <a:avLst/>
                <a:gdLst>
                  <a:gd name="connsiteX0" fmla="*/ 444 w 560864"/>
                  <a:gd name="connsiteY0" fmla="*/ 55439 h 277505"/>
                  <a:gd name="connsiteX1" fmla="*/ 81407 w 560864"/>
                  <a:gd name="connsiteY1" fmla="*/ 25276 h 277505"/>
                  <a:gd name="connsiteX2" fmla="*/ 233807 w 560864"/>
                  <a:gd name="connsiteY2" fmla="*/ 36389 h 277505"/>
                  <a:gd name="connsiteX3" fmla="*/ 351282 w 560864"/>
                  <a:gd name="connsiteY3" fmla="*/ 82426 h 277505"/>
                  <a:gd name="connsiteX4" fmla="*/ 456057 w 560864"/>
                  <a:gd name="connsiteY4" fmla="*/ 164976 h 277505"/>
                  <a:gd name="connsiteX5" fmla="*/ 486219 w 560864"/>
                  <a:gd name="connsiteY5" fmla="*/ 193551 h 277505"/>
                  <a:gd name="connsiteX6" fmla="*/ 554482 w 560864"/>
                  <a:gd name="connsiteY6" fmla="*/ 276101 h 277505"/>
                  <a:gd name="connsiteX7" fmla="*/ 543369 w 560864"/>
                  <a:gd name="connsiteY7" fmla="*/ 236414 h 277505"/>
                  <a:gd name="connsiteX8" fmla="*/ 425894 w 560864"/>
                  <a:gd name="connsiteY8" fmla="*/ 122114 h 277505"/>
                  <a:gd name="connsiteX9" fmla="*/ 298894 w 560864"/>
                  <a:gd name="connsiteY9" fmla="*/ 30039 h 277505"/>
                  <a:gd name="connsiteX10" fmla="*/ 198882 w 560864"/>
                  <a:gd name="connsiteY10" fmla="*/ 7814 h 277505"/>
                  <a:gd name="connsiteX11" fmla="*/ 114744 w 560864"/>
                  <a:gd name="connsiteY11" fmla="*/ 1464 h 277505"/>
                  <a:gd name="connsiteX12" fmla="*/ 444 w 560864"/>
                  <a:gd name="connsiteY12" fmla="*/ 55439 h 27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0864" h="277505">
                    <a:moveTo>
                      <a:pt x="444" y="55439"/>
                    </a:moveTo>
                    <a:cubicBezTo>
                      <a:pt x="-5112" y="59408"/>
                      <a:pt x="42513" y="28451"/>
                      <a:pt x="81407" y="25276"/>
                    </a:cubicBezTo>
                    <a:cubicBezTo>
                      <a:pt x="120301" y="22101"/>
                      <a:pt x="188828" y="26864"/>
                      <a:pt x="233807" y="36389"/>
                    </a:cubicBezTo>
                    <a:cubicBezTo>
                      <a:pt x="278786" y="45914"/>
                      <a:pt x="314240" y="60995"/>
                      <a:pt x="351282" y="82426"/>
                    </a:cubicBezTo>
                    <a:cubicBezTo>
                      <a:pt x="388324" y="103857"/>
                      <a:pt x="433568" y="146455"/>
                      <a:pt x="456057" y="164976"/>
                    </a:cubicBezTo>
                    <a:cubicBezTo>
                      <a:pt x="478547" y="183497"/>
                      <a:pt x="469815" y="175030"/>
                      <a:pt x="486219" y="193551"/>
                    </a:cubicBezTo>
                    <a:cubicBezTo>
                      <a:pt x="502623" y="212072"/>
                      <a:pt x="544957" y="268957"/>
                      <a:pt x="554482" y="276101"/>
                    </a:cubicBezTo>
                    <a:cubicBezTo>
                      <a:pt x="564007" y="283245"/>
                      <a:pt x="564800" y="262078"/>
                      <a:pt x="543369" y="236414"/>
                    </a:cubicBezTo>
                    <a:cubicBezTo>
                      <a:pt x="521938" y="210750"/>
                      <a:pt x="466640" y="156510"/>
                      <a:pt x="425894" y="122114"/>
                    </a:cubicBezTo>
                    <a:cubicBezTo>
                      <a:pt x="385148" y="87718"/>
                      <a:pt x="336729" y="49089"/>
                      <a:pt x="298894" y="30039"/>
                    </a:cubicBezTo>
                    <a:cubicBezTo>
                      <a:pt x="261059" y="10989"/>
                      <a:pt x="229573" y="12576"/>
                      <a:pt x="198882" y="7814"/>
                    </a:cubicBezTo>
                    <a:cubicBezTo>
                      <a:pt x="168191" y="3052"/>
                      <a:pt x="145965" y="-2769"/>
                      <a:pt x="114744" y="1464"/>
                    </a:cubicBezTo>
                    <a:cubicBezTo>
                      <a:pt x="83523" y="5697"/>
                      <a:pt x="6000" y="51470"/>
                      <a:pt x="444" y="554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フリーフォーム: 図形 4">
                <a:extLst>
                  <a:ext uri="{FF2B5EF4-FFF2-40B4-BE49-F238E27FC236}">
                    <a16:creationId xmlns:a16="http://schemas.microsoft.com/office/drawing/2014/main" id="{623EB9BA-AC17-46B7-B655-88DDC950A171}"/>
                  </a:ext>
                </a:extLst>
              </p:cNvPr>
              <p:cNvSpPr/>
              <p:nvPr/>
            </p:nvSpPr>
            <p:spPr>
              <a:xfrm>
                <a:off x="7635122" y="1911343"/>
                <a:ext cx="222895" cy="67100"/>
              </a:xfrm>
              <a:custGeom>
                <a:avLst/>
                <a:gdLst>
                  <a:gd name="connsiteX0" fmla="*/ 401 w 222895"/>
                  <a:gd name="connsiteY0" fmla="*/ 60332 h 67100"/>
                  <a:gd name="connsiteX1" fmla="*/ 76601 w 222895"/>
                  <a:gd name="connsiteY1" fmla="*/ 38107 h 67100"/>
                  <a:gd name="connsiteX2" fmla="*/ 163914 w 222895"/>
                  <a:gd name="connsiteY2" fmla="*/ 53982 h 67100"/>
                  <a:gd name="connsiteX3" fmla="*/ 222651 w 222895"/>
                  <a:gd name="connsiteY3" fmla="*/ 66682 h 67100"/>
                  <a:gd name="connsiteX4" fmla="*/ 182964 w 222895"/>
                  <a:gd name="connsiteY4" fmla="*/ 38107 h 67100"/>
                  <a:gd name="connsiteX5" fmla="*/ 136926 w 222895"/>
                  <a:gd name="connsiteY5" fmla="*/ 14295 h 67100"/>
                  <a:gd name="connsiteX6" fmla="*/ 81364 w 222895"/>
                  <a:gd name="connsiteY6" fmla="*/ 7 h 67100"/>
                  <a:gd name="connsiteX7" fmla="*/ 48026 w 222895"/>
                  <a:gd name="connsiteY7" fmla="*/ 12707 h 67100"/>
                  <a:gd name="connsiteX8" fmla="*/ 401 w 222895"/>
                  <a:gd name="connsiteY8" fmla="*/ 60332 h 67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2895" h="67100">
                    <a:moveTo>
                      <a:pt x="401" y="60332"/>
                    </a:moveTo>
                    <a:cubicBezTo>
                      <a:pt x="5163" y="64565"/>
                      <a:pt x="49349" y="39165"/>
                      <a:pt x="76601" y="38107"/>
                    </a:cubicBezTo>
                    <a:cubicBezTo>
                      <a:pt x="103853" y="37049"/>
                      <a:pt x="139572" y="49220"/>
                      <a:pt x="163914" y="53982"/>
                    </a:cubicBezTo>
                    <a:cubicBezTo>
                      <a:pt x="188256" y="58744"/>
                      <a:pt x="219476" y="69328"/>
                      <a:pt x="222651" y="66682"/>
                    </a:cubicBezTo>
                    <a:cubicBezTo>
                      <a:pt x="225826" y="64036"/>
                      <a:pt x="197251" y="46838"/>
                      <a:pt x="182964" y="38107"/>
                    </a:cubicBezTo>
                    <a:cubicBezTo>
                      <a:pt x="168677" y="29376"/>
                      <a:pt x="153859" y="20645"/>
                      <a:pt x="136926" y="14295"/>
                    </a:cubicBezTo>
                    <a:cubicBezTo>
                      <a:pt x="119993" y="7945"/>
                      <a:pt x="96181" y="272"/>
                      <a:pt x="81364" y="7"/>
                    </a:cubicBezTo>
                    <a:cubicBezTo>
                      <a:pt x="66547" y="-258"/>
                      <a:pt x="61520" y="6622"/>
                      <a:pt x="48026" y="12707"/>
                    </a:cubicBezTo>
                    <a:cubicBezTo>
                      <a:pt x="34532" y="18792"/>
                      <a:pt x="-4361" y="56099"/>
                      <a:pt x="401" y="603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4247DF71-27DB-42AF-8783-5AC3B7EF8736}"/>
                  </a:ext>
                </a:extLst>
              </p:cNvPr>
              <p:cNvSpPr/>
              <p:nvPr/>
            </p:nvSpPr>
            <p:spPr>
              <a:xfrm>
                <a:off x="7209413" y="1857242"/>
                <a:ext cx="83604" cy="81213"/>
              </a:xfrm>
              <a:custGeom>
                <a:avLst/>
                <a:gdLst>
                  <a:gd name="connsiteX0" fmla="*/ 56223 w 83604"/>
                  <a:gd name="connsiteY0" fmla="*/ 133 h 81213"/>
                  <a:gd name="connsiteX1" fmla="*/ 72098 w 83604"/>
                  <a:gd name="connsiteY1" fmla="*/ 55696 h 81213"/>
                  <a:gd name="connsiteX2" fmla="*/ 83210 w 83604"/>
                  <a:gd name="connsiteY2" fmla="*/ 77921 h 81213"/>
                  <a:gd name="connsiteX3" fmla="*/ 57810 w 83604"/>
                  <a:gd name="connsiteY3" fmla="*/ 81096 h 81213"/>
                  <a:gd name="connsiteX4" fmla="*/ 18123 w 83604"/>
                  <a:gd name="connsiteY4" fmla="*/ 77921 h 81213"/>
                  <a:gd name="connsiteX5" fmla="*/ 8598 w 83604"/>
                  <a:gd name="connsiteY5" fmla="*/ 69983 h 81213"/>
                  <a:gd name="connsiteX6" fmla="*/ 660 w 83604"/>
                  <a:gd name="connsiteY6" fmla="*/ 55696 h 81213"/>
                  <a:gd name="connsiteX7" fmla="*/ 2248 w 83604"/>
                  <a:gd name="connsiteY7" fmla="*/ 39821 h 81213"/>
                  <a:gd name="connsiteX8" fmla="*/ 56223 w 83604"/>
                  <a:gd name="connsiteY8" fmla="*/ 133 h 81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604" h="81213">
                    <a:moveTo>
                      <a:pt x="56223" y="133"/>
                    </a:moveTo>
                    <a:cubicBezTo>
                      <a:pt x="67865" y="2779"/>
                      <a:pt x="67600" y="42731"/>
                      <a:pt x="72098" y="55696"/>
                    </a:cubicBezTo>
                    <a:cubicBezTo>
                      <a:pt x="76596" y="68661"/>
                      <a:pt x="85591" y="73688"/>
                      <a:pt x="83210" y="77921"/>
                    </a:cubicBezTo>
                    <a:cubicBezTo>
                      <a:pt x="80829" y="82154"/>
                      <a:pt x="68658" y="81096"/>
                      <a:pt x="57810" y="81096"/>
                    </a:cubicBezTo>
                    <a:cubicBezTo>
                      <a:pt x="46962" y="81096"/>
                      <a:pt x="26325" y="79773"/>
                      <a:pt x="18123" y="77921"/>
                    </a:cubicBezTo>
                    <a:cubicBezTo>
                      <a:pt x="9921" y="76069"/>
                      <a:pt x="11508" y="73687"/>
                      <a:pt x="8598" y="69983"/>
                    </a:cubicBezTo>
                    <a:cubicBezTo>
                      <a:pt x="5687" y="66279"/>
                      <a:pt x="1718" y="60723"/>
                      <a:pt x="660" y="55696"/>
                    </a:cubicBezTo>
                    <a:cubicBezTo>
                      <a:pt x="-398" y="50669"/>
                      <a:pt x="-398" y="44583"/>
                      <a:pt x="2248" y="39821"/>
                    </a:cubicBezTo>
                    <a:cubicBezTo>
                      <a:pt x="4894" y="35059"/>
                      <a:pt x="44581" y="-2513"/>
                      <a:pt x="56223" y="13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6094EC48-CD14-447F-B5F3-1D8A91DD2517}"/>
                  </a:ext>
                </a:extLst>
              </p:cNvPr>
              <p:cNvSpPr/>
              <p:nvPr/>
            </p:nvSpPr>
            <p:spPr>
              <a:xfrm>
                <a:off x="7358885" y="1839847"/>
                <a:ext cx="272622" cy="119304"/>
              </a:xfrm>
              <a:custGeom>
                <a:avLst/>
                <a:gdLst>
                  <a:gd name="connsiteX0" fmla="*/ 271876 w 272622"/>
                  <a:gd name="connsiteY0" fmla="*/ 6416 h 119304"/>
                  <a:gd name="connsiteX1" fmla="*/ 232188 w 272622"/>
                  <a:gd name="connsiteY1" fmla="*/ 57216 h 119304"/>
                  <a:gd name="connsiteX2" fmla="*/ 211551 w 272622"/>
                  <a:gd name="connsiteY2" fmla="*/ 100078 h 119304"/>
                  <a:gd name="connsiteX3" fmla="*/ 190913 w 272622"/>
                  <a:gd name="connsiteY3" fmla="*/ 115953 h 119304"/>
                  <a:gd name="connsiteX4" fmla="*/ 148051 w 272622"/>
                  <a:gd name="connsiteY4" fmla="*/ 119128 h 119304"/>
                  <a:gd name="connsiteX5" fmla="*/ 94076 w 272622"/>
                  <a:gd name="connsiteY5" fmla="*/ 117541 h 119304"/>
                  <a:gd name="connsiteX6" fmla="*/ 60738 w 272622"/>
                  <a:gd name="connsiteY6" fmla="*/ 106428 h 119304"/>
                  <a:gd name="connsiteX7" fmla="*/ 413 w 272622"/>
                  <a:gd name="connsiteY7" fmla="*/ 98491 h 119304"/>
                  <a:gd name="connsiteX8" fmla="*/ 33751 w 272622"/>
                  <a:gd name="connsiteY8" fmla="*/ 92141 h 119304"/>
                  <a:gd name="connsiteX9" fmla="*/ 25813 w 272622"/>
                  <a:gd name="connsiteY9" fmla="*/ 69916 h 119304"/>
                  <a:gd name="connsiteX10" fmla="*/ 6763 w 272622"/>
                  <a:gd name="connsiteY10" fmla="*/ 42928 h 119304"/>
                  <a:gd name="connsiteX11" fmla="*/ 2001 w 272622"/>
                  <a:gd name="connsiteY11" fmla="*/ 30228 h 119304"/>
                  <a:gd name="connsiteX12" fmla="*/ 22638 w 272622"/>
                  <a:gd name="connsiteY12" fmla="*/ 14353 h 119304"/>
                  <a:gd name="connsiteX13" fmla="*/ 79788 w 272622"/>
                  <a:gd name="connsiteY13" fmla="*/ 3241 h 119304"/>
                  <a:gd name="connsiteX14" fmla="*/ 138526 w 272622"/>
                  <a:gd name="connsiteY14" fmla="*/ 66 h 119304"/>
                  <a:gd name="connsiteX15" fmla="*/ 194088 w 272622"/>
                  <a:gd name="connsiteY15" fmla="*/ 1653 h 119304"/>
                  <a:gd name="connsiteX16" fmla="*/ 271876 w 272622"/>
                  <a:gd name="connsiteY16" fmla="*/ 6416 h 119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2622" h="119304">
                    <a:moveTo>
                      <a:pt x="271876" y="6416"/>
                    </a:moveTo>
                    <a:cubicBezTo>
                      <a:pt x="278226" y="15677"/>
                      <a:pt x="242242" y="41606"/>
                      <a:pt x="232188" y="57216"/>
                    </a:cubicBezTo>
                    <a:cubicBezTo>
                      <a:pt x="222134" y="72826"/>
                      <a:pt x="218430" y="90289"/>
                      <a:pt x="211551" y="100078"/>
                    </a:cubicBezTo>
                    <a:cubicBezTo>
                      <a:pt x="204672" y="109867"/>
                      <a:pt x="201496" y="112778"/>
                      <a:pt x="190913" y="115953"/>
                    </a:cubicBezTo>
                    <a:cubicBezTo>
                      <a:pt x="180330" y="119128"/>
                      <a:pt x="164190" y="118863"/>
                      <a:pt x="148051" y="119128"/>
                    </a:cubicBezTo>
                    <a:cubicBezTo>
                      <a:pt x="131912" y="119393"/>
                      <a:pt x="108628" y="119658"/>
                      <a:pt x="94076" y="117541"/>
                    </a:cubicBezTo>
                    <a:cubicBezTo>
                      <a:pt x="79524" y="115424"/>
                      <a:pt x="76348" y="109603"/>
                      <a:pt x="60738" y="106428"/>
                    </a:cubicBezTo>
                    <a:cubicBezTo>
                      <a:pt x="45128" y="103253"/>
                      <a:pt x="4911" y="100872"/>
                      <a:pt x="413" y="98491"/>
                    </a:cubicBezTo>
                    <a:cubicBezTo>
                      <a:pt x="-4085" y="96110"/>
                      <a:pt x="29518" y="96903"/>
                      <a:pt x="33751" y="92141"/>
                    </a:cubicBezTo>
                    <a:cubicBezTo>
                      <a:pt x="37984" y="87379"/>
                      <a:pt x="30311" y="78118"/>
                      <a:pt x="25813" y="69916"/>
                    </a:cubicBezTo>
                    <a:cubicBezTo>
                      <a:pt x="21315" y="61714"/>
                      <a:pt x="10732" y="49543"/>
                      <a:pt x="6763" y="42928"/>
                    </a:cubicBezTo>
                    <a:cubicBezTo>
                      <a:pt x="2794" y="36313"/>
                      <a:pt x="-645" y="34990"/>
                      <a:pt x="2001" y="30228"/>
                    </a:cubicBezTo>
                    <a:cubicBezTo>
                      <a:pt x="4647" y="25466"/>
                      <a:pt x="9674" y="18851"/>
                      <a:pt x="22638" y="14353"/>
                    </a:cubicBezTo>
                    <a:cubicBezTo>
                      <a:pt x="35602" y="9855"/>
                      <a:pt x="60473" y="5622"/>
                      <a:pt x="79788" y="3241"/>
                    </a:cubicBezTo>
                    <a:cubicBezTo>
                      <a:pt x="99103" y="860"/>
                      <a:pt x="119476" y="331"/>
                      <a:pt x="138526" y="66"/>
                    </a:cubicBezTo>
                    <a:cubicBezTo>
                      <a:pt x="157576" y="-199"/>
                      <a:pt x="177949" y="330"/>
                      <a:pt x="194088" y="1653"/>
                    </a:cubicBezTo>
                    <a:cubicBezTo>
                      <a:pt x="210227" y="2976"/>
                      <a:pt x="265526" y="-2845"/>
                      <a:pt x="271876" y="64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楕円 7">
                <a:extLst>
                  <a:ext uri="{FF2B5EF4-FFF2-40B4-BE49-F238E27FC236}">
                    <a16:creationId xmlns:a16="http://schemas.microsoft.com/office/drawing/2014/main" id="{D351206B-CD1D-40E3-BA64-9831B1A4294F}"/>
                  </a:ext>
                </a:extLst>
              </p:cNvPr>
              <p:cNvSpPr/>
              <p:nvPr/>
            </p:nvSpPr>
            <p:spPr>
              <a:xfrm>
                <a:off x="7449477" y="1844029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: 図形 8">
                <a:extLst>
                  <a:ext uri="{FF2B5EF4-FFF2-40B4-BE49-F238E27FC236}">
                    <a16:creationId xmlns:a16="http://schemas.microsoft.com/office/drawing/2014/main" id="{EAAD57D0-87DB-4A20-A2AA-8EAED075F7EE}"/>
                  </a:ext>
                </a:extLst>
              </p:cNvPr>
              <p:cNvSpPr/>
              <p:nvPr/>
            </p:nvSpPr>
            <p:spPr>
              <a:xfrm>
                <a:off x="7302148" y="2020888"/>
                <a:ext cx="417685" cy="79336"/>
              </a:xfrm>
              <a:custGeom>
                <a:avLst/>
                <a:gdLst>
                  <a:gd name="connsiteX0" fmla="*/ 0 w 417685"/>
                  <a:gd name="connsiteY0" fmla="*/ 0 h 79336"/>
                  <a:gd name="connsiteX1" fmla="*/ 79375 w 417685"/>
                  <a:gd name="connsiteY1" fmla="*/ 4762 h 79336"/>
                  <a:gd name="connsiteX2" fmla="*/ 127000 w 417685"/>
                  <a:gd name="connsiteY2" fmla="*/ 14287 h 79336"/>
                  <a:gd name="connsiteX3" fmla="*/ 276225 w 417685"/>
                  <a:gd name="connsiteY3" fmla="*/ 33337 h 79336"/>
                  <a:gd name="connsiteX4" fmla="*/ 354013 w 417685"/>
                  <a:gd name="connsiteY4" fmla="*/ 38100 h 79336"/>
                  <a:gd name="connsiteX5" fmla="*/ 417513 w 417685"/>
                  <a:gd name="connsiteY5" fmla="*/ 77787 h 79336"/>
                  <a:gd name="connsiteX6" fmla="*/ 369888 w 417685"/>
                  <a:gd name="connsiteY6" fmla="*/ 71437 h 79336"/>
                  <a:gd name="connsiteX7" fmla="*/ 285750 w 417685"/>
                  <a:gd name="connsiteY7" fmla="*/ 73025 h 79336"/>
                  <a:gd name="connsiteX8" fmla="*/ 169863 w 417685"/>
                  <a:gd name="connsiteY8" fmla="*/ 46037 h 79336"/>
                  <a:gd name="connsiteX9" fmla="*/ 0 w 417685"/>
                  <a:gd name="connsiteY9" fmla="*/ 0 h 7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85" h="79336">
                    <a:moveTo>
                      <a:pt x="0" y="0"/>
                    </a:moveTo>
                    <a:cubicBezTo>
                      <a:pt x="29104" y="1190"/>
                      <a:pt x="58208" y="2381"/>
                      <a:pt x="79375" y="4762"/>
                    </a:cubicBezTo>
                    <a:cubicBezTo>
                      <a:pt x="100542" y="7143"/>
                      <a:pt x="94192" y="9524"/>
                      <a:pt x="127000" y="14287"/>
                    </a:cubicBezTo>
                    <a:cubicBezTo>
                      <a:pt x="159808" y="19050"/>
                      <a:pt x="238390" y="29368"/>
                      <a:pt x="276225" y="33337"/>
                    </a:cubicBezTo>
                    <a:cubicBezTo>
                      <a:pt x="314060" y="37306"/>
                      <a:pt x="330465" y="30692"/>
                      <a:pt x="354013" y="38100"/>
                    </a:cubicBezTo>
                    <a:cubicBezTo>
                      <a:pt x="377561" y="45508"/>
                      <a:pt x="414867" y="72231"/>
                      <a:pt x="417513" y="77787"/>
                    </a:cubicBezTo>
                    <a:cubicBezTo>
                      <a:pt x="420159" y="83343"/>
                      <a:pt x="391848" y="72231"/>
                      <a:pt x="369888" y="71437"/>
                    </a:cubicBezTo>
                    <a:cubicBezTo>
                      <a:pt x="347928" y="70643"/>
                      <a:pt x="319088" y="77258"/>
                      <a:pt x="285750" y="73025"/>
                    </a:cubicBezTo>
                    <a:cubicBezTo>
                      <a:pt x="252412" y="68792"/>
                      <a:pt x="169863" y="46037"/>
                      <a:pt x="169863" y="4603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: 図形 9">
                <a:extLst>
                  <a:ext uri="{FF2B5EF4-FFF2-40B4-BE49-F238E27FC236}">
                    <a16:creationId xmlns:a16="http://schemas.microsoft.com/office/drawing/2014/main" id="{3978CCE7-95C6-40FC-A247-2DB6D1716DD3}"/>
                  </a:ext>
                </a:extLst>
              </p:cNvPr>
              <p:cNvSpPr/>
              <p:nvPr/>
            </p:nvSpPr>
            <p:spPr>
              <a:xfrm>
                <a:off x="7352731" y="2129747"/>
                <a:ext cx="279618" cy="94049"/>
              </a:xfrm>
              <a:custGeom>
                <a:avLst/>
                <a:gdLst>
                  <a:gd name="connsiteX0" fmla="*/ 217 w 279618"/>
                  <a:gd name="connsiteY0" fmla="*/ 678 h 94049"/>
                  <a:gd name="connsiteX1" fmla="*/ 92292 w 279618"/>
                  <a:gd name="connsiteY1" fmla="*/ 43541 h 94049"/>
                  <a:gd name="connsiteX2" fmla="*/ 211355 w 279618"/>
                  <a:gd name="connsiteY2" fmla="*/ 89578 h 94049"/>
                  <a:gd name="connsiteX3" fmla="*/ 241517 w 279618"/>
                  <a:gd name="connsiteY3" fmla="*/ 89578 h 94049"/>
                  <a:gd name="connsiteX4" fmla="*/ 279617 w 279618"/>
                  <a:gd name="connsiteY4" fmla="*/ 65766 h 94049"/>
                  <a:gd name="connsiteX5" fmla="*/ 239930 w 279618"/>
                  <a:gd name="connsiteY5" fmla="*/ 46716 h 94049"/>
                  <a:gd name="connsiteX6" fmla="*/ 130392 w 279618"/>
                  <a:gd name="connsiteY6" fmla="*/ 21316 h 94049"/>
                  <a:gd name="connsiteX7" fmla="*/ 98642 w 279618"/>
                  <a:gd name="connsiteY7" fmla="*/ 16553 h 94049"/>
                  <a:gd name="connsiteX8" fmla="*/ 66892 w 279618"/>
                  <a:gd name="connsiteY8" fmla="*/ 16553 h 94049"/>
                  <a:gd name="connsiteX9" fmla="*/ 217 w 279618"/>
                  <a:gd name="connsiteY9" fmla="*/ 678 h 94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9618" h="94049">
                    <a:moveTo>
                      <a:pt x="217" y="678"/>
                    </a:moveTo>
                    <a:cubicBezTo>
                      <a:pt x="4450" y="5176"/>
                      <a:pt x="57102" y="28724"/>
                      <a:pt x="92292" y="43541"/>
                    </a:cubicBezTo>
                    <a:cubicBezTo>
                      <a:pt x="127482" y="58358"/>
                      <a:pt x="186484" y="81905"/>
                      <a:pt x="211355" y="89578"/>
                    </a:cubicBezTo>
                    <a:cubicBezTo>
                      <a:pt x="236226" y="97251"/>
                      <a:pt x="230140" y="93547"/>
                      <a:pt x="241517" y="89578"/>
                    </a:cubicBezTo>
                    <a:cubicBezTo>
                      <a:pt x="252894" y="85609"/>
                      <a:pt x="279881" y="72910"/>
                      <a:pt x="279617" y="65766"/>
                    </a:cubicBezTo>
                    <a:cubicBezTo>
                      <a:pt x="279353" y="58622"/>
                      <a:pt x="264801" y="54124"/>
                      <a:pt x="239930" y="46716"/>
                    </a:cubicBezTo>
                    <a:cubicBezTo>
                      <a:pt x="215059" y="39308"/>
                      <a:pt x="153940" y="26343"/>
                      <a:pt x="130392" y="21316"/>
                    </a:cubicBezTo>
                    <a:cubicBezTo>
                      <a:pt x="106844" y="16289"/>
                      <a:pt x="109225" y="17347"/>
                      <a:pt x="98642" y="16553"/>
                    </a:cubicBezTo>
                    <a:cubicBezTo>
                      <a:pt x="88059" y="15759"/>
                      <a:pt x="79063" y="17611"/>
                      <a:pt x="66892" y="16553"/>
                    </a:cubicBezTo>
                    <a:cubicBezTo>
                      <a:pt x="54721" y="15495"/>
                      <a:pt x="-4016" y="-3820"/>
                      <a:pt x="217" y="6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6E20DA78-4B4F-4457-A75D-12AD0BF300EA}"/>
                  </a:ext>
                </a:extLst>
              </p:cNvPr>
              <p:cNvSpPr/>
              <p:nvPr/>
            </p:nvSpPr>
            <p:spPr>
              <a:xfrm>
                <a:off x="5782908" y="1778970"/>
                <a:ext cx="617576" cy="224465"/>
              </a:xfrm>
              <a:custGeom>
                <a:avLst/>
                <a:gdLst>
                  <a:gd name="connsiteX0" fmla="*/ 3 w 617576"/>
                  <a:gd name="connsiteY0" fmla="*/ 224455 h 224465"/>
                  <a:gd name="connsiteX1" fmla="*/ 66678 w 617576"/>
                  <a:gd name="connsiteY1" fmla="*/ 164130 h 224465"/>
                  <a:gd name="connsiteX2" fmla="*/ 150815 w 617576"/>
                  <a:gd name="connsiteY2" fmla="*/ 118093 h 224465"/>
                  <a:gd name="connsiteX3" fmla="*/ 314328 w 617576"/>
                  <a:gd name="connsiteY3" fmla="*/ 30780 h 224465"/>
                  <a:gd name="connsiteX4" fmla="*/ 371478 w 617576"/>
                  <a:gd name="connsiteY4" fmla="*/ 27605 h 224465"/>
                  <a:gd name="connsiteX5" fmla="*/ 463553 w 617576"/>
                  <a:gd name="connsiteY5" fmla="*/ 37130 h 224465"/>
                  <a:gd name="connsiteX6" fmla="*/ 555628 w 617576"/>
                  <a:gd name="connsiteY6" fmla="*/ 51418 h 224465"/>
                  <a:gd name="connsiteX7" fmla="*/ 617540 w 617576"/>
                  <a:gd name="connsiteY7" fmla="*/ 57768 h 224465"/>
                  <a:gd name="connsiteX8" fmla="*/ 563565 w 617576"/>
                  <a:gd name="connsiteY8" fmla="*/ 35543 h 224465"/>
                  <a:gd name="connsiteX9" fmla="*/ 496890 w 617576"/>
                  <a:gd name="connsiteY9" fmla="*/ 10143 h 224465"/>
                  <a:gd name="connsiteX10" fmla="*/ 387353 w 617576"/>
                  <a:gd name="connsiteY10" fmla="*/ 618 h 224465"/>
                  <a:gd name="connsiteX11" fmla="*/ 301628 w 617576"/>
                  <a:gd name="connsiteY11" fmla="*/ 26018 h 224465"/>
                  <a:gd name="connsiteX12" fmla="*/ 185740 w 617576"/>
                  <a:gd name="connsiteY12" fmla="*/ 76818 h 224465"/>
                  <a:gd name="connsiteX13" fmla="*/ 141290 w 617576"/>
                  <a:gd name="connsiteY13" fmla="*/ 106980 h 224465"/>
                  <a:gd name="connsiteX14" fmla="*/ 87315 w 617576"/>
                  <a:gd name="connsiteY14" fmla="*/ 132380 h 224465"/>
                  <a:gd name="connsiteX15" fmla="*/ 63503 w 617576"/>
                  <a:gd name="connsiteY15" fmla="*/ 159368 h 224465"/>
                  <a:gd name="connsiteX16" fmla="*/ 3 w 617576"/>
                  <a:gd name="connsiteY16" fmla="*/ 224455 h 224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17576" h="224465">
                    <a:moveTo>
                      <a:pt x="3" y="224455"/>
                    </a:moveTo>
                    <a:cubicBezTo>
                      <a:pt x="532" y="225249"/>
                      <a:pt x="41543" y="181857"/>
                      <a:pt x="66678" y="164130"/>
                    </a:cubicBezTo>
                    <a:cubicBezTo>
                      <a:pt x="91813" y="146403"/>
                      <a:pt x="150815" y="118093"/>
                      <a:pt x="150815" y="118093"/>
                    </a:cubicBezTo>
                    <a:cubicBezTo>
                      <a:pt x="192090" y="95868"/>
                      <a:pt x="277551" y="45861"/>
                      <a:pt x="314328" y="30780"/>
                    </a:cubicBezTo>
                    <a:cubicBezTo>
                      <a:pt x="351105" y="15699"/>
                      <a:pt x="346607" y="26547"/>
                      <a:pt x="371478" y="27605"/>
                    </a:cubicBezTo>
                    <a:cubicBezTo>
                      <a:pt x="396349" y="28663"/>
                      <a:pt x="432861" y="33161"/>
                      <a:pt x="463553" y="37130"/>
                    </a:cubicBezTo>
                    <a:cubicBezTo>
                      <a:pt x="494245" y="41099"/>
                      <a:pt x="529964" y="47978"/>
                      <a:pt x="555628" y="51418"/>
                    </a:cubicBezTo>
                    <a:cubicBezTo>
                      <a:pt x="581292" y="54858"/>
                      <a:pt x="616217" y="60414"/>
                      <a:pt x="617540" y="57768"/>
                    </a:cubicBezTo>
                    <a:cubicBezTo>
                      <a:pt x="618863" y="55122"/>
                      <a:pt x="583673" y="43480"/>
                      <a:pt x="563565" y="35543"/>
                    </a:cubicBezTo>
                    <a:cubicBezTo>
                      <a:pt x="543457" y="27606"/>
                      <a:pt x="526259" y="15964"/>
                      <a:pt x="496890" y="10143"/>
                    </a:cubicBezTo>
                    <a:cubicBezTo>
                      <a:pt x="467521" y="4322"/>
                      <a:pt x="419897" y="-2028"/>
                      <a:pt x="387353" y="618"/>
                    </a:cubicBezTo>
                    <a:cubicBezTo>
                      <a:pt x="354809" y="3264"/>
                      <a:pt x="335230" y="13318"/>
                      <a:pt x="301628" y="26018"/>
                    </a:cubicBezTo>
                    <a:cubicBezTo>
                      <a:pt x="268026" y="38718"/>
                      <a:pt x="212463" y="63324"/>
                      <a:pt x="185740" y="76818"/>
                    </a:cubicBezTo>
                    <a:cubicBezTo>
                      <a:pt x="159017" y="90312"/>
                      <a:pt x="157694" y="97720"/>
                      <a:pt x="141290" y="106980"/>
                    </a:cubicBezTo>
                    <a:cubicBezTo>
                      <a:pt x="124886" y="116240"/>
                      <a:pt x="100279" y="123649"/>
                      <a:pt x="87315" y="132380"/>
                    </a:cubicBezTo>
                    <a:cubicBezTo>
                      <a:pt x="74351" y="141111"/>
                      <a:pt x="73028" y="148255"/>
                      <a:pt x="63503" y="159368"/>
                    </a:cubicBezTo>
                    <a:cubicBezTo>
                      <a:pt x="53978" y="170480"/>
                      <a:pt x="-526" y="223661"/>
                      <a:pt x="3" y="2244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4D1C35BC-91B5-448F-B173-24CDF58BECE8}"/>
                  </a:ext>
                </a:extLst>
              </p:cNvPr>
              <p:cNvSpPr/>
              <p:nvPr/>
            </p:nvSpPr>
            <p:spPr>
              <a:xfrm>
                <a:off x="6330340" y="1885950"/>
                <a:ext cx="161154" cy="77863"/>
              </a:xfrm>
              <a:custGeom>
                <a:avLst/>
                <a:gdLst>
                  <a:gd name="connsiteX0" fmla="*/ 9783 w 161154"/>
                  <a:gd name="connsiteY0" fmla="*/ 0 h 77863"/>
                  <a:gd name="connsiteX1" fmla="*/ 63758 w 161154"/>
                  <a:gd name="connsiteY1" fmla="*/ 30163 h 77863"/>
                  <a:gd name="connsiteX2" fmla="*/ 116146 w 161154"/>
                  <a:gd name="connsiteY2" fmla="*/ 19050 h 77863"/>
                  <a:gd name="connsiteX3" fmla="*/ 157421 w 161154"/>
                  <a:gd name="connsiteY3" fmla="*/ 14288 h 77863"/>
                  <a:gd name="connsiteX4" fmla="*/ 157421 w 161154"/>
                  <a:gd name="connsiteY4" fmla="*/ 36513 h 77863"/>
                  <a:gd name="connsiteX5" fmla="*/ 141546 w 161154"/>
                  <a:gd name="connsiteY5" fmla="*/ 52388 h 77863"/>
                  <a:gd name="connsiteX6" fmla="*/ 111383 w 161154"/>
                  <a:gd name="connsiteY6" fmla="*/ 65088 h 77863"/>
                  <a:gd name="connsiteX7" fmla="*/ 84396 w 161154"/>
                  <a:gd name="connsiteY7" fmla="*/ 71438 h 77863"/>
                  <a:gd name="connsiteX8" fmla="*/ 47883 w 161154"/>
                  <a:gd name="connsiteY8" fmla="*/ 77788 h 77863"/>
                  <a:gd name="connsiteX9" fmla="*/ 258 w 161154"/>
                  <a:gd name="connsiteY9" fmla="*/ 74613 h 77863"/>
                  <a:gd name="connsiteX10" fmla="*/ 28833 w 161154"/>
                  <a:gd name="connsiteY10" fmla="*/ 69850 h 77863"/>
                  <a:gd name="connsiteX11" fmla="*/ 28833 w 161154"/>
                  <a:gd name="connsiteY11" fmla="*/ 58738 h 77863"/>
                  <a:gd name="connsiteX12" fmla="*/ 9783 w 161154"/>
                  <a:gd name="connsiteY12" fmla="*/ 0 h 7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1154" h="77863">
                    <a:moveTo>
                      <a:pt x="9783" y="0"/>
                    </a:moveTo>
                    <a:cubicBezTo>
                      <a:pt x="27907" y="13494"/>
                      <a:pt x="46031" y="26988"/>
                      <a:pt x="63758" y="30163"/>
                    </a:cubicBezTo>
                    <a:cubicBezTo>
                      <a:pt x="81485" y="33338"/>
                      <a:pt x="100536" y="21696"/>
                      <a:pt x="116146" y="19050"/>
                    </a:cubicBezTo>
                    <a:cubicBezTo>
                      <a:pt x="131756" y="16404"/>
                      <a:pt x="150542" y="11378"/>
                      <a:pt x="157421" y="14288"/>
                    </a:cubicBezTo>
                    <a:cubicBezTo>
                      <a:pt x="164300" y="17199"/>
                      <a:pt x="160067" y="30163"/>
                      <a:pt x="157421" y="36513"/>
                    </a:cubicBezTo>
                    <a:cubicBezTo>
                      <a:pt x="154775" y="42863"/>
                      <a:pt x="149219" y="47626"/>
                      <a:pt x="141546" y="52388"/>
                    </a:cubicBezTo>
                    <a:cubicBezTo>
                      <a:pt x="133873" y="57150"/>
                      <a:pt x="120908" y="61913"/>
                      <a:pt x="111383" y="65088"/>
                    </a:cubicBezTo>
                    <a:cubicBezTo>
                      <a:pt x="101858" y="68263"/>
                      <a:pt x="94979" y="69321"/>
                      <a:pt x="84396" y="71438"/>
                    </a:cubicBezTo>
                    <a:cubicBezTo>
                      <a:pt x="73813" y="73555"/>
                      <a:pt x="61906" y="77259"/>
                      <a:pt x="47883" y="77788"/>
                    </a:cubicBezTo>
                    <a:cubicBezTo>
                      <a:pt x="33860" y="78317"/>
                      <a:pt x="3433" y="75936"/>
                      <a:pt x="258" y="74613"/>
                    </a:cubicBezTo>
                    <a:cubicBezTo>
                      <a:pt x="-2917" y="73290"/>
                      <a:pt x="24071" y="72496"/>
                      <a:pt x="28833" y="69850"/>
                    </a:cubicBezTo>
                    <a:cubicBezTo>
                      <a:pt x="33595" y="67204"/>
                      <a:pt x="28833" y="58738"/>
                      <a:pt x="28833" y="58738"/>
                    </a:cubicBezTo>
                    <a:lnTo>
                      <a:pt x="9783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7A3002F5-69E3-4820-A05E-4EB5109A74D0}"/>
                  </a:ext>
                </a:extLst>
              </p:cNvPr>
              <p:cNvSpPr/>
              <p:nvPr/>
            </p:nvSpPr>
            <p:spPr>
              <a:xfrm>
                <a:off x="5820043" y="1915908"/>
                <a:ext cx="207010" cy="69848"/>
              </a:xfrm>
              <a:custGeom>
                <a:avLst/>
                <a:gdLst>
                  <a:gd name="connsiteX0" fmla="*/ 968 w 207010"/>
                  <a:gd name="connsiteY0" fmla="*/ 68467 h 69848"/>
                  <a:gd name="connsiteX1" fmla="*/ 97805 w 207010"/>
                  <a:gd name="connsiteY1" fmla="*/ 57355 h 69848"/>
                  <a:gd name="connsiteX2" fmla="*/ 150193 w 207010"/>
                  <a:gd name="connsiteY2" fmla="*/ 52592 h 69848"/>
                  <a:gd name="connsiteX3" fmla="*/ 191468 w 207010"/>
                  <a:gd name="connsiteY3" fmla="*/ 66880 h 69848"/>
                  <a:gd name="connsiteX4" fmla="*/ 178768 w 207010"/>
                  <a:gd name="connsiteY4" fmla="*/ 44655 h 69848"/>
                  <a:gd name="connsiteX5" fmla="*/ 174005 w 207010"/>
                  <a:gd name="connsiteY5" fmla="*/ 30367 h 69848"/>
                  <a:gd name="connsiteX6" fmla="*/ 200993 w 207010"/>
                  <a:gd name="connsiteY6" fmla="*/ 8142 h 69848"/>
                  <a:gd name="connsiteX7" fmla="*/ 205755 w 207010"/>
                  <a:gd name="connsiteY7" fmla="*/ 1792 h 69848"/>
                  <a:gd name="connsiteX8" fmla="*/ 183530 w 207010"/>
                  <a:gd name="connsiteY8" fmla="*/ 1792 h 69848"/>
                  <a:gd name="connsiteX9" fmla="*/ 129555 w 207010"/>
                  <a:gd name="connsiteY9" fmla="*/ 22430 h 69848"/>
                  <a:gd name="connsiteX10" fmla="*/ 83518 w 207010"/>
                  <a:gd name="connsiteY10" fmla="*/ 33542 h 69848"/>
                  <a:gd name="connsiteX11" fmla="*/ 48593 w 207010"/>
                  <a:gd name="connsiteY11" fmla="*/ 22430 h 69848"/>
                  <a:gd name="connsiteX12" fmla="*/ 968 w 207010"/>
                  <a:gd name="connsiteY12" fmla="*/ 68467 h 69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010" h="69848">
                    <a:moveTo>
                      <a:pt x="968" y="68467"/>
                    </a:moveTo>
                    <a:cubicBezTo>
                      <a:pt x="9170" y="74288"/>
                      <a:pt x="72934" y="60001"/>
                      <a:pt x="97805" y="57355"/>
                    </a:cubicBezTo>
                    <a:cubicBezTo>
                      <a:pt x="122676" y="54709"/>
                      <a:pt x="134582" y="51004"/>
                      <a:pt x="150193" y="52592"/>
                    </a:cubicBezTo>
                    <a:cubicBezTo>
                      <a:pt x="165804" y="54180"/>
                      <a:pt x="186706" y="68203"/>
                      <a:pt x="191468" y="66880"/>
                    </a:cubicBezTo>
                    <a:cubicBezTo>
                      <a:pt x="196230" y="65557"/>
                      <a:pt x="181678" y="50740"/>
                      <a:pt x="178768" y="44655"/>
                    </a:cubicBezTo>
                    <a:cubicBezTo>
                      <a:pt x="175858" y="38570"/>
                      <a:pt x="170301" y="36452"/>
                      <a:pt x="174005" y="30367"/>
                    </a:cubicBezTo>
                    <a:cubicBezTo>
                      <a:pt x="177709" y="24281"/>
                      <a:pt x="195701" y="12904"/>
                      <a:pt x="200993" y="8142"/>
                    </a:cubicBezTo>
                    <a:cubicBezTo>
                      <a:pt x="206285" y="3379"/>
                      <a:pt x="208665" y="2850"/>
                      <a:pt x="205755" y="1792"/>
                    </a:cubicBezTo>
                    <a:cubicBezTo>
                      <a:pt x="202845" y="734"/>
                      <a:pt x="196230" y="-1648"/>
                      <a:pt x="183530" y="1792"/>
                    </a:cubicBezTo>
                    <a:cubicBezTo>
                      <a:pt x="170830" y="5232"/>
                      <a:pt x="146224" y="17138"/>
                      <a:pt x="129555" y="22430"/>
                    </a:cubicBezTo>
                    <a:cubicBezTo>
                      <a:pt x="112886" y="27722"/>
                      <a:pt x="97012" y="33542"/>
                      <a:pt x="83518" y="33542"/>
                    </a:cubicBezTo>
                    <a:cubicBezTo>
                      <a:pt x="70024" y="33542"/>
                      <a:pt x="58118" y="22165"/>
                      <a:pt x="48593" y="22430"/>
                    </a:cubicBezTo>
                    <a:cubicBezTo>
                      <a:pt x="39068" y="22695"/>
                      <a:pt x="-7234" y="62646"/>
                      <a:pt x="968" y="684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D55F95F9-2116-49C4-8EC9-C6BBFAD5C40C}"/>
                  </a:ext>
                </a:extLst>
              </p:cNvPr>
              <p:cNvSpPr/>
              <p:nvPr/>
            </p:nvSpPr>
            <p:spPr>
              <a:xfrm>
                <a:off x="6060709" y="1847685"/>
                <a:ext cx="223665" cy="131928"/>
              </a:xfrm>
              <a:custGeom>
                <a:avLst/>
                <a:gdLst>
                  <a:gd name="connsiteX0" fmla="*/ 222264 w 223665"/>
                  <a:gd name="connsiteY0" fmla="*/ 25565 h 131928"/>
                  <a:gd name="connsiteX1" fmla="*/ 211152 w 223665"/>
                  <a:gd name="connsiteY1" fmla="*/ 95415 h 131928"/>
                  <a:gd name="connsiteX2" fmla="*/ 212739 w 223665"/>
                  <a:gd name="connsiteY2" fmla="*/ 117640 h 131928"/>
                  <a:gd name="connsiteX3" fmla="*/ 187339 w 223665"/>
                  <a:gd name="connsiteY3" fmla="*/ 128753 h 131928"/>
                  <a:gd name="connsiteX4" fmla="*/ 123839 w 223665"/>
                  <a:gd name="connsiteY4" fmla="*/ 128753 h 131928"/>
                  <a:gd name="connsiteX5" fmla="*/ 69864 w 223665"/>
                  <a:gd name="connsiteY5" fmla="*/ 131928 h 131928"/>
                  <a:gd name="connsiteX6" fmla="*/ 17477 w 223665"/>
                  <a:gd name="connsiteY6" fmla="*/ 128753 h 131928"/>
                  <a:gd name="connsiteX7" fmla="*/ 7952 w 223665"/>
                  <a:gd name="connsiteY7" fmla="*/ 112878 h 131928"/>
                  <a:gd name="connsiteX8" fmla="*/ 14 w 223665"/>
                  <a:gd name="connsiteY8" fmla="*/ 84303 h 131928"/>
                  <a:gd name="connsiteX9" fmla="*/ 6364 w 223665"/>
                  <a:gd name="connsiteY9" fmla="*/ 58903 h 131928"/>
                  <a:gd name="connsiteX10" fmla="*/ 19064 w 223665"/>
                  <a:gd name="connsiteY10" fmla="*/ 36678 h 131928"/>
                  <a:gd name="connsiteX11" fmla="*/ 27002 w 223665"/>
                  <a:gd name="connsiteY11" fmla="*/ 28740 h 131928"/>
                  <a:gd name="connsiteX12" fmla="*/ 47639 w 223665"/>
                  <a:gd name="connsiteY12" fmla="*/ 20803 h 131928"/>
                  <a:gd name="connsiteX13" fmla="*/ 68277 w 223665"/>
                  <a:gd name="connsiteY13" fmla="*/ 4928 h 131928"/>
                  <a:gd name="connsiteX14" fmla="*/ 107964 w 223665"/>
                  <a:gd name="connsiteY14" fmla="*/ 165 h 131928"/>
                  <a:gd name="connsiteX15" fmla="*/ 144477 w 223665"/>
                  <a:gd name="connsiteY15" fmla="*/ 1753 h 131928"/>
                  <a:gd name="connsiteX16" fmla="*/ 174639 w 223665"/>
                  <a:gd name="connsiteY16" fmla="*/ 8103 h 131928"/>
                  <a:gd name="connsiteX17" fmla="*/ 222264 w 223665"/>
                  <a:gd name="connsiteY17" fmla="*/ 25565 h 131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3665" h="131928">
                    <a:moveTo>
                      <a:pt x="222264" y="25565"/>
                    </a:moveTo>
                    <a:cubicBezTo>
                      <a:pt x="228350" y="40117"/>
                      <a:pt x="212739" y="80069"/>
                      <a:pt x="211152" y="95415"/>
                    </a:cubicBezTo>
                    <a:cubicBezTo>
                      <a:pt x="209564" y="110761"/>
                      <a:pt x="216708" y="112084"/>
                      <a:pt x="212739" y="117640"/>
                    </a:cubicBezTo>
                    <a:cubicBezTo>
                      <a:pt x="208770" y="123196"/>
                      <a:pt x="202156" y="126901"/>
                      <a:pt x="187339" y="128753"/>
                    </a:cubicBezTo>
                    <a:cubicBezTo>
                      <a:pt x="172522" y="130605"/>
                      <a:pt x="143418" y="128224"/>
                      <a:pt x="123839" y="128753"/>
                    </a:cubicBezTo>
                    <a:cubicBezTo>
                      <a:pt x="104260" y="129282"/>
                      <a:pt x="87591" y="131928"/>
                      <a:pt x="69864" y="131928"/>
                    </a:cubicBezTo>
                    <a:cubicBezTo>
                      <a:pt x="52137" y="131928"/>
                      <a:pt x="27796" y="131928"/>
                      <a:pt x="17477" y="128753"/>
                    </a:cubicBezTo>
                    <a:cubicBezTo>
                      <a:pt x="7158" y="125578"/>
                      <a:pt x="10862" y="120286"/>
                      <a:pt x="7952" y="112878"/>
                    </a:cubicBezTo>
                    <a:cubicBezTo>
                      <a:pt x="5041" y="105470"/>
                      <a:pt x="279" y="93299"/>
                      <a:pt x="14" y="84303"/>
                    </a:cubicBezTo>
                    <a:cubicBezTo>
                      <a:pt x="-251" y="75307"/>
                      <a:pt x="3189" y="66841"/>
                      <a:pt x="6364" y="58903"/>
                    </a:cubicBezTo>
                    <a:cubicBezTo>
                      <a:pt x="9539" y="50965"/>
                      <a:pt x="15624" y="41705"/>
                      <a:pt x="19064" y="36678"/>
                    </a:cubicBezTo>
                    <a:cubicBezTo>
                      <a:pt x="22504" y="31651"/>
                      <a:pt x="22240" y="31386"/>
                      <a:pt x="27002" y="28740"/>
                    </a:cubicBezTo>
                    <a:cubicBezTo>
                      <a:pt x="31764" y="26094"/>
                      <a:pt x="40760" y="24772"/>
                      <a:pt x="47639" y="20803"/>
                    </a:cubicBezTo>
                    <a:cubicBezTo>
                      <a:pt x="54518" y="16834"/>
                      <a:pt x="58223" y="8368"/>
                      <a:pt x="68277" y="4928"/>
                    </a:cubicBezTo>
                    <a:cubicBezTo>
                      <a:pt x="78331" y="1488"/>
                      <a:pt x="95264" y="694"/>
                      <a:pt x="107964" y="165"/>
                    </a:cubicBezTo>
                    <a:cubicBezTo>
                      <a:pt x="120664" y="-364"/>
                      <a:pt x="133365" y="430"/>
                      <a:pt x="144477" y="1753"/>
                    </a:cubicBezTo>
                    <a:cubicBezTo>
                      <a:pt x="155589" y="3076"/>
                      <a:pt x="167231" y="6780"/>
                      <a:pt x="174639" y="8103"/>
                    </a:cubicBezTo>
                    <a:cubicBezTo>
                      <a:pt x="182047" y="9426"/>
                      <a:pt x="216178" y="11013"/>
                      <a:pt x="222264" y="255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楕円 15">
                <a:extLst>
                  <a:ext uri="{FF2B5EF4-FFF2-40B4-BE49-F238E27FC236}">
                    <a16:creationId xmlns:a16="http://schemas.microsoft.com/office/drawing/2014/main" id="{05A310F2-47C5-4570-9881-18FAB5EAB556}"/>
                  </a:ext>
                </a:extLst>
              </p:cNvPr>
              <p:cNvSpPr/>
              <p:nvPr/>
            </p:nvSpPr>
            <p:spPr>
              <a:xfrm>
                <a:off x="6165961" y="1861843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8BD6CC74-9AB1-4414-BD9E-600EF9C5F3DA}"/>
                  </a:ext>
                </a:extLst>
              </p:cNvPr>
              <p:cNvSpPr/>
              <p:nvPr/>
            </p:nvSpPr>
            <p:spPr>
              <a:xfrm>
                <a:off x="5997214" y="1983613"/>
                <a:ext cx="255905" cy="20661"/>
              </a:xfrm>
              <a:custGeom>
                <a:avLst/>
                <a:gdLst>
                  <a:gd name="connsiteX0" fmla="*/ 9 w 255905"/>
                  <a:gd name="connsiteY0" fmla="*/ 10287 h 20661"/>
                  <a:gd name="connsiteX1" fmla="*/ 71447 w 255905"/>
                  <a:gd name="connsiteY1" fmla="*/ 16637 h 20661"/>
                  <a:gd name="connsiteX2" fmla="*/ 147647 w 255905"/>
                  <a:gd name="connsiteY2" fmla="*/ 19812 h 20661"/>
                  <a:gd name="connsiteX3" fmla="*/ 254009 w 255905"/>
                  <a:gd name="connsiteY3" fmla="*/ 762 h 20661"/>
                  <a:gd name="connsiteX4" fmla="*/ 212734 w 255905"/>
                  <a:gd name="connsiteY4" fmla="*/ 3937 h 20661"/>
                  <a:gd name="connsiteX5" fmla="*/ 173047 w 255905"/>
                  <a:gd name="connsiteY5" fmla="*/ 5525 h 20661"/>
                  <a:gd name="connsiteX6" fmla="*/ 76209 w 255905"/>
                  <a:gd name="connsiteY6" fmla="*/ 7112 h 20661"/>
                  <a:gd name="connsiteX7" fmla="*/ 9 w 255905"/>
                  <a:gd name="connsiteY7" fmla="*/ 10287 h 20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5905" h="20661">
                    <a:moveTo>
                      <a:pt x="9" y="10287"/>
                    </a:moveTo>
                    <a:cubicBezTo>
                      <a:pt x="-785" y="11875"/>
                      <a:pt x="46841" y="15050"/>
                      <a:pt x="71447" y="16637"/>
                    </a:cubicBezTo>
                    <a:cubicBezTo>
                      <a:pt x="96053" y="18224"/>
                      <a:pt x="117220" y="22458"/>
                      <a:pt x="147647" y="19812"/>
                    </a:cubicBezTo>
                    <a:cubicBezTo>
                      <a:pt x="178074" y="17166"/>
                      <a:pt x="243161" y="3408"/>
                      <a:pt x="254009" y="762"/>
                    </a:cubicBezTo>
                    <a:cubicBezTo>
                      <a:pt x="264857" y="-1884"/>
                      <a:pt x="226228" y="3143"/>
                      <a:pt x="212734" y="3937"/>
                    </a:cubicBezTo>
                    <a:cubicBezTo>
                      <a:pt x="199240" y="4731"/>
                      <a:pt x="173047" y="5525"/>
                      <a:pt x="173047" y="5525"/>
                    </a:cubicBezTo>
                    <a:lnTo>
                      <a:pt x="76209" y="7112"/>
                    </a:lnTo>
                    <a:cubicBezTo>
                      <a:pt x="52397" y="7112"/>
                      <a:pt x="803" y="8699"/>
                      <a:pt x="9" y="1028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B44ABC8F-1A81-498E-B1BA-117B42B22130}"/>
                  </a:ext>
                </a:extLst>
              </p:cNvPr>
              <p:cNvSpPr/>
              <p:nvPr/>
            </p:nvSpPr>
            <p:spPr>
              <a:xfrm>
                <a:off x="5968642" y="1775289"/>
                <a:ext cx="420491" cy="78916"/>
              </a:xfrm>
              <a:custGeom>
                <a:avLst/>
                <a:gdLst>
                  <a:gd name="connsiteX0" fmla="*/ 6 w 420491"/>
                  <a:gd name="connsiteY0" fmla="*/ 78911 h 78916"/>
                  <a:gd name="connsiteX1" fmla="*/ 95256 w 420491"/>
                  <a:gd name="connsiteY1" fmla="*/ 29699 h 78916"/>
                  <a:gd name="connsiteX2" fmla="*/ 163519 w 420491"/>
                  <a:gd name="connsiteY2" fmla="*/ 10649 h 78916"/>
                  <a:gd name="connsiteX3" fmla="*/ 295281 w 420491"/>
                  <a:gd name="connsiteY3" fmla="*/ 13824 h 78916"/>
                  <a:gd name="connsiteX4" fmla="*/ 374656 w 420491"/>
                  <a:gd name="connsiteY4" fmla="*/ 34461 h 78916"/>
                  <a:gd name="connsiteX5" fmla="*/ 419106 w 420491"/>
                  <a:gd name="connsiteY5" fmla="*/ 53511 h 78916"/>
                  <a:gd name="connsiteX6" fmla="*/ 323856 w 420491"/>
                  <a:gd name="connsiteY6" fmla="*/ 18586 h 78916"/>
                  <a:gd name="connsiteX7" fmla="*/ 250831 w 420491"/>
                  <a:gd name="connsiteY7" fmla="*/ 1124 h 78916"/>
                  <a:gd name="connsiteX8" fmla="*/ 201619 w 420491"/>
                  <a:gd name="connsiteY8" fmla="*/ 2711 h 78916"/>
                  <a:gd name="connsiteX9" fmla="*/ 158756 w 420491"/>
                  <a:gd name="connsiteY9" fmla="*/ 10649 h 78916"/>
                  <a:gd name="connsiteX10" fmla="*/ 100019 w 420491"/>
                  <a:gd name="connsiteY10" fmla="*/ 26524 h 78916"/>
                  <a:gd name="connsiteX11" fmla="*/ 6 w 420491"/>
                  <a:gd name="connsiteY11" fmla="*/ 78911 h 7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0491" h="78916">
                    <a:moveTo>
                      <a:pt x="6" y="78911"/>
                    </a:moveTo>
                    <a:cubicBezTo>
                      <a:pt x="-788" y="79440"/>
                      <a:pt x="68004" y="41076"/>
                      <a:pt x="95256" y="29699"/>
                    </a:cubicBezTo>
                    <a:cubicBezTo>
                      <a:pt x="122508" y="18322"/>
                      <a:pt x="130182" y="13295"/>
                      <a:pt x="163519" y="10649"/>
                    </a:cubicBezTo>
                    <a:cubicBezTo>
                      <a:pt x="196857" y="8003"/>
                      <a:pt x="260092" y="9855"/>
                      <a:pt x="295281" y="13824"/>
                    </a:cubicBezTo>
                    <a:cubicBezTo>
                      <a:pt x="330470" y="17793"/>
                      <a:pt x="354019" y="27846"/>
                      <a:pt x="374656" y="34461"/>
                    </a:cubicBezTo>
                    <a:cubicBezTo>
                      <a:pt x="395294" y="41075"/>
                      <a:pt x="427573" y="56157"/>
                      <a:pt x="419106" y="53511"/>
                    </a:cubicBezTo>
                    <a:cubicBezTo>
                      <a:pt x="410639" y="50865"/>
                      <a:pt x="351902" y="27317"/>
                      <a:pt x="323856" y="18586"/>
                    </a:cubicBezTo>
                    <a:cubicBezTo>
                      <a:pt x="295810" y="9855"/>
                      <a:pt x="271204" y="3770"/>
                      <a:pt x="250831" y="1124"/>
                    </a:cubicBezTo>
                    <a:cubicBezTo>
                      <a:pt x="230458" y="-1522"/>
                      <a:pt x="216965" y="1123"/>
                      <a:pt x="201619" y="2711"/>
                    </a:cubicBezTo>
                    <a:cubicBezTo>
                      <a:pt x="186273" y="4298"/>
                      <a:pt x="175689" y="6680"/>
                      <a:pt x="158756" y="10649"/>
                    </a:cubicBezTo>
                    <a:cubicBezTo>
                      <a:pt x="141823" y="14618"/>
                      <a:pt x="122773" y="18057"/>
                      <a:pt x="100019" y="26524"/>
                    </a:cubicBezTo>
                    <a:cubicBezTo>
                      <a:pt x="77265" y="34991"/>
                      <a:pt x="800" y="78382"/>
                      <a:pt x="6" y="789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A8F0C079-D522-43D0-9AAF-6A5F2FDD2769}"/>
                  </a:ext>
                </a:extLst>
              </p:cNvPr>
              <p:cNvSpPr/>
              <p:nvPr/>
            </p:nvSpPr>
            <p:spPr>
              <a:xfrm>
                <a:off x="6082610" y="2137626"/>
                <a:ext cx="216527" cy="118412"/>
              </a:xfrm>
              <a:custGeom>
                <a:avLst/>
                <a:gdLst>
                  <a:gd name="connsiteX0" fmla="*/ 216238 w 216527"/>
                  <a:gd name="connsiteY0" fmla="*/ 737 h 118412"/>
                  <a:gd name="connsiteX1" fmla="*/ 82888 w 216527"/>
                  <a:gd name="connsiteY1" fmla="*/ 86462 h 118412"/>
                  <a:gd name="connsiteX2" fmla="*/ 51138 w 216527"/>
                  <a:gd name="connsiteY2" fmla="*/ 111862 h 118412"/>
                  <a:gd name="connsiteX3" fmla="*/ 338 w 216527"/>
                  <a:gd name="connsiteY3" fmla="*/ 116624 h 118412"/>
                  <a:gd name="connsiteX4" fmla="*/ 78126 w 216527"/>
                  <a:gd name="connsiteY4" fmla="*/ 86462 h 118412"/>
                  <a:gd name="connsiteX5" fmla="*/ 117813 w 216527"/>
                  <a:gd name="connsiteY5" fmla="*/ 46774 h 118412"/>
                  <a:gd name="connsiteX6" fmla="*/ 216238 w 216527"/>
                  <a:gd name="connsiteY6" fmla="*/ 737 h 11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527" h="118412">
                    <a:moveTo>
                      <a:pt x="216238" y="737"/>
                    </a:moveTo>
                    <a:cubicBezTo>
                      <a:pt x="210417" y="7352"/>
                      <a:pt x="110405" y="67941"/>
                      <a:pt x="82888" y="86462"/>
                    </a:cubicBezTo>
                    <a:cubicBezTo>
                      <a:pt x="55371" y="104983"/>
                      <a:pt x="64896" y="106835"/>
                      <a:pt x="51138" y="111862"/>
                    </a:cubicBezTo>
                    <a:cubicBezTo>
                      <a:pt x="37380" y="116889"/>
                      <a:pt x="-4160" y="120857"/>
                      <a:pt x="338" y="116624"/>
                    </a:cubicBezTo>
                    <a:cubicBezTo>
                      <a:pt x="4836" y="112391"/>
                      <a:pt x="58547" y="98104"/>
                      <a:pt x="78126" y="86462"/>
                    </a:cubicBezTo>
                    <a:cubicBezTo>
                      <a:pt x="97705" y="74820"/>
                      <a:pt x="97176" y="59739"/>
                      <a:pt x="117813" y="46774"/>
                    </a:cubicBezTo>
                    <a:cubicBezTo>
                      <a:pt x="138450" y="33809"/>
                      <a:pt x="222059" y="-5878"/>
                      <a:pt x="216238" y="7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楕円 21">
                <a:extLst>
                  <a:ext uri="{FF2B5EF4-FFF2-40B4-BE49-F238E27FC236}">
                    <a16:creationId xmlns:a16="http://schemas.microsoft.com/office/drawing/2014/main" id="{62A4BDAE-02B0-4338-915E-953F068E199A}"/>
                  </a:ext>
                </a:extLst>
              </p:cNvPr>
              <p:cNvSpPr/>
              <p:nvPr/>
            </p:nvSpPr>
            <p:spPr>
              <a:xfrm>
                <a:off x="6448837" y="1910572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: 図形 22">
                <a:extLst>
                  <a:ext uri="{FF2B5EF4-FFF2-40B4-BE49-F238E27FC236}">
                    <a16:creationId xmlns:a16="http://schemas.microsoft.com/office/drawing/2014/main" id="{C33EF596-9504-4B5C-A6AB-357D95CDC01E}"/>
                  </a:ext>
                </a:extLst>
              </p:cNvPr>
              <p:cNvSpPr/>
              <p:nvPr/>
            </p:nvSpPr>
            <p:spPr>
              <a:xfrm>
                <a:off x="7164275" y="2203163"/>
                <a:ext cx="156198" cy="347584"/>
              </a:xfrm>
              <a:custGeom>
                <a:avLst/>
                <a:gdLst>
                  <a:gd name="connsiteX0" fmla="*/ 1348 w 156198"/>
                  <a:gd name="connsiteY0" fmla="*/ 287 h 347584"/>
                  <a:gd name="connsiteX1" fmla="*/ 73315 w 156198"/>
                  <a:gd name="connsiteY1" fmla="*/ 55320 h 347584"/>
                  <a:gd name="connsiteX2" fmla="*/ 128348 w 156198"/>
                  <a:gd name="connsiteY2" fmla="*/ 135754 h 347584"/>
                  <a:gd name="connsiteX3" fmla="*/ 147398 w 156198"/>
                  <a:gd name="connsiteY3" fmla="*/ 226770 h 347584"/>
                  <a:gd name="connsiteX4" fmla="*/ 155865 w 156198"/>
                  <a:gd name="connsiteY4" fmla="*/ 256404 h 347584"/>
                  <a:gd name="connsiteX5" fmla="*/ 151631 w 156198"/>
                  <a:gd name="connsiteY5" fmla="*/ 315670 h 347584"/>
                  <a:gd name="connsiteX6" fmla="*/ 126231 w 156198"/>
                  <a:gd name="connsiteY6" fmla="*/ 347420 h 347584"/>
                  <a:gd name="connsiteX7" fmla="*/ 130465 w 156198"/>
                  <a:gd name="connsiteY7" fmla="*/ 302970 h 347584"/>
                  <a:gd name="connsiteX8" fmla="*/ 130465 w 156198"/>
                  <a:gd name="connsiteY8" fmla="*/ 228887 h 347584"/>
                  <a:gd name="connsiteX9" fmla="*/ 94481 w 156198"/>
                  <a:gd name="connsiteY9" fmla="*/ 139987 h 347584"/>
                  <a:gd name="connsiteX10" fmla="*/ 30981 w 156198"/>
                  <a:gd name="connsiteY10" fmla="*/ 78604 h 347584"/>
                  <a:gd name="connsiteX11" fmla="*/ 1348 w 156198"/>
                  <a:gd name="connsiteY11" fmla="*/ 287 h 347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98" h="347584">
                    <a:moveTo>
                      <a:pt x="1348" y="287"/>
                    </a:moveTo>
                    <a:cubicBezTo>
                      <a:pt x="8404" y="-3594"/>
                      <a:pt x="52148" y="32742"/>
                      <a:pt x="73315" y="55320"/>
                    </a:cubicBezTo>
                    <a:cubicBezTo>
                      <a:pt x="94482" y="77898"/>
                      <a:pt x="116001" y="107179"/>
                      <a:pt x="128348" y="135754"/>
                    </a:cubicBezTo>
                    <a:cubicBezTo>
                      <a:pt x="140695" y="164329"/>
                      <a:pt x="142812" y="206662"/>
                      <a:pt x="147398" y="226770"/>
                    </a:cubicBezTo>
                    <a:cubicBezTo>
                      <a:pt x="151984" y="246878"/>
                      <a:pt x="155160" y="241587"/>
                      <a:pt x="155865" y="256404"/>
                    </a:cubicBezTo>
                    <a:cubicBezTo>
                      <a:pt x="156570" y="271221"/>
                      <a:pt x="156570" y="300501"/>
                      <a:pt x="151631" y="315670"/>
                    </a:cubicBezTo>
                    <a:cubicBezTo>
                      <a:pt x="146692" y="330839"/>
                      <a:pt x="129759" y="349537"/>
                      <a:pt x="126231" y="347420"/>
                    </a:cubicBezTo>
                    <a:cubicBezTo>
                      <a:pt x="122703" y="345303"/>
                      <a:pt x="129759" y="322725"/>
                      <a:pt x="130465" y="302970"/>
                    </a:cubicBezTo>
                    <a:cubicBezTo>
                      <a:pt x="131171" y="283215"/>
                      <a:pt x="136462" y="256051"/>
                      <a:pt x="130465" y="228887"/>
                    </a:cubicBezTo>
                    <a:cubicBezTo>
                      <a:pt x="124468" y="201723"/>
                      <a:pt x="111062" y="165034"/>
                      <a:pt x="94481" y="139987"/>
                    </a:cubicBezTo>
                    <a:cubicBezTo>
                      <a:pt x="77900" y="114940"/>
                      <a:pt x="45445" y="98007"/>
                      <a:pt x="30981" y="78604"/>
                    </a:cubicBezTo>
                    <a:cubicBezTo>
                      <a:pt x="16517" y="59201"/>
                      <a:pt x="-5708" y="4168"/>
                      <a:pt x="1348" y="28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4D8E58CD-5C9D-4CAD-847C-3909395BB24E}"/>
                  </a:ext>
                </a:extLst>
              </p:cNvPr>
              <p:cNvSpPr/>
              <p:nvPr/>
            </p:nvSpPr>
            <p:spPr>
              <a:xfrm>
                <a:off x="6472415" y="2299093"/>
                <a:ext cx="87937" cy="59568"/>
              </a:xfrm>
              <a:custGeom>
                <a:avLst/>
                <a:gdLst>
                  <a:gd name="connsiteX0" fmla="*/ 87841 w 87937"/>
                  <a:gd name="connsiteY0" fmla="*/ 1724 h 59568"/>
                  <a:gd name="connsiteX1" fmla="*/ 30691 w 87937"/>
                  <a:gd name="connsiteY1" fmla="*/ 27124 h 59568"/>
                  <a:gd name="connsiteX2" fmla="*/ 3175 w 87937"/>
                  <a:gd name="connsiteY2" fmla="*/ 54640 h 59568"/>
                  <a:gd name="connsiteX3" fmla="*/ 1058 w 87937"/>
                  <a:gd name="connsiteY3" fmla="*/ 56757 h 59568"/>
                  <a:gd name="connsiteX4" fmla="*/ 7408 w 87937"/>
                  <a:gd name="connsiteY4" fmla="*/ 25007 h 59568"/>
                  <a:gd name="connsiteX5" fmla="*/ 15875 w 87937"/>
                  <a:gd name="connsiteY5" fmla="*/ 5957 h 59568"/>
                  <a:gd name="connsiteX6" fmla="*/ 87841 w 87937"/>
                  <a:gd name="connsiteY6" fmla="*/ 1724 h 59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937" h="59568">
                    <a:moveTo>
                      <a:pt x="87841" y="1724"/>
                    </a:moveTo>
                    <a:cubicBezTo>
                      <a:pt x="90310" y="5252"/>
                      <a:pt x="44802" y="18305"/>
                      <a:pt x="30691" y="27124"/>
                    </a:cubicBezTo>
                    <a:cubicBezTo>
                      <a:pt x="16580" y="35943"/>
                      <a:pt x="3175" y="54640"/>
                      <a:pt x="3175" y="54640"/>
                    </a:cubicBezTo>
                    <a:cubicBezTo>
                      <a:pt x="-1764" y="59579"/>
                      <a:pt x="353" y="61696"/>
                      <a:pt x="1058" y="56757"/>
                    </a:cubicBezTo>
                    <a:cubicBezTo>
                      <a:pt x="1763" y="51818"/>
                      <a:pt x="4939" y="33474"/>
                      <a:pt x="7408" y="25007"/>
                    </a:cubicBezTo>
                    <a:cubicBezTo>
                      <a:pt x="9877" y="16540"/>
                      <a:pt x="10231" y="11601"/>
                      <a:pt x="15875" y="5957"/>
                    </a:cubicBezTo>
                    <a:cubicBezTo>
                      <a:pt x="21519" y="313"/>
                      <a:pt x="85372" y="-1804"/>
                      <a:pt x="87841" y="17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FA1871E6-6432-462D-BF71-A0980FA1EC5A}"/>
                  </a:ext>
                </a:extLst>
              </p:cNvPr>
              <p:cNvSpPr/>
              <p:nvPr/>
            </p:nvSpPr>
            <p:spPr>
              <a:xfrm>
                <a:off x="7053084" y="2586561"/>
                <a:ext cx="209962" cy="67986"/>
              </a:xfrm>
              <a:custGeom>
                <a:avLst/>
                <a:gdLst>
                  <a:gd name="connsiteX0" fmla="*/ 356 w 209962"/>
                  <a:gd name="connsiteY0" fmla="*/ 57156 h 67986"/>
                  <a:gd name="connsiteX1" fmla="*/ 68089 w 209962"/>
                  <a:gd name="connsiteY1" fmla="*/ 42339 h 67986"/>
                  <a:gd name="connsiteX2" fmla="*/ 150639 w 209962"/>
                  <a:gd name="connsiteY2" fmla="*/ 21172 h 67986"/>
                  <a:gd name="connsiteX3" fmla="*/ 209906 w 209962"/>
                  <a:gd name="connsiteY3" fmla="*/ 6 h 67986"/>
                  <a:gd name="connsiteX4" fmla="*/ 161222 w 209962"/>
                  <a:gd name="connsiteY4" fmla="*/ 23289 h 67986"/>
                  <a:gd name="connsiteX5" fmla="*/ 148522 w 209962"/>
                  <a:gd name="connsiteY5" fmla="*/ 42339 h 67986"/>
                  <a:gd name="connsiteX6" fmla="*/ 125239 w 209962"/>
                  <a:gd name="connsiteY6" fmla="*/ 61389 h 67986"/>
                  <a:gd name="connsiteX7" fmla="*/ 97722 w 209962"/>
                  <a:gd name="connsiteY7" fmla="*/ 67739 h 67986"/>
                  <a:gd name="connsiteX8" fmla="*/ 356 w 209962"/>
                  <a:gd name="connsiteY8" fmla="*/ 57156 h 67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9962" h="67986">
                    <a:moveTo>
                      <a:pt x="356" y="57156"/>
                    </a:moveTo>
                    <a:cubicBezTo>
                      <a:pt x="-4583" y="52923"/>
                      <a:pt x="43042" y="48336"/>
                      <a:pt x="68089" y="42339"/>
                    </a:cubicBezTo>
                    <a:cubicBezTo>
                      <a:pt x="93136" y="36342"/>
                      <a:pt x="127003" y="28227"/>
                      <a:pt x="150639" y="21172"/>
                    </a:cubicBezTo>
                    <a:cubicBezTo>
                      <a:pt x="174275" y="14116"/>
                      <a:pt x="208142" y="-347"/>
                      <a:pt x="209906" y="6"/>
                    </a:cubicBezTo>
                    <a:cubicBezTo>
                      <a:pt x="211670" y="359"/>
                      <a:pt x="171453" y="16234"/>
                      <a:pt x="161222" y="23289"/>
                    </a:cubicBezTo>
                    <a:cubicBezTo>
                      <a:pt x="150991" y="30344"/>
                      <a:pt x="154519" y="35989"/>
                      <a:pt x="148522" y="42339"/>
                    </a:cubicBezTo>
                    <a:cubicBezTo>
                      <a:pt x="142525" y="48689"/>
                      <a:pt x="133706" y="57156"/>
                      <a:pt x="125239" y="61389"/>
                    </a:cubicBezTo>
                    <a:cubicBezTo>
                      <a:pt x="116772" y="65622"/>
                      <a:pt x="112539" y="65975"/>
                      <a:pt x="97722" y="67739"/>
                    </a:cubicBezTo>
                    <a:cubicBezTo>
                      <a:pt x="82905" y="69503"/>
                      <a:pt x="5295" y="61389"/>
                      <a:pt x="356" y="5715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FB277865-E0E5-4D03-B473-78382A1AA536}"/>
                  </a:ext>
                </a:extLst>
              </p:cNvPr>
              <p:cNvSpPr/>
              <p:nvPr/>
            </p:nvSpPr>
            <p:spPr>
              <a:xfrm>
                <a:off x="6585656" y="2522249"/>
                <a:ext cx="133500" cy="51846"/>
              </a:xfrm>
              <a:custGeom>
                <a:avLst/>
                <a:gdLst>
                  <a:gd name="connsiteX0" fmla="*/ 0 w 133500"/>
                  <a:gd name="connsiteY0" fmla="*/ 41034 h 51846"/>
                  <a:gd name="connsiteX1" fmla="*/ 59267 w 133500"/>
                  <a:gd name="connsiteY1" fmla="*/ 51618 h 51846"/>
                  <a:gd name="connsiteX2" fmla="*/ 101600 w 133500"/>
                  <a:gd name="connsiteY2" fmla="*/ 47384 h 51846"/>
                  <a:gd name="connsiteX3" fmla="*/ 133350 w 133500"/>
                  <a:gd name="connsiteY3" fmla="*/ 36801 h 51846"/>
                  <a:gd name="connsiteX4" fmla="*/ 112184 w 133500"/>
                  <a:gd name="connsiteY4" fmla="*/ 19868 h 51846"/>
                  <a:gd name="connsiteX5" fmla="*/ 80434 w 133500"/>
                  <a:gd name="connsiteY5" fmla="*/ 9284 h 51846"/>
                  <a:gd name="connsiteX6" fmla="*/ 59267 w 133500"/>
                  <a:gd name="connsiteY6" fmla="*/ 818 h 51846"/>
                  <a:gd name="connsiteX7" fmla="*/ 0 w 133500"/>
                  <a:gd name="connsiteY7" fmla="*/ 41034 h 5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500" h="51846">
                    <a:moveTo>
                      <a:pt x="0" y="41034"/>
                    </a:moveTo>
                    <a:cubicBezTo>
                      <a:pt x="0" y="49501"/>
                      <a:pt x="42334" y="50560"/>
                      <a:pt x="59267" y="51618"/>
                    </a:cubicBezTo>
                    <a:cubicBezTo>
                      <a:pt x="76200" y="52676"/>
                      <a:pt x="89253" y="49853"/>
                      <a:pt x="101600" y="47384"/>
                    </a:cubicBezTo>
                    <a:cubicBezTo>
                      <a:pt x="113947" y="44915"/>
                      <a:pt x="131586" y="41387"/>
                      <a:pt x="133350" y="36801"/>
                    </a:cubicBezTo>
                    <a:cubicBezTo>
                      <a:pt x="135114" y="32215"/>
                      <a:pt x="121003" y="24454"/>
                      <a:pt x="112184" y="19868"/>
                    </a:cubicBezTo>
                    <a:cubicBezTo>
                      <a:pt x="103365" y="15282"/>
                      <a:pt x="89254" y="12459"/>
                      <a:pt x="80434" y="9284"/>
                    </a:cubicBezTo>
                    <a:cubicBezTo>
                      <a:pt x="71615" y="6109"/>
                      <a:pt x="73025" y="-2710"/>
                      <a:pt x="59267" y="818"/>
                    </a:cubicBezTo>
                    <a:cubicBezTo>
                      <a:pt x="45509" y="4346"/>
                      <a:pt x="0" y="32567"/>
                      <a:pt x="0" y="4103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102B70D8-3CFA-40CB-A758-C41C49998590}"/>
                  </a:ext>
                </a:extLst>
              </p:cNvPr>
              <p:cNvSpPr/>
              <p:nvPr/>
            </p:nvSpPr>
            <p:spPr>
              <a:xfrm>
                <a:off x="7008382" y="2491304"/>
                <a:ext cx="192828" cy="82102"/>
              </a:xfrm>
              <a:custGeom>
                <a:avLst/>
                <a:gdLst>
                  <a:gd name="connsiteX0" fmla="*/ 2724 w 192828"/>
                  <a:gd name="connsiteY0" fmla="*/ 80446 h 82102"/>
                  <a:gd name="connsiteX1" fmla="*/ 68341 w 192828"/>
                  <a:gd name="connsiteY1" fmla="*/ 67746 h 82102"/>
                  <a:gd name="connsiteX2" fmla="*/ 117024 w 192828"/>
                  <a:gd name="connsiteY2" fmla="*/ 67746 h 82102"/>
                  <a:gd name="connsiteX3" fmla="*/ 184758 w 192828"/>
                  <a:gd name="connsiteY3" fmla="*/ 63513 h 82102"/>
                  <a:gd name="connsiteX4" fmla="*/ 188991 w 192828"/>
                  <a:gd name="connsiteY4" fmla="*/ 48696 h 82102"/>
                  <a:gd name="connsiteX5" fmla="*/ 161474 w 192828"/>
                  <a:gd name="connsiteY5" fmla="*/ 27529 h 82102"/>
                  <a:gd name="connsiteX6" fmla="*/ 133958 w 192828"/>
                  <a:gd name="connsiteY6" fmla="*/ 12713 h 82102"/>
                  <a:gd name="connsiteX7" fmla="*/ 106441 w 192828"/>
                  <a:gd name="connsiteY7" fmla="*/ 13 h 82102"/>
                  <a:gd name="connsiteX8" fmla="*/ 64108 w 192828"/>
                  <a:gd name="connsiteY8" fmla="*/ 10596 h 82102"/>
                  <a:gd name="connsiteX9" fmla="*/ 17541 w 192828"/>
                  <a:gd name="connsiteY9" fmla="*/ 25413 h 82102"/>
                  <a:gd name="connsiteX10" fmla="*/ 2724 w 192828"/>
                  <a:gd name="connsiteY10" fmla="*/ 80446 h 82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2828" h="82102">
                    <a:moveTo>
                      <a:pt x="2724" y="80446"/>
                    </a:moveTo>
                    <a:cubicBezTo>
                      <a:pt x="11191" y="87502"/>
                      <a:pt x="49291" y="69863"/>
                      <a:pt x="68341" y="67746"/>
                    </a:cubicBezTo>
                    <a:cubicBezTo>
                      <a:pt x="87391" y="65629"/>
                      <a:pt x="97621" y="68451"/>
                      <a:pt x="117024" y="67746"/>
                    </a:cubicBezTo>
                    <a:cubicBezTo>
                      <a:pt x="136427" y="67041"/>
                      <a:pt x="172764" y="66688"/>
                      <a:pt x="184758" y="63513"/>
                    </a:cubicBezTo>
                    <a:cubicBezTo>
                      <a:pt x="196752" y="60338"/>
                      <a:pt x="192872" y="54693"/>
                      <a:pt x="188991" y="48696"/>
                    </a:cubicBezTo>
                    <a:cubicBezTo>
                      <a:pt x="185110" y="42699"/>
                      <a:pt x="170646" y="33526"/>
                      <a:pt x="161474" y="27529"/>
                    </a:cubicBezTo>
                    <a:cubicBezTo>
                      <a:pt x="152302" y="21532"/>
                      <a:pt x="143130" y="17299"/>
                      <a:pt x="133958" y="12713"/>
                    </a:cubicBezTo>
                    <a:cubicBezTo>
                      <a:pt x="124786" y="8127"/>
                      <a:pt x="118083" y="366"/>
                      <a:pt x="106441" y="13"/>
                    </a:cubicBezTo>
                    <a:cubicBezTo>
                      <a:pt x="94799" y="-340"/>
                      <a:pt x="78925" y="6363"/>
                      <a:pt x="64108" y="10596"/>
                    </a:cubicBezTo>
                    <a:cubicBezTo>
                      <a:pt x="49291" y="14829"/>
                      <a:pt x="27772" y="20827"/>
                      <a:pt x="17541" y="25413"/>
                    </a:cubicBezTo>
                    <a:cubicBezTo>
                      <a:pt x="7310" y="29999"/>
                      <a:pt x="-5743" y="73390"/>
                      <a:pt x="2724" y="8044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92B9FC16-65AC-4FFE-A578-7CFC5E5A6B56}"/>
                  </a:ext>
                </a:extLst>
              </p:cNvPr>
              <p:cNvSpPr/>
              <p:nvPr/>
            </p:nvSpPr>
            <p:spPr>
              <a:xfrm>
                <a:off x="7465442" y="1263344"/>
                <a:ext cx="457950" cy="230091"/>
              </a:xfrm>
              <a:custGeom>
                <a:avLst/>
                <a:gdLst>
                  <a:gd name="connsiteX0" fmla="*/ 2864 w 457950"/>
                  <a:gd name="connsiteY0" fmla="*/ 135773 h 230091"/>
                  <a:gd name="connsiteX1" fmla="*/ 155264 w 457950"/>
                  <a:gd name="connsiteY1" fmla="*/ 131539 h 230091"/>
                  <a:gd name="connsiteX2" fmla="*/ 239931 w 457950"/>
                  <a:gd name="connsiteY2" fmla="*/ 142123 h 230091"/>
                  <a:gd name="connsiteX3" fmla="*/ 294964 w 457950"/>
                  <a:gd name="connsiteY3" fmla="*/ 161173 h 230091"/>
                  <a:gd name="connsiteX4" fmla="*/ 362698 w 457950"/>
                  <a:gd name="connsiteY4" fmla="*/ 211973 h 230091"/>
                  <a:gd name="connsiteX5" fmla="*/ 407148 w 457950"/>
                  <a:gd name="connsiteY5" fmla="*/ 226789 h 230091"/>
                  <a:gd name="connsiteX6" fmla="*/ 457948 w 457950"/>
                  <a:gd name="connsiteY6" fmla="*/ 226789 h 230091"/>
                  <a:gd name="connsiteX7" fmla="*/ 409264 w 457950"/>
                  <a:gd name="connsiteY7" fmla="*/ 190806 h 230091"/>
                  <a:gd name="connsiteX8" fmla="*/ 354231 w 457950"/>
                  <a:gd name="connsiteY8" fmla="*/ 163289 h 230091"/>
                  <a:gd name="connsiteX9" fmla="*/ 328831 w 457950"/>
                  <a:gd name="connsiteY9" fmla="*/ 152706 h 230091"/>
                  <a:gd name="connsiteX10" fmla="*/ 356348 w 457950"/>
                  <a:gd name="connsiteY10" fmla="*/ 150589 h 230091"/>
                  <a:gd name="connsiteX11" fmla="*/ 396564 w 457950"/>
                  <a:gd name="connsiteY11" fmla="*/ 140006 h 230091"/>
                  <a:gd name="connsiteX12" fmla="*/ 352114 w 457950"/>
                  <a:gd name="connsiteY12" fmla="*/ 104023 h 230091"/>
                  <a:gd name="connsiteX13" fmla="*/ 275914 w 457950"/>
                  <a:gd name="connsiteY13" fmla="*/ 53223 h 230091"/>
                  <a:gd name="connsiteX14" fmla="*/ 178548 w 457950"/>
                  <a:gd name="connsiteY14" fmla="*/ 306 h 230091"/>
                  <a:gd name="connsiteX15" fmla="*/ 64248 w 457950"/>
                  <a:gd name="connsiteY15" fmla="*/ 34173 h 230091"/>
                  <a:gd name="connsiteX16" fmla="*/ 2864 w 457950"/>
                  <a:gd name="connsiteY16" fmla="*/ 135773 h 230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57950" h="230091">
                    <a:moveTo>
                      <a:pt x="2864" y="135773"/>
                    </a:moveTo>
                    <a:cubicBezTo>
                      <a:pt x="18033" y="152001"/>
                      <a:pt x="115753" y="130481"/>
                      <a:pt x="155264" y="131539"/>
                    </a:cubicBezTo>
                    <a:cubicBezTo>
                      <a:pt x="194775" y="132597"/>
                      <a:pt x="216648" y="137184"/>
                      <a:pt x="239931" y="142123"/>
                    </a:cubicBezTo>
                    <a:cubicBezTo>
                      <a:pt x="263214" y="147062"/>
                      <a:pt x="274503" y="149531"/>
                      <a:pt x="294964" y="161173"/>
                    </a:cubicBezTo>
                    <a:cubicBezTo>
                      <a:pt x="315425" y="172815"/>
                      <a:pt x="344001" y="201037"/>
                      <a:pt x="362698" y="211973"/>
                    </a:cubicBezTo>
                    <a:cubicBezTo>
                      <a:pt x="381395" y="222909"/>
                      <a:pt x="391273" y="224320"/>
                      <a:pt x="407148" y="226789"/>
                    </a:cubicBezTo>
                    <a:cubicBezTo>
                      <a:pt x="423023" y="229258"/>
                      <a:pt x="457595" y="232786"/>
                      <a:pt x="457948" y="226789"/>
                    </a:cubicBezTo>
                    <a:cubicBezTo>
                      <a:pt x="458301" y="220792"/>
                      <a:pt x="426550" y="201389"/>
                      <a:pt x="409264" y="190806"/>
                    </a:cubicBezTo>
                    <a:cubicBezTo>
                      <a:pt x="391978" y="180223"/>
                      <a:pt x="367636" y="169639"/>
                      <a:pt x="354231" y="163289"/>
                    </a:cubicBezTo>
                    <a:cubicBezTo>
                      <a:pt x="340826" y="156939"/>
                      <a:pt x="328478" y="154823"/>
                      <a:pt x="328831" y="152706"/>
                    </a:cubicBezTo>
                    <a:cubicBezTo>
                      <a:pt x="329184" y="150589"/>
                      <a:pt x="345059" y="152706"/>
                      <a:pt x="356348" y="150589"/>
                    </a:cubicBezTo>
                    <a:cubicBezTo>
                      <a:pt x="367637" y="148472"/>
                      <a:pt x="397270" y="147767"/>
                      <a:pt x="396564" y="140006"/>
                    </a:cubicBezTo>
                    <a:cubicBezTo>
                      <a:pt x="395858" y="132245"/>
                      <a:pt x="372222" y="118487"/>
                      <a:pt x="352114" y="104023"/>
                    </a:cubicBezTo>
                    <a:cubicBezTo>
                      <a:pt x="332006" y="89559"/>
                      <a:pt x="304842" y="70509"/>
                      <a:pt x="275914" y="53223"/>
                    </a:cubicBezTo>
                    <a:cubicBezTo>
                      <a:pt x="246986" y="35937"/>
                      <a:pt x="213826" y="3481"/>
                      <a:pt x="178548" y="306"/>
                    </a:cubicBezTo>
                    <a:cubicBezTo>
                      <a:pt x="143270" y="-2869"/>
                      <a:pt x="92117" y="19356"/>
                      <a:pt x="64248" y="34173"/>
                    </a:cubicBezTo>
                    <a:cubicBezTo>
                      <a:pt x="36379" y="48990"/>
                      <a:pt x="-12305" y="119545"/>
                      <a:pt x="2864" y="135773"/>
                    </a:cubicBezTo>
                    <a:close/>
                  </a:path>
                </a:pathLst>
              </a:custGeom>
              <a:solidFill>
                <a:srgbClr val="FF00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DC10DF33-F5EA-470E-A3FE-FEA0A0EEE345}"/>
                  </a:ext>
                </a:extLst>
              </p:cNvPr>
              <p:cNvSpPr/>
              <p:nvPr/>
            </p:nvSpPr>
            <p:spPr>
              <a:xfrm>
                <a:off x="7216075" y="1255070"/>
                <a:ext cx="318939" cy="218082"/>
              </a:xfrm>
              <a:custGeom>
                <a:avLst/>
                <a:gdLst>
                  <a:gd name="connsiteX0" fmla="*/ 267048 w 318939"/>
                  <a:gd name="connsiteY0" fmla="*/ 129230 h 218082"/>
                  <a:gd name="connsiteX1" fmla="*/ 173915 w 318939"/>
                  <a:gd name="connsiteY1" fmla="*/ 133463 h 218082"/>
                  <a:gd name="connsiteX2" fmla="*/ 118881 w 318939"/>
                  <a:gd name="connsiteY2" fmla="*/ 165213 h 218082"/>
                  <a:gd name="connsiteX3" fmla="*/ 51148 w 318939"/>
                  <a:gd name="connsiteY3" fmla="*/ 205430 h 218082"/>
                  <a:gd name="connsiteX4" fmla="*/ 13048 w 318939"/>
                  <a:gd name="connsiteY4" fmla="*/ 216013 h 218082"/>
                  <a:gd name="connsiteX5" fmla="*/ 348 w 318939"/>
                  <a:gd name="connsiteY5" fmla="*/ 169447 h 218082"/>
                  <a:gd name="connsiteX6" fmla="*/ 4581 w 318939"/>
                  <a:gd name="connsiteY6" fmla="*/ 99597 h 218082"/>
                  <a:gd name="connsiteX7" fmla="*/ 15165 w 318939"/>
                  <a:gd name="connsiteY7" fmla="*/ 61497 h 218082"/>
                  <a:gd name="connsiteX8" fmla="*/ 32098 w 318939"/>
                  <a:gd name="connsiteY8" fmla="*/ 27630 h 218082"/>
                  <a:gd name="connsiteX9" fmla="*/ 101948 w 318939"/>
                  <a:gd name="connsiteY9" fmla="*/ 6463 h 218082"/>
                  <a:gd name="connsiteX10" fmla="*/ 188731 w 318939"/>
                  <a:gd name="connsiteY10" fmla="*/ 113 h 218082"/>
                  <a:gd name="connsiteX11" fmla="*/ 228948 w 318939"/>
                  <a:gd name="connsiteY11" fmla="*/ 2230 h 218082"/>
                  <a:gd name="connsiteX12" fmla="*/ 226831 w 318939"/>
                  <a:gd name="connsiteY12" fmla="*/ 6463 h 218082"/>
                  <a:gd name="connsiteX13" fmla="*/ 188731 w 318939"/>
                  <a:gd name="connsiteY13" fmla="*/ 29747 h 218082"/>
                  <a:gd name="connsiteX14" fmla="*/ 176031 w 318939"/>
                  <a:gd name="connsiteY14" fmla="*/ 48797 h 218082"/>
                  <a:gd name="connsiteX15" fmla="*/ 222598 w 318939"/>
                  <a:gd name="connsiteY15" fmla="*/ 53030 h 218082"/>
                  <a:gd name="connsiteX16" fmla="*/ 311498 w 318939"/>
                  <a:gd name="connsiteY16" fmla="*/ 67847 h 218082"/>
                  <a:gd name="connsiteX17" fmla="*/ 311498 w 318939"/>
                  <a:gd name="connsiteY17" fmla="*/ 69963 h 218082"/>
                  <a:gd name="connsiteX18" fmla="*/ 267048 w 318939"/>
                  <a:gd name="connsiteY18" fmla="*/ 129230 h 218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8939" h="218082">
                    <a:moveTo>
                      <a:pt x="267048" y="129230"/>
                    </a:moveTo>
                    <a:cubicBezTo>
                      <a:pt x="244117" y="139813"/>
                      <a:pt x="198609" y="127466"/>
                      <a:pt x="173915" y="133463"/>
                    </a:cubicBezTo>
                    <a:cubicBezTo>
                      <a:pt x="149221" y="139460"/>
                      <a:pt x="118881" y="165213"/>
                      <a:pt x="118881" y="165213"/>
                    </a:cubicBezTo>
                    <a:cubicBezTo>
                      <a:pt x="98420" y="177208"/>
                      <a:pt x="68787" y="196963"/>
                      <a:pt x="51148" y="205430"/>
                    </a:cubicBezTo>
                    <a:cubicBezTo>
                      <a:pt x="33509" y="213897"/>
                      <a:pt x="21515" y="222010"/>
                      <a:pt x="13048" y="216013"/>
                    </a:cubicBezTo>
                    <a:cubicBezTo>
                      <a:pt x="4581" y="210016"/>
                      <a:pt x="1759" y="188850"/>
                      <a:pt x="348" y="169447"/>
                    </a:cubicBezTo>
                    <a:cubicBezTo>
                      <a:pt x="-1063" y="150044"/>
                      <a:pt x="2112" y="117589"/>
                      <a:pt x="4581" y="99597"/>
                    </a:cubicBezTo>
                    <a:cubicBezTo>
                      <a:pt x="7050" y="81605"/>
                      <a:pt x="10579" y="73491"/>
                      <a:pt x="15165" y="61497"/>
                    </a:cubicBezTo>
                    <a:cubicBezTo>
                      <a:pt x="19751" y="49502"/>
                      <a:pt x="17634" y="36802"/>
                      <a:pt x="32098" y="27630"/>
                    </a:cubicBezTo>
                    <a:cubicBezTo>
                      <a:pt x="46562" y="18458"/>
                      <a:pt x="75842" y="11049"/>
                      <a:pt x="101948" y="6463"/>
                    </a:cubicBezTo>
                    <a:cubicBezTo>
                      <a:pt x="128053" y="1877"/>
                      <a:pt x="167564" y="818"/>
                      <a:pt x="188731" y="113"/>
                    </a:cubicBezTo>
                    <a:cubicBezTo>
                      <a:pt x="209898" y="-593"/>
                      <a:pt x="228948" y="2230"/>
                      <a:pt x="228948" y="2230"/>
                    </a:cubicBezTo>
                    <a:cubicBezTo>
                      <a:pt x="235298" y="3288"/>
                      <a:pt x="233534" y="1877"/>
                      <a:pt x="226831" y="6463"/>
                    </a:cubicBezTo>
                    <a:cubicBezTo>
                      <a:pt x="220128" y="11049"/>
                      <a:pt x="197198" y="22691"/>
                      <a:pt x="188731" y="29747"/>
                    </a:cubicBezTo>
                    <a:cubicBezTo>
                      <a:pt x="180264" y="36803"/>
                      <a:pt x="170387" y="44917"/>
                      <a:pt x="176031" y="48797"/>
                    </a:cubicBezTo>
                    <a:cubicBezTo>
                      <a:pt x="181675" y="52677"/>
                      <a:pt x="200020" y="49855"/>
                      <a:pt x="222598" y="53030"/>
                    </a:cubicBezTo>
                    <a:cubicBezTo>
                      <a:pt x="245176" y="56205"/>
                      <a:pt x="311498" y="67847"/>
                      <a:pt x="311498" y="67847"/>
                    </a:cubicBezTo>
                    <a:cubicBezTo>
                      <a:pt x="326315" y="70669"/>
                      <a:pt x="315026" y="63966"/>
                      <a:pt x="311498" y="69963"/>
                    </a:cubicBezTo>
                    <a:cubicBezTo>
                      <a:pt x="307970" y="75960"/>
                      <a:pt x="289979" y="118647"/>
                      <a:pt x="267048" y="1292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EDAB3F25-330E-45F9-976B-E214FD5E0251}"/>
                  </a:ext>
                </a:extLst>
              </p:cNvPr>
              <p:cNvSpPr/>
              <p:nvPr/>
            </p:nvSpPr>
            <p:spPr>
              <a:xfrm>
                <a:off x="7151110" y="1254786"/>
                <a:ext cx="478441" cy="222684"/>
              </a:xfrm>
              <a:custGeom>
                <a:avLst/>
                <a:gdLst>
                  <a:gd name="connsiteX0" fmla="*/ 58963 w 478441"/>
                  <a:gd name="connsiteY0" fmla="*/ 222647 h 222684"/>
                  <a:gd name="connsiteX1" fmla="*/ 22980 w 478441"/>
                  <a:gd name="connsiteY1" fmla="*/ 169731 h 222684"/>
                  <a:gd name="connsiteX2" fmla="*/ 3930 w 478441"/>
                  <a:gd name="connsiteY2" fmla="*/ 129514 h 222684"/>
                  <a:gd name="connsiteX3" fmla="*/ 1813 w 478441"/>
                  <a:gd name="connsiteY3" fmla="*/ 87181 h 222684"/>
                  <a:gd name="connsiteX4" fmla="*/ 25096 w 478441"/>
                  <a:gd name="connsiteY4" fmla="*/ 36381 h 222684"/>
                  <a:gd name="connsiteX5" fmla="*/ 101296 w 478441"/>
                  <a:gd name="connsiteY5" fmla="*/ 4631 h 222684"/>
                  <a:gd name="connsiteX6" fmla="*/ 247346 w 478441"/>
                  <a:gd name="connsiteY6" fmla="*/ 397 h 222684"/>
                  <a:gd name="connsiteX7" fmla="*/ 365880 w 478441"/>
                  <a:gd name="connsiteY7" fmla="*/ 6747 h 222684"/>
                  <a:gd name="connsiteX8" fmla="*/ 478063 w 478441"/>
                  <a:gd name="connsiteY8" fmla="*/ 17331 h 222684"/>
                  <a:gd name="connsiteX9" fmla="*/ 399746 w 478441"/>
                  <a:gd name="connsiteY9" fmla="*/ 80831 h 222684"/>
                  <a:gd name="connsiteX10" fmla="*/ 327780 w 478441"/>
                  <a:gd name="connsiteY10" fmla="*/ 99881 h 222684"/>
                  <a:gd name="connsiteX11" fmla="*/ 230413 w 478441"/>
                  <a:gd name="connsiteY11" fmla="*/ 110464 h 222684"/>
                  <a:gd name="connsiteX12" fmla="*/ 126696 w 478441"/>
                  <a:gd name="connsiteY12" fmla="*/ 161264 h 222684"/>
                  <a:gd name="connsiteX13" fmla="*/ 58963 w 478441"/>
                  <a:gd name="connsiteY13" fmla="*/ 222647 h 222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8441" h="222684">
                    <a:moveTo>
                      <a:pt x="58963" y="222647"/>
                    </a:moveTo>
                    <a:cubicBezTo>
                      <a:pt x="41677" y="224058"/>
                      <a:pt x="32152" y="185253"/>
                      <a:pt x="22980" y="169731"/>
                    </a:cubicBezTo>
                    <a:cubicBezTo>
                      <a:pt x="13808" y="154209"/>
                      <a:pt x="7458" y="143272"/>
                      <a:pt x="3930" y="129514"/>
                    </a:cubicBezTo>
                    <a:cubicBezTo>
                      <a:pt x="402" y="115756"/>
                      <a:pt x="-1715" y="102703"/>
                      <a:pt x="1813" y="87181"/>
                    </a:cubicBezTo>
                    <a:cubicBezTo>
                      <a:pt x="5341" y="71659"/>
                      <a:pt x="8516" y="50139"/>
                      <a:pt x="25096" y="36381"/>
                    </a:cubicBezTo>
                    <a:cubicBezTo>
                      <a:pt x="41676" y="22623"/>
                      <a:pt x="64254" y="10628"/>
                      <a:pt x="101296" y="4631"/>
                    </a:cubicBezTo>
                    <a:cubicBezTo>
                      <a:pt x="138338" y="-1366"/>
                      <a:pt x="203249" y="44"/>
                      <a:pt x="247346" y="397"/>
                    </a:cubicBezTo>
                    <a:cubicBezTo>
                      <a:pt x="291443" y="750"/>
                      <a:pt x="327427" y="3925"/>
                      <a:pt x="365880" y="6747"/>
                    </a:cubicBezTo>
                    <a:cubicBezTo>
                      <a:pt x="404333" y="9569"/>
                      <a:pt x="472419" y="4984"/>
                      <a:pt x="478063" y="17331"/>
                    </a:cubicBezTo>
                    <a:cubicBezTo>
                      <a:pt x="483707" y="29678"/>
                      <a:pt x="424793" y="67073"/>
                      <a:pt x="399746" y="80831"/>
                    </a:cubicBezTo>
                    <a:cubicBezTo>
                      <a:pt x="374699" y="94589"/>
                      <a:pt x="356002" y="94942"/>
                      <a:pt x="327780" y="99881"/>
                    </a:cubicBezTo>
                    <a:cubicBezTo>
                      <a:pt x="299558" y="104820"/>
                      <a:pt x="263927" y="100233"/>
                      <a:pt x="230413" y="110464"/>
                    </a:cubicBezTo>
                    <a:cubicBezTo>
                      <a:pt x="196899" y="120694"/>
                      <a:pt x="151038" y="145036"/>
                      <a:pt x="126696" y="161264"/>
                    </a:cubicBezTo>
                    <a:cubicBezTo>
                      <a:pt x="102354" y="177492"/>
                      <a:pt x="76249" y="221236"/>
                      <a:pt x="58963" y="222647"/>
                    </a:cubicBezTo>
                    <a:close/>
                  </a:path>
                </a:pathLst>
              </a:custGeom>
              <a:solidFill>
                <a:srgbClr val="FF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6C31D9C4-2F54-4990-A748-7F7EE194551B}"/>
                  </a:ext>
                </a:extLst>
              </p:cNvPr>
              <p:cNvSpPr/>
              <p:nvPr/>
            </p:nvSpPr>
            <p:spPr>
              <a:xfrm>
                <a:off x="5814026" y="1252710"/>
                <a:ext cx="760285" cy="235581"/>
              </a:xfrm>
              <a:custGeom>
                <a:avLst/>
                <a:gdLst>
                  <a:gd name="connsiteX0" fmla="*/ 715010 w 760285"/>
                  <a:gd name="connsiteY0" fmla="*/ 7765 h 235581"/>
                  <a:gd name="connsiteX1" fmla="*/ 748347 w 760285"/>
                  <a:gd name="connsiteY1" fmla="*/ 49040 h 235581"/>
                  <a:gd name="connsiteX2" fmla="*/ 759460 w 760285"/>
                  <a:gd name="connsiteY2" fmla="*/ 64915 h 235581"/>
                  <a:gd name="connsiteX3" fmla="*/ 757872 w 760285"/>
                  <a:gd name="connsiteY3" fmla="*/ 106190 h 235581"/>
                  <a:gd name="connsiteX4" fmla="*/ 745172 w 760285"/>
                  <a:gd name="connsiteY4" fmla="*/ 125240 h 235581"/>
                  <a:gd name="connsiteX5" fmla="*/ 724535 w 760285"/>
                  <a:gd name="connsiteY5" fmla="*/ 137940 h 235581"/>
                  <a:gd name="connsiteX6" fmla="*/ 653097 w 760285"/>
                  <a:gd name="connsiteY6" fmla="*/ 145878 h 235581"/>
                  <a:gd name="connsiteX7" fmla="*/ 532447 w 760285"/>
                  <a:gd name="connsiteY7" fmla="*/ 150640 h 235581"/>
                  <a:gd name="connsiteX8" fmla="*/ 360997 w 760285"/>
                  <a:gd name="connsiteY8" fmla="*/ 144290 h 235581"/>
                  <a:gd name="connsiteX9" fmla="*/ 213360 w 760285"/>
                  <a:gd name="connsiteY9" fmla="*/ 163340 h 235581"/>
                  <a:gd name="connsiteX10" fmla="*/ 130810 w 760285"/>
                  <a:gd name="connsiteY10" fmla="*/ 204615 h 235581"/>
                  <a:gd name="connsiteX11" fmla="*/ 84772 w 760285"/>
                  <a:gd name="connsiteY11" fmla="*/ 233190 h 235581"/>
                  <a:gd name="connsiteX12" fmla="*/ 62547 w 760285"/>
                  <a:gd name="connsiteY12" fmla="*/ 230015 h 235581"/>
                  <a:gd name="connsiteX13" fmla="*/ 635 w 760285"/>
                  <a:gd name="connsiteY13" fmla="*/ 198265 h 235581"/>
                  <a:gd name="connsiteX14" fmla="*/ 37147 w 760285"/>
                  <a:gd name="connsiteY14" fmla="*/ 171278 h 235581"/>
                  <a:gd name="connsiteX15" fmla="*/ 140335 w 760285"/>
                  <a:gd name="connsiteY15" fmla="*/ 109365 h 235581"/>
                  <a:gd name="connsiteX16" fmla="*/ 262572 w 760285"/>
                  <a:gd name="connsiteY16" fmla="*/ 52215 h 235581"/>
                  <a:gd name="connsiteX17" fmla="*/ 462597 w 760285"/>
                  <a:gd name="connsiteY17" fmla="*/ 15703 h 235581"/>
                  <a:gd name="connsiteX18" fmla="*/ 619760 w 760285"/>
                  <a:gd name="connsiteY18" fmla="*/ 1415 h 235581"/>
                  <a:gd name="connsiteX19" fmla="*/ 715010 w 760285"/>
                  <a:gd name="connsiteY19" fmla="*/ 7765 h 235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60285" h="235581">
                    <a:moveTo>
                      <a:pt x="715010" y="7765"/>
                    </a:moveTo>
                    <a:cubicBezTo>
                      <a:pt x="736441" y="15702"/>
                      <a:pt x="740939" y="39515"/>
                      <a:pt x="748347" y="49040"/>
                    </a:cubicBezTo>
                    <a:cubicBezTo>
                      <a:pt x="755755" y="58565"/>
                      <a:pt x="757873" y="55390"/>
                      <a:pt x="759460" y="64915"/>
                    </a:cubicBezTo>
                    <a:cubicBezTo>
                      <a:pt x="761048" y="74440"/>
                      <a:pt x="760253" y="96136"/>
                      <a:pt x="757872" y="106190"/>
                    </a:cubicBezTo>
                    <a:cubicBezTo>
                      <a:pt x="755491" y="116244"/>
                      <a:pt x="750728" y="119948"/>
                      <a:pt x="745172" y="125240"/>
                    </a:cubicBezTo>
                    <a:cubicBezTo>
                      <a:pt x="739616" y="130532"/>
                      <a:pt x="739881" y="134500"/>
                      <a:pt x="724535" y="137940"/>
                    </a:cubicBezTo>
                    <a:cubicBezTo>
                      <a:pt x="709189" y="141380"/>
                      <a:pt x="685112" y="143761"/>
                      <a:pt x="653097" y="145878"/>
                    </a:cubicBezTo>
                    <a:cubicBezTo>
                      <a:pt x="621082" y="147995"/>
                      <a:pt x="581130" y="150905"/>
                      <a:pt x="532447" y="150640"/>
                    </a:cubicBezTo>
                    <a:cubicBezTo>
                      <a:pt x="483764" y="150375"/>
                      <a:pt x="414178" y="142173"/>
                      <a:pt x="360997" y="144290"/>
                    </a:cubicBezTo>
                    <a:cubicBezTo>
                      <a:pt x="307816" y="146407"/>
                      <a:pt x="251724" y="153286"/>
                      <a:pt x="213360" y="163340"/>
                    </a:cubicBezTo>
                    <a:cubicBezTo>
                      <a:pt x="174995" y="173394"/>
                      <a:pt x="152241" y="192973"/>
                      <a:pt x="130810" y="204615"/>
                    </a:cubicBezTo>
                    <a:cubicBezTo>
                      <a:pt x="109379" y="216257"/>
                      <a:pt x="96149" y="228957"/>
                      <a:pt x="84772" y="233190"/>
                    </a:cubicBezTo>
                    <a:cubicBezTo>
                      <a:pt x="73395" y="237423"/>
                      <a:pt x="76570" y="235836"/>
                      <a:pt x="62547" y="230015"/>
                    </a:cubicBezTo>
                    <a:cubicBezTo>
                      <a:pt x="48524" y="224194"/>
                      <a:pt x="4868" y="208054"/>
                      <a:pt x="635" y="198265"/>
                    </a:cubicBezTo>
                    <a:cubicBezTo>
                      <a:pt x="-3598" y="188476"/>
                      <a:pt x="13864" y="186095"/>
                      <a:pt x="37147" y="171278"/>
                    </a:cubicBezTo>
                    <a:cubicBezTo>
                      <a:pt x="60430" y="156461"/>
                      <a:pt x="102764" y="129209"/>
                      <a:pt x="140335" y="109365"/>
                    </a:cubicBezTo>
                    <a:cubicBezTo>
                      <a:pt x="177906" y="89521"/>
                      <a:pt x="208862" y="67825"/>
                      <a:pt x="262572" y="52215"/>
                    </a:cubicBezTo>
                    <a:cubicBezTo>
                      <a:pt x="316282" y="36605"/>
                      <a:pt x="403066" y="24170"/>
                      <a:pt x="462597" y="15703"/>
                    </a:cubicBezTo>
                    <a:cubicBezTo>
                      <a:pt x="522128" y="7236"/>
                      <a:pt x="580866" y="4325"/>
                      <a:pt x="619760" y="1415"/>
                    </a:cubicBezTo>
                    <a:cubicBezTo>
                      <a:pt x="658654" y="-1495"/>
                      <a:pt x="693579" y="-172"/>
                      <a:pt x="715010" y="7765"/>
                    </a:cubicBezTo>
                    <a:close/>
                  </a:path>
                </a:pathLst>
              </a:custGeom>
              <a:solidFill>
                <a:srgbClr val="FF00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: 図形 32">
                <a:extLst>
                  <a:ext uri="{FF2B5EF4-FFF2-40B4-BE49-F238E27FC236}">
                    <a16:creationId xmlns:a16="http://schemas.microsoft.com/office/drawing/2014/main" id="{D5CAA30A-9DBA-4A22-9386-8E7F469A60E9}"/>
                  </a:ext>
                </a:extLst>
              </p:cNvPr>
              <p:cNvSpPr/>
              <p:nvPr/>
            </p:nvSpPr>
            <p:spPr>
              <a:xfrm>
                <a:off x="6133708" y="2300589"/>
                <a:ext cx="446443" cy="579157"/>
              </a:xfrm>
              <a:custGeom>
                <a:avLst/>
                <a:gdLst>
                  <a:gd name="connsiteX0" fmla="*/ 446128 w 446443"/>
                  <a:gd name="connsiteY0" fmla="*/ 2874 h 579157"/>
                  <a:gd name="connsiteX1" fmla="*/ 308015 w 446443"/>
                  <a:gd name="connsiteY1" fmla="*/ 85424 h 579157"/>
                  <a:gd name="connsiteX2" fmla="*/ 271503 w 446443"/>
                  <a:gd name="connsiteY2" fmla="*/ 148924 h 579157"/>
                  <a:gd name="connsiteX3" fmla="*/ 203240 w 446443"/>
                  <a:gd name="connsiteY3" fmla="*/ 214011 h 579157"/>
                  <a:gd name="connsiteX4" fmla="*/ 134978 w 446443"/>
                  <a:gd name="connsiteY4" fmla="*/ 328311 h 579157"/>
                  <a:gd name="connsiteX5" fmla="*/ 55603 w 446443"/>
                  <a:gd name="connsiteY5" fmla="*/ 453724 h 579157"/>
                  <a:gd name="connsiteX6" fmla="*/ 40 w 446443"/>
                  <a:gd name="connsiteY6" fmla="*/ 579136 h 579157"/>
                  <a:gd name="connsiteX7" fmla="*/ 49253 w 446443"/>
                  <a:gd name="connsiteY7" fmla="*/ 444199 h 579157"/>
                  <a:gd name="connsiteX8" fmla="*/ 182603 w 446443"/>
                  <a:gd name="connsiteY8" fmla="*/ 187024 h 579157"/>
                  <a:gd name="connsiteX9" fmla="*/ 204828 w 446443"/>
                  <a:gd name="connsiteY9" fmla="*/ 99711 h 579157"/>
                  <a:gd name="connsiteX10" fmla="*/ 265153 w 446443"/>
                  <a:gd name="connsiteY10" fmla="*/ 28274 h 579157"/>
                  <a:gd name="connsiteX11" fmla="*/ 446128 w 446443"/>
                  <a:gd name="connsiteY11" fmla="*/ 2874 h 579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6443" h="579157">
                    <a:moveTo>
                      <a:pt x="446128" y="2874"/>
                    </a:moveTo>
                    <a:cubicBezTo>
                      <a:pt x="453272" y="12399"/>
                      <a:pt x="337119" y="61082"/>
                      <a:pt x="308015" y="85424"/>
                    </a:cubicBezTo>
                    <a:cubicBezTo>
                      <a:pt x="278911" y="109766"/>
                      <a:pt x="288966" y="127493"/>
                      <a:pt x="271503" y="148924"/>
                    </a:cubicBezTo>
                    <a:cubicBezTo>
                      <a:pt x="254040" y="170355"/>
                      <a:pt x="225994" y="184113"/>
                      <a:pt x="203240" y="214011"/>
                    </a:cubicBezTo>
                    <a:cubicBezTo>
                      <a:pt x="180486" y="243909"/>
                      <a:pt x="159584" y="288359"/>
                      <a:pt x="134978" y="328311"/>
                    </a:cubicBezTo>
                    <a:cubicBezTo>
                      <a:pt x="110372" y="368263"/>
                      <a:pt x="78093" y="411920"/>
                      <a:pt x="55603" y="453724"/>
                    </a:cubicBezTo>
                    <a:cubicBezTo>
                      <a:pt x="33113" y="495528"/>
                      <a:pt x="1098" y="580724"/>
                      <a:pt x="40" y="579136"/>
                    </a:cubicBezTo>
                    <a:cubicBezTo>
                      <a:pt x="-1018" y="577548"/>
                      <a:pt x="18826" y="509551"/>
                      <a:pt x="49253" y="444199"/>
                    </a:cubicBezTo>
                    <a:cubicBezTo>
                      <a:pt x="79680" y="378847"/>
                      <a:pt x="156674" y="244439"/>
                      <a:pt x="182603" y="187024"/>
                    </a:cubicBezTo>
                    <a:cubicBezTo>
                      <a:pt x="208532" y="129609"/>
                      <a:pt x="191070" y="126169"/>
                      <a:pt x="204828" y="99711"/>
                    </a:cubicBezTo>
                    <a:cubicBezTo>
                      <a:pt x="218586" y="73253"/>
                      <a:pt x="228641" y="47588"/>
                      <a:pt x="265153" y="28274"/>
                    </a:cubicBezTo>
                    <a:cubicBezTo>
                      <a:pt x="301665" y="8960"/>
                      <a:pt x="438984" y="-6651"/>
                      <a:pt x="446128" y="2874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EA36769B-EF92-43FF-AFE0-0447398CF819}"/>
                  </a:ext>
                </a:extLst>
              </p:cNvPr>
              <p:cNvSpPr/>
              <p:nvPr/>
            </p:nvSpPr>
            <p:spPr>
              <a:xfrm>
                <a:off x="7317512" y="2383896"/>
                <a:ext cx="327539" cy="546678"/>
              </a:xfrm>
              <a:custGeom>
                <a:avLst/>
                <a:gdLst>
                  <a:gd name="connsiteX0" fmla="*/ 511 w 327539"/>
                  <a:gd name="connsiteY0" fmla="*/ 529 h 546678"/>
                  <a:gd name="connsiteX1" fmla="*/ 102111 w 327539"/>
                  <a:gd name="connsiteY1" fmla="*/ 146579 h 546678"/>
                  <a:gd name="connsiteX2" fmla="*/ 159261 w 327539"/>
                  <a:gd name="connsiteY2" fmla="*/ 218017 h 546678"/>
                  <a:gd name="connsiteX3" fmla="*/ 232286 w 327539"/>
                  <a:gd name="connsiteY3" fmla="*/ 351367 h 546678"/>
                  <a:gd name="connsiteX4" fmla="*/ 279911 w 327539"/>
                  <a:gd name="connsiteY4" fmla="*/ 449792 h 546678"/>
                  <a:gd name="connsiteX5" fmla="*/ 327536 w 327539"/>
                  <a:gd name="connsiteY5" fmla="*/ 546629 h 546678"/>
                  <a:gd name="connsiteX6" fmla="*/ 281499 w 327539"/>
                  <a:gd name="connsiteY6" fmla="*/ 459317 h 546678"/>
                  <a:gd name="connsiteX7" fmla="*/ 146561 w 327539"/>
                  <a:gd name="connsiteY7" fmla="*/ 233892 h 546678"/>
                  <a:gd name="connsiteX8" fmla="*/ 65599 w 327539"/>
                  <a:gd name="connsiteY8" fmla="*/ 102129 h 546678"/>
                  <a:gd name="connsiteX9" fmla="*/ 511 w 327539"/>
                  <a:gd name="connsiteY9" fmla="*/ 529 h 546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7539" h="546678">
                    <a:moveTo>
                      <a:pt x="511" y="529"/>
                    </a:moveTo>
                    <a:cubicBezTo>
                      <a:pt x="6596" y="7937"/>
                      <a:pt x="75653" y="110331"/>
                      <a:pt x="102111" y="146579"/>
                    </a:cubicBezTo>
                    <a:cubicBezTo>
                      <a:pt x="128569" y="182827"/>
                      <a:pt x="137565" y="183886"/>
                      <a:pt x="159261" y="218017"/>
                    </a:cubicBezTo>
                    <a:cubicBezTo>
                      <a:pt x="180957" y="252148"/>
                      <a:pt x="212178" y="312738"/>
                      <a:pt x="232286" y="351367"/>
                    </a:cubicBezTo>
                    <a:cubicBezTo>
                      <a:pt x="252394" y="389996"/>
                      <a:pt x="264036" y="417248"/>
                      <a:pt x="279911" y="449792"/>
                    </a:cubicBezTo>
                    <a:cubicBezTo>
                      <a:pt x="295786" y="482336"/>
                      <a:pt x="327271" y="545042"/>
                      <a:pt x="327536" y="546629"/>
                    </a:cubicBezTo>
                    <a:cubicBezTo>
                      <a:pt x="327801" y="548217"/>
                      <a:pt x="311661" y="511440"/>
                      <a:pt x="281499" y="459317"/>
                    </a:cubicBezTo>
                    <a:cubicBezTo>
                      <a:pt x="251337" y="407194"/>
                      <a:pt x="182544" y="293423"/>
                      <a:pt x="146561" y="233892"/>
                    </a:cubicBezTo>
                    <a:cubicBezTo>
                      <a:pt x="110578" y="174361"/>
                      <a:pt x="87030" y="138906"/>
                      <a:pt x="65599" y="102129"/>
                    </a:cubicBezTo>
                    <a:cubicBezTo>
                      <a:pt x="44168" y="65352"/>
                      <a:pt x="-5574" y="-6879"/>
                      <a:pt x="511" y="5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8E13113D-15D9-4762-97DC-DE4DDE25A34D}"/>
                  </a:ext>
                </a:extLst>
              </p:cNvPr>
              <p:cNvSpPr/>
              <p:nvPr/>
            </p:nvSpPr>
            <p:spPr>
              <a:xfrm>
                <a:off x="6333475" y="3325122"/>
                <a:ext cx="962409" cy="140548"/>
              </a:xfrm>
              <a:custGeom>
                <a:avLst/>
                <a:gdLst>
                  <a:gd name="connsiteX0" fmla="*/ 962323 w 962409"/>
                  <a:gd name="connsiteY0" fmla="*/ 691 h 140548"/>
                  <a:gd name="connsiteX1" fmla="*/ 860723 w 962409"/>
                  <a:gd name="connsiteY1" fmla="*/ 73716 h 140548"/>
                  <a:gd name="connsiteX2" fmla="*/ 762298 w 962409"/>
                  <a:gd name="connsiteY2" fmla="*/ 118166 h 140548"/>
                  <a:gd name="connsiteX3" fmla="*/ 635298 w 962409"/>
                  <a:gd name="connsiteY3" fmla="*/ 137216 h 140548"/>
                  <a:gd name="connsiteX4" fmla="*/ 360661 w 962409"/>
                  <a:gd name="connsiteY4" fmla="*/ 137216 h 140548"/>
                  <a:gd name="connsiteX5" fmla="*/ 233661 w 962409"/>
                  <a:gd name="connsiteY5" fmla="*/ 103878 h 140548"/>
                  <a:gd name="connsiteX6" fmla="*/ 124123 w 962409"/>
                  <a:gd name="connsiteY6" fmla="*/ 64191 h 140548"/>
                  <a:gd name="connsiteX7" fmla="*/ 36811 w 962409"/>
                  <a:gd name="connsiteY7" fmla="*/ 30853 h 140548"/>
                  <a:gd name="connsiteX8" fmla="*/ 1886 w 962409"/>
                  <a:gd name="connsiteY8" fmla="*/ 22916 h 140548"/>
                  <a:gd name="connsiteX9" fmla="*/ 89198 w 962409"/>
                  <a:gd name="connsiteY9" fmla="*/ 19741 h 140548"/>
                  <a:gd name="connsiteX10" fmla="*/ 122536 w 962409"/>
                  <a:gd name="connsiteY10" fmla="*/ 21328 h 140548"/>
                  <a:gd name="connsiteX11" fmla="*/ 170161 w 962409"/>
                  <a:gd name="connsiteY11" fmla="*/ 37203 h 140548"/>
                  <a:gd name="connsiteX12" fmla="*/ 360661 w 962409"/>
                  <a:gd name="connsiteY12" fmla="*/ 61016 h 140548"/>
                  <a:gd name="connsiteX13" fmla="*/ 616248 w 962409"/>
                  <a:gd name="connsiteY13" fmla="*/ 68953 h 140548"/>
                  <a:gd name="connsiteX14" fmla="*/ 752773 w 962409"/>
                  <a:gd name="connsiteY14" fmla="*/ 67366 h 140548"/>
                  <a:gd name="connsiteX15" fmla="*/ 843261 w 962409"/>
                  <a:gd name="connsiteY15" fmla="*/ 38791 h 140548"/>
                  <a:gd name="connsiteX16" fmla="*/ 962323 w 962409"/>
                  <a:gd name="connsiteY16" fmla="*/ 691 h 140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2409" h="140548">
                    <a:moveTo>
                      <a:pt x="962323" y="691"/>
                    </a:moveTo>
                    <a:cubicBezTo>
                      <a:pt x="965233" y="6512"/>
                      <a:pt x="894060" y="54137"/>
                      <a:pt x="860723" y="73716"/>
                    </a:cubicBezTo>
                    <a:cubicBezTo>
                      <a:pt x="827385" y="93295"/>
                      <a:pt x="799869" y="107583"/>
                      <a:pt x="762298" y="118166"/>
                    </a:cubicBezTo>
                    <a:cubicBezTo>
                      <a:pt x="724727" y="128749"/>
                      <a:pt x="702237" y="134041"/>
                      <a:pt x="635298" y="137216"/>
                    </a:cubicBezTo>
                    <a:cubicBezTo>
                      <a:pt x="568358" y="140391"/>
                      <a:pt x="427601" y="142772"/>
                      <a:pt x="360661" y="137216"/>
                    </a:cubicBezTo>
                    <a:cubicBezTo>
                      <a:pt x="293721" y="131660"/>
                      <a:pt x="273084" y="116049"/>
                      <a:pt x="233661" y="103878"/>
                    </a:cubicBezTo>
                    <a:cubicBezTo>
                      <a:pt x="194238" y="91707"/>
                      <a:pt x="156931" y="76362"/>
                      <a:pt x="124123" y="64191"/>
                    </a:cubicBezTo>
                    <a:cubicBezTo>
                      <a:pt x="91315" y="52020"/>
                      <a:pt x="57184" y="37732"/>
                      <a:pt x="36811" y="30853"/>
                    </a:cubicBezTo>
                    <a:cubicBezTo>
                      <a:pt x="16438" y="23974"/>
                      <a:pt x="-6845" y="24768"/>
                      <a:pt x="1886" y="22916"/>
                    </a:cubicBezTo>
                    <a:cubicBezTo>
                      <a:pt x="10617" y="21064"/>
                      <a:pt x="69090" y="20006"/>
                      <a:pt x="89198" y="19741"/>
                    </a:cubicBezTo>
                    <a:cubicBezTo>
                      <a:pt x="109306" y="19476"/>
                      <a:pt x="109042" y="18418"/>
                      <a:pt x="122536" y="21328"/>
                    </a:cubicBezTo>
                    <a:cubicBezTo>
                      <a:pt x="136030" y="24238"/>
                      <a:pt x="130474" y="30588"/>
                      <a:pt x="170161" y="37203"/>
                    </a:cubicBezTo>
                    <a:cubicBezTo>
                      <a:pt x="209848" y="43818"/>
                      <a:pt x="286313" y="55724"/>
                      <a:pt x="360661" y="61016"/>
                    </a:cubicBezTo>
                    <a:cubicBezTo>
                      <a:pt x="435009" y="66308"/>
                      <a:pt x="616248" y="68953"/>
                      <a:pt x="616248" y="68953"/>
                    </a:cubicBezTo>
                    <a:cubicBezTo>
                      <a:pt x="681600" y="70011"/>
                      <a:pt x="714938" y="72393"/>
                      <a:pt x="752773" y="67366"/>
                    </a:cubicBezTo>
                    <a:cubicBezTo>
                      <a:pt x="790608" y="62339"/>
                      <a:pt x="812305" y="50168"/>
                      <a:pt x="843261" y="38791"/>
                    </a:cubicBezTo>
                    <a:cubicBezTo>
                      <a:pt x="874217" y="27414"/>
                      <a:pt x="959413" y="-5130"/>
                      <a:pt x="962323" y="6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A6A8FD72-2683-472B-8D35-9E6F5394A6CD}"/>
                  </a:ext>
                </a:extLst>
              </p:cNvPr>
              <p:cNvSpPr/>
              <p:nvPr/>
            </p:nvSpPr>
            <p:spPr>
              <a:xfrm>
                <a:off x="6543274" y="3153424"/>
                <a:ext cx="620397" cy="79272"/>
              </a:xfrm>
              <a:custGeom>
                <a:avLst/>
                <a:gdLst>
                  <a:gd name="connsiteX0" fmla="*/ 49 w 620397"/>
                  <a:gd name="connsiteY0" fmla="*/ 50151 h 79272"/>
                  <a:gd name="connsiteX1" fmla="*/ 50849 w 620397"/>
                  <a:gd name="connsiteY1" fmla="*/ 48564 h 79272"/>
                  <a:gd name="connsiteX2" fmla="*/ 92124 w 620397"/>
                  <a:gd name="connsiteY2" fmla="*/ 26339 h 79272"/>
                  <a:gd name="connsiteX3" fmla="*/ 117524 w 620397"/>
                  <a:gd name="connsiteY3" fmla="*/ 8876 h 79272"/>
                  <a:gd name="connsiteX4" fmla="*/ 128637 w 620397"/>
                  <a:gd name="connsiteY4" fmla="*/ 24751 h 79272"/>
                  <a:gd name="connsiteX5" fmla="*/ 154037 w 620397"/>
                  <a:gd name="connsiteY5" fmla="*/ 42214 h 79272"/>
                  <a:gd name="connsiteX6" fmla="*/ 211187 w 620397"/>
                  <a:gd name="connsiteY6" fmla="*/ 56501 h 79272"/>
                  <a:gd name="connsiteX7" fmla="*/ 269924 w 620397"/>
                  <a:gd name="connsiteY7" fmla="*/ 56501 h 79272"/>
                  <a:gd name="connsiteX8" fmla="*/ 290562 w 620397"/>
                  <a:gd name="connsiteY8" fmla="*/ 39039 h 79272"/>
                  <a:gd name="connsiteX9" fmla="*/ 295324 w 620397"/>
                  <a:gd name="connsiteY9" fmla="*/ 939 h 79272"/>
                  <a:gd name="connsiteX10" fmla="*/ 295324 w 620397"/>
                  <a:gd name="connsiteY10" fmla="*/ 13639 h 79272"/>
                  <a:gd name="connsiteX11" fmla="*/ 311199 w 620397"/>
                  <a:gd name="connsiteY11" fmla="*/ 35864 h 79272"/>
                  <a:gd name="connsiteX12" fmla="*/ 331837 w 620397"/>
                  <a:gd name="connsiteY12" fmla="*/ 46976 h 79272"/>
                  <a:gd name="connsiteX13" fmla="*/ 401687 w 620397"/>
                  <a:gd name="connsiteY13" fmla="*/ 53326 h 79272"/>
                  <a:gd name="connsiteX14" fmla="*/ 446137 w 620397"/>
                  <a:gd name="connsiteY14" fmla="*/ 53326 h 79272"/>
                  <a:gd name="connsiteX15" fmla="*/ 473124 w 620397"/>
                  <a:gd name="connsiteY15" fmla="*/ 32689 h 79272"/>
                  <a:gd name="connsiteX16" fmla="*/ 485824 w 620397"/>
                  <a:gd name="connsiteY16" fmla="*/ 21576 h 79272"/>
                  <a:gd name="connsiteX17" fmla="*/ 504874 w 620397"/>
                  <a:gd name="connsiteY17" fmla="*/ 37451 h 79272"/>
                  <a:gd name="connsiteX18" fmla="*/ 568374 w 620397"/>
                  <a:gd name="connsiteY18" fmla="*/ 40626 h 79272"/>
                  <a:gd name="connsiteX19" fmla="*/ 587424 w 620397"/>
                  <a:gd name="connsiteY19" fmla="*/ 39039 h 79272"/>
                  <a:gd name="connsiteX20" fmla="*/ 598537 w 620397"/>
                  <a:gd name="connsiteY20" fmla="*/ 21576 h 79272"/>
                  <a:gd name="connsiteX21" fmla="*/ 608062 w 620397"/>
                  <a:gd name="connsiteY21" fmla="*/ 5701 h 79272"/>
                  <a:gd name="connsiteX22" fmla="*/ 619174 w 620397"/>
                  <a:gd name="connsiteY22" fmla="*/ 29514 h 79272"/>
                  <a:gd name="connsiteX23" fmla="*/ 615999 w 620397"/>
                  <a:gd name="connsiteY23" fmla="*/ 40626 h 79272"/>
                  <a:gd name="connsiteX24" fmla="*/ 582662 w 620397"/>
                  <a:gd name="connsiteY24" fmla="*/ 50151 h 79272"/>
                  <a:gd name="connsiteX25" fmla="*/ 517574 w 620397"/>
                  <a:gd name="connsiteY25" fmla="*/ 53326 h 79272"/>
                  <a:gd name="connsiteX26" fmla="*/ 398512 w 620397"/>
                  <a:gd name="connsiteY26" fmla="*/ 61264 h 79272"/>
                  <a:gd name="connsiteX27" fmla="*/ 384224 w 620397"/>
                  <a:gd name="connsiteY27" fmla="*/ 62851 h 79272"/>
                  <a:gd name="connsiteX28" fmla="*/ 323899 w 620397"/>
                  <a:gd name="connsiteY28" fmla="*/ 77139 h 79272"/>
                  <a:gd name="connsiteX29" fmla="*/ 249287 w 620397"/>
                  <a:gd name="connsiteY29" fmla="*/ 78726 h 79272"/>
                  <a:gd name="connsiteX30" fmla="*/ 168324 w 620397"/>
                  <a:gd name="connsiteY30" fmla="*/ 72376 h 79272"/>
                  <a:gd name="connsiteX31" fmla="*/ 109587 w 620397"/>
                  <a:gd name="connsiteY31" fmla="*/ 66026 h 79272"/>
                  <a:gd name="connsiteX32" fmla="*/ 88949 w 620397"/>
                  <a:gd name="connsiteY32" fmla="*/ 59676 h 79272"/>
                  <a:gd name="connsiteX33" fmla="*/ 60374 w 620397"/>
                  <a:gd name="connsiteY33" fmla="*/ 54914 h 79272"/>
                  <a:gd name="connsiteX34" fmla="*/ 49 w 620397"/>
                  <a:gd name="connsiteY34" fmla="*/ 50151 h 7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20397" h="79272">
                    <a:moveTo>
                      <a:pt x="49" y="50151"/>
                    </a:moveTo>
                    <a:cubicBezTo>
                      <a:pt x="-1539" y="49093"/>
                      <a:pt x="35503" y="52533"/>
                      <a:pt x="50849" y="48564"/>
                    </a:cubicBezTo>
                    <a:cubicBezTo>
                      <a:pt x="66195" y="44595"/>
                      <a:pt x="81012" y="32954"/>
                      <a:pt x="92124" y="26339"/>
                    </a:cubicBezTo>
                    <a:cubicBezTo>
                      <a:pt x="103236" y="19724"/>
                      <a:pt x="111439" y="9141"/>
                      <a:pt x="117524" y="8876"/>
                    </a:cubicBezTo>
                    <a:cubicBezTo>
                      <a:pt x="123609" y="8611"/>
                      <a:pt x="122552" y="19195"/>
                      <a:pt x="128637" y="24751"/>
                    </a:cubicBezTo>
                    <a:cubicBezTo>
                      <a:pt x="134722" y="30307"/>
                      <a:pt x="140279" y="36922"/>
                      <a:pt x="154037" y="42214"/>
                    </a:cubicBezTo>
                    <a:cubicBezTo>
                      <a:pt x="167795" y="47506"/>
                      <a:pt x="191873" y="54120"/>
                      <a:pt x="211187" y="56501"/>
                    </a:cubicBezTo>
                    <a:cubicBezTo>
                      <a:pt x="230502" y="58882"/>
                      <a:pt x="256695" y="59411"/>
                      <a:pt x="269924" y="56501"/>
                    </a:cubicBezTo>
                    <a:cubicBezTo>
                      <a:pt x="283153" y="53591"/>
                      <a:pt x="286329" y="48299"/>
                      <a:pt x="290562" y="39039"/>
                    </a:cubicBezTo>
                    <a:cubicBezTo>
                      <a:pt x="294795" y="29779"/>
                      <a:pt x="294530" y="5172"/>
                      <a:pt x="295324" y="939"/>
                    </a:cubicBezTo>
                    <a:cubicBezTo>
                      <a:pt x="296118" y="-3294"/>
                      <a:pt x="292678" y="7818"/>
                      <a:pt x="295324" y="13639"/>
                    </a:cubicBezTo>
                    <a:cubicBezTo>
                      <a:pt x="297970" y="19460"/>
                      <a:pt x="305113" y="30308"/>
                      <a:pt x="311199" y="35864"/>
                    </a:cubicBezTo>
                    <a:cubicBezTo>
                      <a:pt x="317285" y="41420"/>
                      <a:pt x="316756" y="44066"/>
                      <a:pt x="331837" y="46976"/>
                    </a:cubicBezTo>
                    <a:cubicBezTo>
                      <a:pt x="346918" y="49886"/>
                      <a:pt x="382637" y="52268"/>
                      <a:pt x="401687" y="53326"/>
                    </a:cubicBezTo>
                    <a:cubicBezTo>
                      <a:pt x="420737" y="54384"/>
                      <a:pt x="434231" y="56765"/>
                      <a:pt x="446137" y="53326"/>
                    </a:cubicBezTo>
                    <a:cubicBezTo>
                      <a:pt x="458043" y="49887"/>
                      <a:pt x="466510" y="37981"/>
                      <a:pt x="473124" y="32689"/>
                    </a:cubicBezTo>
                    <a:cubicBezTo>
                      <a:pt x="479738" y="27397"/>
                      <a:pt x="480532" y="20782"/>
                      <a:pt x="485824" y="21576"/>
                    </a:cubicBezTo>
                    <a:cubicBezTo>
                      <a:pt x="491116" y="22370"/>
                      <a:pt x="491116" y="34276"/>
                      <a:pt x="504874" y="37451"/>
                    </a:cubicBezTo>
                    <a:cubicBezTo>
                      <a:pt x="518632" y="40626"/>
                      <a:pt x="554616" y="40361"/>
                      <a:pt x="568374" y="40626"/>
                    </a:cubicBezTo>
                    <a:cubicBezTo>
                      <a:pt x="582132" y="40891"/>
                      <a:pt x="582397" y="42214"/>
                      <a:pt x="587424" y="39039"/>
                    </a:cubicBezTo>
                    <a:cubicBezTo>
                      <a:pt x="592451" y="35864"/>
                      <a:pt x="595097" y="27132"/>
                      <a:pt x="598537" y="21576"/>
                    </a:cubicBezTo>
                    <a:cubicBezTo>
                      <a:pt x="601977" y="16020"/>
                      <a:pt x="604623" y="4378"/>
                      <a:pt x="608062" y="5701"/>
                    </a:cubicBezTo>
                    <a:cubicBezTo>
                      <a:pt x="611501" y="7024"/>
                      <a:pt x="617851" y="23693"/>
                      <a:pt x="619174" y="29514"/>
                    </a:cubicBezTo>
                    <a:cubicBezTo>
                      <a:pt x="620497" y="35335"/>
                      <a:pt x="622084" y="37187"/>
                      <a:pt x="615999" y="40626"/>
                    </a:cubicBezTo>
                    <a:cubicBezTo>
                      <a:pt x="609914" y="44065"/>
                      <a:pt x="599066" y="48034"/>
                      <a:pt x="582662" y="50151"/>
                    </a:cubicBezTo>
                    <a:cubicBezTo>
                      <a:pt x="566258" y="52268"/>
                      <a:pt x="517574" y="53326"/>
                      <a:pt x="517574" y="53326"/>
                    </a:cubicBezTo>
                    <a:lnTo>
                      <a:pt x="398512" y="61264"/>
                    </a:lnTo>
                    <a:cubicBezTo>
                      <a:pt x="376287" y="62851"/>
                      <a:pt x="396659" y="60205"/>
                      <a:pt x="384224" y="62851"/>
                    </a:cubicBezTo>
                    <a:cubicBezTo>
                      <a:pt x="371789" y="65497"/>
                      <a:pt x="346388" y="74493"/>
                      <a:pt x="323899" y="77139"/>
                    </a:cubicBezTo>
                    <a:cubicBezTo>
                      <a:pt x="301410" y="79785"/>
                      <a:pt x="275216" y="79520"/>
                      <a:pt x="249287" y="78726"/>
                    </a:cubicBezTo>
                    <a:cubicBezTo>
                      <a:pt x="223358" y="77932"/>
                      <a:pt x="191607" y="74493"/>
                      <a:pt x="168324" y="72376"/>
                    </a:cubicBezTo>
                    <a:cubicBezTo>
                      <a:pt x="145041" y="70259"/>
                      <a:pt x="122816" y="68143"/>
                      <a:pt x="109587" y="66026"/>
                    </a:cubicBezTo>
                    <a:cubicBezTo>
                      <a:pt x="96358" y="63909"/>
                      <a:pt x="97151" y="61528"/>
                      <a:pt x="88949" y="59676"/>
                    </a:cubicBezTo>
                    <a:cubicBezTo>
                      <a:pt x="80747" y="57824"/>
                      <a:pt x="69634" y="55972"/>
                      <a:pt x="60374" y="54914"/>
                    </a:cubicBezTo>
                    <a:cubicBezTo>
                      <a:pt x="51114" y="53856"/>
                      <a:pt x="1637" y="51209"/>
                      <a:pt x="49" y="501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3363BE17-B862-4E46-9358-09D7B99B2CBC}"/>
                  </a:ext>
                </a:extLst>
              </p:cNvPr>
              <p:cNvSpPr/>
              <p:nvPr/>
            </p:nvSpPr>
            <p:spPr>
              <a:xfrm>
                <a:off x="7331172" y="3241188"/>
                <a:ext cx="158191" cy="176735"/>
              </a:xfrm>
              <a:custGeom>
                <a:avLst/>
                <a:gdLst>
                  <a:gd name="connsiteX0" fmla="*/ 10664 w 158191"/>
                  <a:gd name="connsiteY0" fmla="*/ 5250 h 176735"/>
                  <a:gd name="connsiteX1" fmla="*/ 82101 w 158191"/>
                  <a:gd name="connsiteY1" fmla="*/ 10012 h 176735"/>
                  <a:gd name="connsiteX2" fmla="*/ 115439 w 158191"/>
                  <a:gd name="connsiteY2" fmla="*/ 52875 h 176735"/>
                  <a:gd name="connsiteX3" fmla="*/ 155126 w 158191"/>
                  <a:gd name="connsiteY3" fmla="*/ 100500 h 176735"/>
                  <a:gd name="connsiteX4" fmla="*/ 153539 w 158191"/>
                  <a:gd name="connsiteY4" fmla="*/ 176700 h 176735"/>
                  <a:gd name="connsiteX5" fmla="*/ 137664 w 158191"/>
                  <a:gd name="connsiteY5" fmla="*/ 110025 h 176735"/>
                  <a:gd name="connsiteX6" fmla="*/ 101151 w 158191"/>
                  <a:gd name="connsiteY6" fmla="*/ 81450 h 176735"/>
                  <a:gd name="connsiteX7" fmla="*/ 74164 w 158191"/>
                  <a:gd name="connsiteY7" fmla="*/ 70337 h 176735"/>
                  <a:gd name="connsiteX8" fmla="*/ 5901 w 158191"/>
                  <a:gd name="connsiteY8" fmla="*/ 73512 h 176735"/>
                  <a:gd name="connsiteX9" fmla="*/ 10664 w 158191"/>
                  <a:gd name="connsiteY9" fmla="*/ 5250 h 176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191" h="176735">
                    <a:moveTo>
                      <a:pt x="10664" y="5250"/>
                    </a:moveTo>
                    <a:cubicBezTo>
                      <a:pt x="23364" y="-5333"/>
                      <a:pt x="64639" y="2075"/>
                      <a:pt x="82101" y="10012"/>
                    </a:cubicBezTo>
                    <a:cubicBezTo>
                      <a:pt x="99563" y="17949"/>
                      <a:pt x="103268" y="37794"/>
                      <a:pt x="115439" y="52875"/>
                    </a:cubicBezTo>
                    <a:cubicBezTo>
                      <a:pt x="127610" y="67956"/>
                      <a:pt x="148776" y="79863"/>
                      <a:pt x="155126" y="100500"/>
                    </a:cubicBezTo>
                    <a:cubicBezTo>
                      <a:pt x="161476" y="121137"/>
                      <a:pt x="156449" y="175113"/>
                      <a:pt x="153539" y="176700"/>
                    </a:cubicBezTo>
                    <a:cubicBezTo>
                      <a:pt x="150629" y="178287"/>
                      <a:pt x="146395" y="125900"/>
                      <a:pt x="137664" y="110025"/>
                    </a:cubicBezTo>
                    <a:cubicBezTo>
                      <a:pt x="128933" y="94150"/>
                      <a:pt x="111734" y="88065"/>
                      <a:pt x="101151" y="81450"/>
                    </a:cubicBezTo>
                    <a:cubicBezTo>
                      <a:pt x="90568" y="74835"/>
                      <a:pt x="90039" y="71660"/>
                      <a:pt x="74164" y="70337"/>
                    </a:cubicBezTo>
                    <a:cubicBezTo>
                      <a:pt x="58289" y="69014"/>
                      <a:pt x="14897" y="76687"/>
                      <a:pt x="5901" y="73512"/>
                    </a:cubicBezTo>
                    <a:cubicBezTo>
                      <a:pt x="-3095" y="70337"/>
                      <a:pt x="-2036" y="15833"/>
                      <a:pt x="10664" y="52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60165E79-EB3D-4FAD-A566-2E426F24A7F8}"/>
                  </a:ext>
                </a:extLst>
              </p:cNvPr>
              <p:cNvSpPr/>
              <p:nvPr/>
            </p:nvSpPr>
            <p:spPr>
              <a:xfrm>
                <a:off x="6841287" y="3058274"/>
                <a:ext cx="19545" cy="119689"/>
              </a:xfrm>
              <a:custGeom>
                <a:avLst/>
                <a:gdLst>
                  <a:gd name="connsiteX0" fmla="*/ 8953 w 19545"/>
                  <a:gd name="connsiteY0" fmla="*/ 309 h 119689"/>
                  <a:gd name="connsiteX1" fmla="*/ 8953 w 19545"/>
                  <a:gd name="connsiteY1" fmla="*/ 51109 h 119689"/>
                  <a:gd name="connsiteX2" fmla="*/ 8953 w 19545"/>
                  <a:gd name="connsiteY2" fmla="*/ 78626 h 119689"/>
                  <a:gd name="connsiteX3" fmla="*/ 19536 w 19545"/>
                  <a:gd name="connsiteY3" fmla="*/ 118843 h 119689"/>
                  <a:gd name="connsiteX4" fmla="*/ 6836 w 19545"/>
                  <a:gd name="connsiteY4" fmla="*/ 104026 h 119689"/>
                  <a:gd name="connsiteX5" fmla="*/ 486 w 19545"/>
                  <a:gd name="connsiteY5" fmla="*/ 80743 h 119689"/>
                  <a:gd name="connsiteX6" fmla="*/ 8953 w 19545"/>
                  <a:gd name="connsiteY6" fmla="*/ 309 h 119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45" h="119689">
                    <a:moveTo>
                      <a:pt x="8953" y="309"/>
                    </a:moveTo>
                    <a:cubicBezTo>
                      <a:pt x="10364" y="-4630"/>
                      <a:pt x="8953" y="51109"/>
                      <a:pt x="8953" y="51109"/>
                    </a:cubicBezTo>
                    <a:cubicBezTo>
                      <a:pt x="8953" y="64162"/>
                      <a:pt x="7189" y="67337"/>
                      <a:pt x="8953" y="78626"/>
                    </a:cubicBezTo>
                    <a:cubicBezTo>
                      <a:pt x="10717" y="89915"/>
                      <a:pt x="19889" y="114610"/>
                      <a:pt x="19536" y="118843"/>
                    </a:cubicBezTo>
                    <a:cubicBezTo>
                      <a:pt x="19183" y="123076"/>
                      <a:pt x="10011" y="110376"/>
                      <a:pt x="6836" y="104026"/>
                    </a:cubicBezTo>
                    <a:cubicBezTo>
                      <a:pt x="3661" y="97676"/>
                      <a:pt x="-1631" y="95912"/>
                      <a:pt x="486" y="80743"/>
                    </a:cubicBezTo>
                    <a:cubicBezTo>
                      <a:pt x="2603" y="65574"/>
                      <a:pt x="7542" y="5248"/>
                      <a:pt x="8953" y="3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2143D5B3-FAE7-424F-9186-E329A7D5978B}"/>
                  </a:ext>
                </a:extLst>
              </p:cNvPr>
              <p:cNvSpPr/>
              <p:nvPr/>
            </p:nvSpPr>
            <p:spPr>
              <a:xfrm>
                <a:off x="6654794" y="3052231"/>
                <a:ext cx="15616" cy="120721"/>
              </a:xfrm>
              <a:custGeom>
                <a:avLst/>
                <a:gdLst>
                  <a:gd name="connsiteX0" fmla="*/ 7062 w 15616"/>
                  <a:gd name="connsiteY0" fmla="*/ 2 h 120721"/>
                  <a:gd name="connsiteX1" fmla="*/ 2829 w 15616"/>
                  <a:gd name="connsiteY1" fmla="*/ 57152 h 120721"/>
                  <a:gd name="connsiteX2" fmla="*/ 712 w 15616"/>
                  <a:gd name="connsiteY2" fmla="*/ 93136 h 120721"/>
                  <a:gd name="connsiteX3" fmla="*/ 15529 w 15616"/>
                  <a:gd name="connsiteY3" fmla="*/ 120652 h 120721"/>
                  <a:gd name="connsiteX4" fmla="*/ 7062 w 15616"/>
                  <a:gd name="connsiteY4" fmla="*/ 99486 h 120721"/>
                  <a:gd name="connsiteX5" fmla="*/ 11296 w 15616"/>
                  <a:gd name="connsiteY5" fmla="*/ 55036 h 120721"/>
                  <a:gd name="connsiteX6" fmla="*/ 7062 w 15616"/>
                  <a:gd name="connsiteY6" fmla="*/ 2 h 120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616" h="120721">
                    <a:moveTo>
                      <a:pt x="7062" y="2"/>
                    </a:moveTo>
                    <a:cubicBezTo>
                      <a:pt x="5651" y="355"/>
                      <a:pt x="3887" y="41630"/>
                      <a:pt x="2829" y="57152"/>
                    </a:cubicBezTo>
                    <a:cubicBezTo>
                      <a:pt x="1771" y="72674"/>
                      <a:pt x="-1405" y="82553"/>
                      <a:pt x="712" y="93136"/>
                    </a:cubicBezTo>
                    <a:cubicBezTo>
                      <a:pt x="2829" y="103719"/>
                      <a:pt x="14471" y="119594"/>
                      <a:pt x="15529" y="120652"/>
                    </a:cubicBezTo>
                    <a:cubicBezTo>
                      <a:pt x="16587" y="121710"/>
                      <a:pt x="7768" y="110422"/>
                      <a:pt x="7062" y="99486"/>
                    </a:cubicBezTo>
                    <a:cubicBezTo>
                      <a:pt x="6356" y="88550"/>
                      <a:pt x="9885" y="66678"/>
                      <a:pt x="11296" y="55036"/>
                    </a:cubicBezTo>
                    <a:cubicBezTo>
                      <a:pt x="12707" y="43394"/>
                      <a:pt x="8473" y="-351"/>
                      <a:pt x="7062" y="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FAFE5FF6-02FA-49D4-ADE1-0AC8E879B40C}"/>
                  </a:ext>
                </a:extLst>
              </p:cNvPr>
              <p:cNvSpPr/>
              <p:nvPr/>
            </p:nvSpPr>
            <p:spPr>
              <a:xfrm>
                <a:off x="7025599" y="3073399"/>
                <a:ext cx="14359" cy="112190"/>
              </a:xfrm>
              <a:custGeom>
                <a:avLst/>
                <a:gdLst>
                  <a:gd name="connsiteX0" fmla="*/ 4557 w 14359"/>
                  <a:gd name="connsiteY0" fmla="*/ 1 h 112190"/>
                  <a:gd name="connsiteX1" fmla="*/ 324 w 14359"/>
                  <a:gd name="connsiteY1" fmla="*/ 82551 h 112190"/>
                  <a:gd name="connsiteX2" fmla="*/ 13024 w 14359"/>
                  <a:gd name="connsiteY2" fmla="*/ 112184 h 112190"/>
                  <a:gd name="connsiteX3" fmla="*/ 13024 w 14359"/>
                  <a:gd name="connsiteY3" fmla="*/ 84668 h 112190"/>
                  <a:gd name="connsiteX4" fmla="*/ 4557 w 14359"/>
                  <a:gd name="connsiteY4" fmla="*/ 1 h 112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59" h="112190">
                    <a:moveTo>
                      <a:pt x="4557" y="1"/>
                    </a:moveTo>
                    <a:cubicBezTo>
                      <a:pt x="2440" y="-352"/>
                      <a:pt x="-1087" y="63854"/>
                      <a:pt x="324" y="82551"/>
                    </a:cubicBezTo>
                    <a:cubicBezTo>
                      <a:pt x="1735" y="101248"/>
                      <a:pt x="10907" y="111831"/>
                      <a:pt x="13024" y="112184"/>
                    </a:cubicBezTo>
                    <a:cubicBezTo>
                      <a:pt x="15141" y="112537"/>
                      <a:pt x="14435" y="98426"/>
                      <a:pt x="13024" y="84668"/>
                    </a:cubicBezTo>
                    <a:cubicBezTo>
                      <a:pt x="11613" y="70910"/>
                      <a:pt x="6674" y="354"/>
                      <a:pt x="455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3CE931B5-D8A2-4B6E-8089-6C06CE34D270}"/>
                  </a:ext>
                </a:extLst>
              </p:cNvPr>
              <p:cNvSpPr/>
              <p:nvPr/>
            </p:nvSpPr>
            <p:spPr>
              <a:xfrm>
                <a:off x="6243059" y="3196167"/>
                <a:ext cx="300279" cy="144958"/>
              </a:xfrm>
              <a:custGeom>
                <a:avLst/>
                <a:gdLst>
                  <a:gd name="connsiteX0" fmla="*/ 300264 w 300279"/>
                  <a:gd name="connsiteY0" fmla="*/ 10583 h 144958"/>
                  <a:gd name="connsiteX1" fmla="*/ 224064 w 300279"/>
                  <a:gd name="connsiteY1" fmla="*/ 27516 h 144958"/>
                  <a:gd name="connsiteX2" fmla="*/ 147864 w 300279"/>
                  <a:gd name="connsiteY2" fmla="*/ 48683 h 144958"/>
                  <a:gd name="connsiteX3" fmla="*/ 111881 w 300279"/>
                  <a:gd name="connsiteY3" fmla="*/ 80433 h 144958"/>
                  <a:gd name="connsiteX4" fmla="*/ 111881 w 300279"/>
                  <a:gd name="connsiteY4" fmla="*/ 91016 h 144958"/>
                  <a:gd name="connsiteX5" fmla="*/ 137281 w 300279"/>
                  <a:gd name="connsiteY5" fmla="*/ 131233 h 144958"/>
                  <a:gd name="connsiteX6" fmla="*/ 118231 w 300279"/>
                  <a:gd name="connsiteY6" fmla="*/ 137583 h 144958"/>
                  <a:gd name="connsiteX7" fmla="*/ 80131 w 300279"/>
                  <a:gd name="connsiteY7" fmla="*/ 141816 h 144958"/>
                  <a:gd name="connsiteX8" fmla="*/ 1814 w 300279"/>
                  <a:gd name="connsiteY8" fmla="*/ 141816 h 144958"/>
                  <a:gd name="connsiteX9" fmla="*/ 27214 w 300279"/>
                  <a:gd name="connsiteY9" fmla="*/ 101600 h 144958"/>
                  <a:gd name="connsiteX10" fmla="*/ 52614 w 300279"/>
                  <a:gd name="connsiteY10" fmla="*/ 76200 h 144958"/>
                  <a:gd name="connsiteX11" fmla="*/ 86481 w 300279"/>
                  <a:gd name="connsiteY11" fmla="*/ 42333 h 144958"/>
                  <a:gd name="connsiteX12" fmla="*/ 141514 w 300279"/>
                  <a:gd name="connsiteY12" fmla="*/ 8466 h 144958"/>
                  <a:gd name="connsiteX13" fmla="*/ 175381 w 300279"/>
                  <a:gd name="connsiteY13" fmla="*/ 2116 h 144958"/>
                  <a:gd name="connsiteX14" fmla="*/ 217714 w 300279"/>
                  <a:gd name="connsiteY14" fmla="*/ 0 h 144958"/>
                  <a:gd name="connsiteX15" fmla="*/ 300264 w 300279"/>
                  <a:gd name="connsiteY15" fmla="*/ 10583 h 14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0279" h="144958">
                    <a:moveTo>
                      <a:pt x="300264" y="10583"/>
                    </a:moveTo>
                    <a:cubicBezTo>
                      <a:pt x="301322" y="15169"/>
                      <a:pt x="249464" y="21166"/>
                      <a:pt x="224064" y="27516"/>
                    </a:cubicBezTo>
                    <a:cubicBezTo>
                      <a:pt x="198664" y="33866"/>
                      <a:pt x="166561" y="39864"/>
                      <a:pt x="147864" y="48683"/>
                    </a:cubicBezTo>
                    <a:cubicBezTo>
                      <a:pt x="129167" y="57502"/>
                      <a:pt x="117878" y="73378"/>
                      <a:pt x="111881" y="80433"/>
                    </a:cubicBezTo>
                    <a:cubicBezTo>
                      <a:pt x="105884" y="87488"/>
                      <a:pt x="107648" y="82549"/>
                      <a:pt x="111881" y="91016"/>
                    </a:cubicBezTo>
                    <a:cubicBezTo>
                      <a:pt x="116114" y="99483"/>
                      <a:pt x="136223" y="123472"/>
                      <a:pt x="137281" y="131233"/>
                    </a:cubicBezTo>
                    <a:cubicBezTo>
                      <a:pt x="138339" y="138994"/>
                      <a:pt x="127756" y="135819"/>
                      <a:pt x="118231" y="137583"/>
                    </a:cubicBezTo>
                    <a:cubicBezTo>
                      <a:pt x="108706" y="139347"/>
                      <a:pt x="99534" y="141111"/>
                      <a:pt x="80131" y="141816"/>
                    </a:cubicBezTo>
                    <a:cubicBezTo>
                      <a:pt x="60728" y="142521"/>
                      <a:pt x="10633" y="148519"/>
                      <a:pt x="1814" y="141816"/>
                    </a:cubicBezTo>
                    <a:cubicBezTo>
                      <a:pt x="-7006" y="135113"/>
                      <a:pt x="18747" y="112536"/>
                      <a:pt x="27214" y="101600"/>
                    </a:cubicBezTo>
                    <a:cubicBezTo>
                      <a:pt x="35681" y="90664"/>
                      <a:pt x="52614" y="76200"/>
                      <a:pt x="52614" y="76200"/>
                    </a:cubicBezTo>
                    <a:cubicBezTo>
                      <a:pt x="62492" y="66322"/>
                      <a:pt x="71664" y="53622"/>
                      <a:pt x="86481" y="42333"/>
                    </a:cubicBezTo>
                    <a:cubicBezTo>
                      <a:pt x="101298" y="31044"/>
                      <a:pt x="126697" y="15169"/>
                      <a:pt x="141514" y="8466"/>
                    </a:cubicBezTo>
                    <a:cubicBezTo>
                      <a:pt x="156331" y="1763"/>
                      <a:pt x="162681" y="3527"/>
                      <a:pt x="175381" y="2116"/>
                    </a:cubicBezTo>
                    <a:cubicBezTo>
                      <a:pt x="188081" y="705"/>
                      <a:pt x="201134" y="0"/>
                      <a:pt x="217714" y="0"/>
                    </a:cubicBezTo>
                    <a:cubicBezTo>
                      <a:pt x="234294" y="0"/>
                      <a:pt x="299206" y="5997"/>
                      <a:pt x="300264" y="1058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4C99B67E-6E70-4383-9929-8894FC6BE225}"/>
                  </a:ext>
                </a:extLst>
              </p:cNvPr>
              <p:cNvSpPr/>
              <p:nvPr/>
            </p:nvSpPr>
            <p:spPr>
              <a:xfrm>
                <a:off x="7292554" y="3204633"/>
                <a:ext cx="154626" cy="86171"/>
              </a:xfrm>
              <a:custGeom>
                <a:avLst/>
                <a:gdLst>
                  <a:gd name="connsiteX0" fmla="*/ 154586 w 154626"/>
                  <a:gd name="connsiteY0" fmla="*/ 84667 h 86171"/>
                  <a:gd name="connsiteX1" fmla="*/ 108019 w 154626"/>
                  <a:gd name="connsiteY1" fmla="*/ 19050 h 86171"/>
                  <a:gd name="connsiteX2" fmla="*/ 80502 w 154626"/>
                  <a:gd name="connsiteY2" fmla="*/ 12700 h 86171"/>
                  <a:gd name="connsiteX3" fmla="*/ 40286 w 154626"/>
                  <a:gd name="connsiteY3" fmla="*/ 0 h 86171"/>
                  <a:gd name="connsiteX4" fmla="*/ 17002 w 154626"/>
                  <a:gd name="connsiteY4" fmla="*/ 12700 h 86171"/>
                  <a:gd name="connsiteX5" fmla="*/ 69 w 154626"/>
                  <a:gd name="connsiteY5" fmla="*/ 29634 h 86171"/>
                  <a:gd name="connsiteX6" fmla="*/ 23352 w 154626"/>
                  <a:gd name="connsiteY6" fmla="*/ 50800 h 86171"/>
                  <a:gd name="connsiteX7" fmla="*/ 61452 w 154626"/>
                  <a:gd name="connsiteY7" fmla="*/ 63500 h 86171"/>
                  <a:gd name="connsiteX8" fmla="*/ 99552 w 154626"/>
                  <a:gd name="connsiteY8" fmla="*/ 65617 h 86171"/>
                  <a:gd name="connsiteX9" fmla="*/ 154586 w 154626"/>
                  <a:gd name="connsiteY9" fmla="*/ 84667 h 86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626" h="86171">
                    <a:moveTo>
                      <a:pt x="154586" y="84667"/>
                    </a:moveTo>
                    <a:cubicBezTo>
                      <a:pt x="155997" y="76906"/>
                      <a:pt x="120366" y="31044"/>
                      <a:pt x="108019" y="19050"/>
                    </a:cubicBezTo>
                    <a:cubicBezTo>
                      <a:pt x="95672" y="7056"/>
                      <a:pt x="91791" y="15875"/>
                      <a:pt x="80502" y="12700"/>
                    </a:cubicBezTo>
                    <a:cubicBezTo>
                      <a:pt x="69213" y="9525"/>
                      <a:pt x="50869" y="0"/>
                      <a:pt x="40286" y="0"/>
                    </a:cubicBezTo>
                    <a:cubicBezTo>
                      <a:pt x="29703" y="0"/>
                      <a:pt x="23705" y="7761"/>
                      <a:pt x="17002" y="12700"/>
                    </a:cubicBezTo>
                    <a:cubicBezTo>
                      <a:pt x="10299" y="17639"/>
                      <a:pt x="-989" y="23284"/>
                      <a:pt x="69" y="29634"/>
                    </a:cubicBezTo>
                    <a:cubicBezTo>
                      <a:pt x="1127" y="35984"/>
                      <a:pt x="13121" y="45156"/>
                      <a:pt x="23352" y="50800"/>
                    </a:cubicBezTo>
                    <a:cubicBezTo>
                      <a:pt x="33582" y="56444"/>
                      <a:pt x="48752" y="61030"/>
                      <a:pt x="61452" y="63500"/>
                    </a:cubicBezTo>
                    <a:cubicBezTo>
                      <a:pt x="74152" y="65970"/>
                      <a:pt x="86499" y="63500"/>
                      <a:pt x="99552" y="65617"/>
                    </a:cubicBezTo>
                    <a:cubicBezTo>
                      <a:pt x="112605" y="67734"/>
                      <a:pt x="153175" y="92428"/>
                      <a:pt x="154586" y="846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64AF4A1B-62C2-4E5D-BD00-A5CAA9B4A3DB}"/>
                  </a:ext>
                </a:extLst>
              </p:cNvPr>
              <p:cNvSpPr/>
              <p:nvPr/>
            </p:nvSpPr>
            <p:spPr>
              <a:xfrm>
                <a:off x="6308371" y="2895037"/>
                <a:ext cx="1005419" cy="235671"/>
              </a:xfrm>
              <a:custGeom>
                <a:avLst/>
                <a:gdLst>
                  <a:gd name="connsiteX0" fmla="*/ 2 w 1005419"/>
                  <a:gd name="connsiteY0" fmla="*/ 235513 h 235671"/>
                  <a:gd name="connsiteX1" fmla="*/ 71969 w 1005419"/>
                  <a:gd name="connsiteY1" fmla="*/ 169896 h 235671"/>
                  <a:gd name="connsiteX2" fmla="*/ 177802 w 1005419"/>
                  <a:gd name="connsiteY2" fmla="*/ 95813 h 235671"/>
                  <a:gd name="connsiteX3" fmla="*/ 241302 w 1005419"/>
                  <a:gd name="connsiteY3" fmla="*/ 51363 h 235671"/>
                  <a:gd name="connsiteX4" fmla="*/ 311152 w 1005419"/>
                  <a:gd name="connsiteY4" fmla="*/ 25963 h 235671"/>
                  <a:gd name="connsiteX5" fmla="*/ 389469 w 1005419"/>
                  <a:gd name="connsiteY5" fmla="*/ 11146 h 235671"/>
                  <a:gd name="connsiteX6" fmla="*/ 455085 w 1005419"/>
                  <a:gd name="connsiteY6" fmla="*/ 9030 h 235671"/>
                  <a:gd name="connsiteX7" fmla="*/ 499535 w 1005419"/>
                  <a:gd name="connsiteY7" fmla="*/ 13263 h 235671"/>
                  <a:gd name="connsiteX8" fmla="*/ 563035 w 1005419"/>
                  <a:gd name="connsiteY8" fmla="*/ 13263 h 235671"/>
                  <a:gd name="connsiteX9" fmla="*/ 626535 w 1005419"/>
                  <a:gd name="connsiteY9" fmla="*/ 563 h 235671"/>
                  <a:gd name="connsiteX10" fmla="*/ 757769 w 1005419"/>
                  <a:gd name="connsiteY10" fmla="*/ 34430 h 235671"/>
                  <a:gd name="connsiteX11" fmla="*/ 869952 w 1005419"/>
                  <a:gd name="connsiteY11" fmla="*/ 93696 h 235671"/>
                  <a:gd name="connsiteX12" fmla="*/ 965202 w 1005419"/>
                  <a:gd name="connsiteY12" fmla="*/ 157196 h 235671"/>
                  <a:gd name="connsiteX13" fmla="*/ 1005419 w 1005419"/>
                  <a:gd name="connsiteY13" fmla="*/ 191063 h 235671"/>
                  <a:gd name="connsiteX14" fmla="*/ 965202 w 1005419"/>
                  <a:gd name="connsiteY14" fmla="*/ 172013 h 235671"/>
                  <a:gd name="connsiteX15" fmla="*/ 876302 w 1005419"/>
                  <a:gd name="connsiteY15" fmla="*/ 114863 h 235671"/>
                  <a:gd name="connsiteX16" fmla="*/ 795869 w 1005419"/>
                  <a:gd name="connsiteY16" fmla="*/ 66180 h 235671"/>
                  <a:gd name="connsiteX17" fmla="*/ 675219 w 1005419"/>
                  <a:gd name="connsiteY17" fmla="*/ 19613 h 235671"/>
                  <a:gd name="connsiteX18" fmla="*/ 577852 w 1005419"/>
                  <a:gd name="connsiteY18" fmla="*/ 21730 h 235671"/>
                  <a:gd name="connsiteX19" fmla="*/ 493185 w 1005419"/>
                  <a:gd name="connsiteY19" fmla="*/ 23846 h 235671"/>
                  <a:gd name="connsiteX20" fmla="*/ 406402 w 1005419"/>
                  <a:gd name="connsiteY20" fmla="*/ 21730 h 235671"/>
                  <a:gd name="connsiteX21" fmla="*/ 294219 w 1005419"/>
                  <a:gd name="connsiteY21" fmla="*/ 38663 h 235671"/>
                  <a:gd name="connsiteX22" fmla="*/ 198969 w 1005419"/>
                  <a:gd name="connsiteY22" fmla="*/ 87346 h 235671"/>
                  <a:gd name="connsiteX23" fmla="*/ 129119 w 1005419"/>
                  <a:gd name="connsiteY23" fmla="*/ 127563 h 235671"/>
                  <a:gd name="connsiteX24" fmla="*/ 74085 w 1005419"/>
                  <a:gd name="connsiteY24" fmla="*/ 186830 h 235671"/>
                  <a:gd name="connsiteX25" fmla="*/ 2 w 1005419"/>
                  <a:gd name="connsiteY25" fmla="*/ 235513 h 235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05419" h="235671">
                    <a:moveTo>
                      <a:pt x="2" y="235513"/>
                    </a:moveTo>
                    <a:cubicBezTo>
                      <a:pt x="-351" y="232691"/>
                      <a:pt x="42336" y="193179"/>
                      <a:pt x="71969" y="169896"/>
                    </a:cubicBezTo>
                    <a:cubicBezTo>
                      <a:pt x="101602" y="146613"/>
                      <a:pt x="177802" y="95813"/>
                      <a:pt x="177802" y="95813"/>
                    </a:cubicBezTo>
                    <a:cubicBezTo>
                      <a:pt x="206024" y="76057"/>
                      <a:pt x="219077" y="63005"/>
                      <a:pt x="241302" y="51363"/>
                    </a:cubicBezTo>
                    <a:cubicBezTo>
                      <a:pt x="263527" y="39721"/>
                      <a:pt x="286458" y="32666"/>
                      <a:pt x="311152" y="25963"/>
                    </a:cubicBezTo>
                    <a:cubicBezTo>
                      <a:pt x="335847" y="19260"/>
                      <a:pt x="365480" y="13968"/>
                      <a:pt x="389469" y="11146"/>
                    </a:cubicBezTo>
                    <a:cubicBezTo>
                      <a:pt x="413458" y="8324"/>
                      <a:pt x="436741" y="8677"/>
                      <a:pt x="455085" y="9030"/>
                    </a:cubicBezTo>
                    <a:cubicBezTo>
                      <a:pt x="473429" y="9383"/>
                      <a:pt x="481543" y="12558"/>
                      <a:pt x="499535" y="13263"/>
                    </a:cubicBezTo>
                    <a:cubicBezTo>
                      <a:pt x="517527" y="13968"/>
                      <a:pt x="541868" y="15380"/>
                      <a:pt x="563035" y="13263"/>
                    </a:cubicBezTo>
                    <a:cubicBezTo>
                      <a:pt x="584202" y="11146"/>
                      <a:pt x="594079" y="-2965"/>
                      <a:pt x="626535" y="563"/>
                    </a:cubicBezTo>
                    <a:cubicBezTo>
                      <a:pt x="658991" y="4091"/>
                      <a:pt x="717200" y="18908"/>
                      <a:pt x="757769" y="34430"/>
                    </a:cubicBezTo>
                    <a:cubicBezTo>
                      <a:pt x="798338" y="49952"/>
                      <a:pt x="835380" y="73235"/>
                      <a:pt x="869952" y="93696"/>
                    </a:cubicBezTo>
                    <a:cubicBezTo>
                      <a:pt x="904524" y="114157"/>
                      <a:pt x="942624" y="140968"/>
                      <a:pt x="965202" y="157196"/>
                    </a:cubicBezTo>
                    <a:cubicBezTo>
                      <a:pt x="987780" y="173424"/>
                      <a:pt x="1005419" y="188594"/>
                      <a:pt x="1005419" y="191063"/>
                    </a:cubicBezTo>
                    <a:cubicBezTo>
                      <a:pt x="1005419" y="193532"/>
                      <a:pt x="986721" y="184713"/>
                      <a:pt x="965202" y="172013"/>
                    </a:cubicBezTo>
                    <a:cubicBezTo>
                      <a:pt x="943683" y="159313"/>
                      <a:pt x="904524" y="132502"/>
                      <a:pt x="876302" y="114863"/>
                    </a:cubicBezTo>
                    <a:cubicBezTo>
                      <a:pt x="848080" y="97224"/>
                      <a:pt x="829383" y="82055"/>
                      <a:pt x="795869" y="66180"/>
                    </a:cubicBezTo>
                    <a:cubicBezTo>
                      <a:pt x="762355" y="50305"/>
                      <a:pt x="711555" y="27021"/>
                      <a:pt x="675219" y="19613"/>
                    </a:cubicBezTo>
                    <a:cubicBezTo>
                      <a:pt x="638883" y="12205"/>
                      <a:pt x="577852" y="21730"/>
                      <a:pt x="577852" y="21730"/>
                    </a:cubicBezTo>
                    <a:cubicBezTo>
                      <a:pt x="547513" y="22435"/>
                      <a:pt x="521760" y="23846"/>
                      <a:pt x="493185" y="23846"/>
                    </a:cubicBezTo>
                    <a:cubicBezTo>
                      <a:pt x="464610" y="23846"/>
                      <a:pt x="439563" y="19261"/>
                      <a:pt x="406402" y="21730"/>
                    </a:cubicBezTo>
                    <a:cubicBezTo>
                      <a:pt x="373241" y="24199"/>
                      <a:pt x="328791" y="27727"/>
                      <a:pt x="294219" y="38663"/>
                    </a:cubicBezTo>
                    <a:cubicBezTo>
                      <a:pt x="259647" y="49599"/>
                      <a:pt x="226486" y="72529"/>
                      <a:pt x="198969" y="87346"/>
                    </a:cubicBezTo>
                    <a:cubicBezTo>
                      <a:pt x="171452" y="102163"/>
                      <a:pt x="149933" y="110982"/>
                      <a:pt x="129119" y="127563"/>
                    </a:cubicBezTo>
                    <a:cubicBezTo>
                      <a:pt x="108305" y="144144"/>
                      <a:pt x="91018" y="170955"/>
                      <a:pt x="74085" y="186830"/>
                    </a:cubicBezTo>
                    <a:cubicBezTo>
                      <a:pt x="57152" y="202705"/>
                      <a:pt x="355" y="238335"/>
                      <a:pt x="2" y="2355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7DF61719-BD84-4F52-9FC2-3EC9C205F504}"/>
                  </a:ext>
                </a:extLst>
              </p:cNvPr>
              <p:cNvSpPr/>
              <p:nvPr/>
            </p:nvSpPr>
            <p:spPr>
              <a:xfrm>
                <a:off x="6438081" y="3025275"/>
                <a:ext cx="761827" cy="111992"/>
              </a:xfrm>
              <a:custGeom>
                <a:avLst/>
                <a:gdLst>
                  <a:gd name="connsiteX0" fmla="*/ 467 w 761827"/>
                  <a:gd name="connsiteY0" fmla="*/ 111625 h 111992"/>
                  <a:gd name="connsiteX1" fmla="*/ 57617 w 761827"/>
                  <a:gd name="connsiteY1" fmla="*/ 59238 h 111992"/>
                  <a:gd name="connsiteX2" fmla="*/ 176680 w 761827"/>
                  <a:gd name="connsiteY2" fmla="*/ 25900 h 111992"/>
                  <a:gd name="connsiteX3" fmla="*/ 248117 w 761827"/>
                  <a:gd name="connsiteY3" fmla="*/ 16375 h 111992"/>
                  <a:gd name="connsiteX4" fmla="*/ 337017 w 761827"/>
                  <a:gd name="connsiteY4" fmla="*/ 14788 h 111992"/>
                  <a:gd name="connsiteX5" fmla="*/ 429092 w 761827"/>
                  <a:gd name="connsiteY5" fmla="*/ 13200 h 111992"/>
                  <a:gd name="connsiteX6" fmla="*/ 529105 w 761827"/>
                  <a:gd name="connsiteY6" fmla="*/ 8438 h 111992"/>
                  <a:gd name="connsiteX7" fmla="*/ 618005 w 761827"/>
                  <a:gd name="connsiteY7" fmla="*/ 29075 h 111992"/>
                  <a:gd name="connsiteX8" fmla="*/ 698967 w 761827"/>
                  <a:gd name="connsiteY8" fmla="*/ 40188 h 111992"/>
                  <a:gd name="connsiteX9" fmla="*/ 760880 w 761827"/>
                  <a:gd name="connsiteY9" fmla="*/ 73525 h 111992"/>
                  <a:gd name="connsiteX10" fmla="*/ 732305 w 761827"/>
                  <a:gd name="connsiteY10" fmla="*/ 52888 h 111992"/>
                  <a:gd name="connsiteX11" fmla="*/ 676742 w 761827"/>
                  <a:gd name="connsiteY11" fmla="*/ 33838 h 111992"/>
                  <a:gd name="connsiteX12" fmla="*/ 613242 w 761827"/>
                  <a:gd name="connsiteY12" fmla="*/ 22725 h 111992"/>
                  <a:gd name="connsiteX13" fmla="*/ 551330 w 761827"/>
                  <a:gd name="connsiteY13" fmla="*/ 3675 h 111992"/>
                  <a:gd name="connsiteX14" fmla="*/ 478305 w 761827"/>
                  <a:gd name="connsiteY14" fmla="*/ 10025 h 111992"/>
                  <a:gd name="connsiteX15" fmla="*/ 422742 w 761827"/>
                  <a:gd name="connsiteY15" fmla="*/ 10025 h 111992"/>
                  <a:gd name="connsiteX16" fmla="*/ 370355 w 761827"/>
                  <a:gd name="connsiteY16" fmla="*/ 3675 h 111992"/>
                  <a:gd name="connsiteX17" fmla="*/ 278280 w 761827"/>
                  <a:gd name="connsiteY17" fmla="*/ 2088 h 111992"/>
                  <a:gd name="connsiteX18" fmla="*/ 222717 w 761827"/>
                  <a:gd name="connsiteY18" fmla="*/ 500 h 111992"/>
                  <a:gd name="connsiteX19" fmla="*/ 144930 w 761827"/>
                  <a:gd name="connsiteY19" fmla="*/ 11613 h 111992"/>
                  <a:gd name="connsiteX20" fmla="*/ 86192 w 761827"/>
                  <a:gd name="connsiteY20" fmla="*/ 30663 h 111992"/>
                  <a:gd name="connsiteX21" fmla="*/ 467 w 761827"/>
                  <a:gd name="connsiteY21" fmla="*/ 111625 h 111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61827" h="111992">
                    <a:moveTo>
                      <a:pt x="467" y="111625"/>
                    </a:moveTo>
                    <a:cubicBezTo>
                      <a:pt x="-4295" y="116387"/>
                      <a:pt x="28248" y="73525"/>
                      <a:pt x="57617" y="59238"/>
                    </a:cubicBezTo>
                    <a:cubicBezTo>
                      <a:pt x="86986" y="44951"/>
                      <a:pt x="144930" y="33044"/>
                      <a:pt x="176680" y="25900"/>
                    </a:cubicBezTo>
                    <a:cubicBezTo>
                      <a:pt x="208430" y="18756"/>
                      <a:pt x="221394" y="18227"/>
                      <a:pt x="248117" y="16375"/>
                    </a:cubicBezTo>
                    <a:cubicBezTo>
                      <a:pt x="274840" y="14523"/>
                      <a:pt x="337017" y="14788"/>
                      <a:pt x="337017" y="14788"/>
                    </a:cubicBezTo>
                    <a:lnTo>
                      <a:pt x="429092" y="13200"/>
                    </a:lnTo>
                    <a:cubicBezTo>
                      <a:pt x="461107" y="12142"/>
                      <a:pt x="497620" y="5792"/>
                      <a:pt x="529105" y="8438"/>
                    </a:cubicBezTo>
                    <a:cubicBezTo>
                      <a:pt x="560590" y="11084"/>
                      <a:pt x="589695" y="23783"/>
                      <a:pt x="618005" y="29075"/>
                    </a:cubicBezTo>
                    <a:cubicBezTo>
                      <a:pt x="646315" y="34367"/>
                      <a:pt x="675155" y="32780"/>
                      <a:pt x="698967" y="40188"/>
                    </a:cubicBezTo>
                    <a:cubicBezTo>
                      <a:pt x="722780" y="47596"/>
                      <a:pt x="755324" y="71408"/>
                      <a:pt x="760880" y="73525"/>
                    </a:cubicBezTo>
                    <a:cubicBezTo>
                      <a:pt x="766436" y="75642"/>
                      <a:pt x="746328" y="59502"/>
                      <a:pt x="732305" y="52888"/>
                    </a:cubicBezTo>
                    <a:cubicBezTo>
                      <a:pt x="718282" y="46274"/>
                      <a:pt x="696586" y="38865"/>
                      <a:pt x="676742" y="33838"/>
                    </a:cubicBezTo>
                    <a:cubicBezTo>
                      <a:pt x="656898" y="28811"/>
                      <a:pt x="634144" y="27752"/>
                      <a:pt x="613242" y="22725"/>
                    </a:cubicBezTo>
                    <a:cubicBezTo>
                      <a:pt x="592340" y="17698"/>
                      <a:pt x="573820" y="5792"/>
                      <a:pt x="551330" y="3675"/>
                    </a:cubicBezTo>
                    <a:cubicBezTo>
                      <a:pt x="528841" y="1558"/>
                      <a:pt x="499736" y="8967"/>
                      <a:pt x="478305" y="10025"/>
                    </a:cubicBezTo>
                    <a:cubicBezTo>
                      <a:pt x="456874" y="11083"/>
                      <a:pt x="440733" y="11083"/>
                      <a:pt x="422742" y="10025"/>
                    </a:cubicBezTo>
                    <a:cubicBezTo>
                      <a:pt x="404751" y="8967"/>
                      <a:pt x="394432" y="4998"/>
                      <a:pt x="370355" y="3675"/>
                    </a:cubicBezTo>
                    <a:cubicBezTo>
                      <a:pt x="346278" y="2352"/>
                      <a:pt x="278280" y="2088"/>
                      <a:pt x="278280" y="2088"/>
                    </a:cubicBezTo>
                    <a:cubicBezTo>
                      <a:pt x="253674" y="1559"/>
                      <a:pt x="244942" y="-1087"/>
                      <a:pt x="222717" y="500"/>
                    </a:cubicBezTo>
                    <a:cubicBezTo>
                      <a:pt x="200492" y="2087"/>
                      <a:pt x="167684" y="6586"/>
                      <a:pt x="144930" y="11613"/>
                    </a:cubicBezTo>
                    <a:cubicBezTo>
                      <a:pt x="122176" y="16640"/>
                      <a:pt x="107094" y="18757"/>
                      <a:pt x="86192" y="30663"/>
                    </a:cubicBezTo>
                    <a:cubicBezTo>
                      <a:pt x="65290" y="42569"/>
                      <a:pt x="5229" y="106863"/>
                      <a:pt x="467" y="1116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E94003F1-1DEE-4D00-956D-222A3A475C2C}"/>
                  </a:ext>
                </a:extLst>
              </p:cNvPr>
              <p:cNvSpPr/>
              <p:nvPr/>
            </p:nvSpPr>
            <p:spPr>
              <a:xfrm>
                <a:off x="6268070" y="3374419"/>
                <a:ext cx="1174968" cy="283579"/>
              </a:xfrm>
              <a:custGeom>
                <a:avLst/>
                <a:gdLst>
                  <a:gd name="connsiteX0" fmla="*/ 86 w 1174968"/>
                  <a:gd name="connsiteY0" fmla="*/ 103264 h 283579"/>
                  <a:gd name="connsiteX1" fmla="*/ 48770 w 1174968"/>
                  <a:gd name="connsiteY1" fmla="*/ 177348 h 283579"/>
                  <a:gd name="connsiteX2" fmla="*/ 150370 w 1174968"/>
                  <a:gd name="connsiteY2" fmla="*/ 221798 h 283579"/>
                  <a:gd name="connsiteX3" fmla="*/ 290070 w 1174968"/>
                  <a:gd name="connsiteY3" fmla="*/ 259898 h 283579"/>
                  <a:gd name="connsiteX4" fmla="*/ 548303 w 1174968"/>
                  <a:gd name="connsiteY4" fmla="*/ 281064 h 283579"/>
                  <a:gd name="connsiteX5" fmla="*/ 781136 w 1174968"/>
                  <a:gd name="connsiteY5" fmla="*/ 281064 h 283579"/>
                  <a:gd name="connsiteX6" fmla="*/ 886970 w 1174968"/>
                  <a:gd name="connsiteY6" fmla="*/ 262014 h 283579"/>
                  <a:gd name="connsiteX7" fmla="*/ 990686 w 1174968"/>
                  <a:gd name="connsiteY7" fmla="*/ 230264 h 283579"/>
                  <a:gd name="connsiteX8" fmla="*/ 1066886 w 1174968"/>
                  <a:gd name="connsiteY8" fmla="*/ 164648 h 283579"/>
                  <a:gd name="connsiteX9" fmla="*/ 1138853 w 1174968"/>
                  <a:gd name="connsiteY9" fmla="*/ 86331 h 283579"/>
                  <a:gd name="connsiteX10" fmla="*/ 1174836 w 1174968"/>
                  <a:gd name="connsiteY10" fmla="*/ 1664 h 283579"/>
                  <a:gd name="connsiteX11" fmla="*/ 1149436 w 1174968"/>
                  <a:gd name="connsiteY11" fmla="*/ 35531 h 283579"/>
                  <a:gd name="connsiteX12" fmla="*/ 1109220 w 1174968"/>
                  <a:gd name="connsiteY12" fmla="*/ 101148 h 283579"/>
                  <a:gd name="connsiteX13" fmla="*/ 1058420 w 1174968"/>
                  <a:gd name="connsiteY13" fmla="*/ 149831 h 283579"/>
                  <a:gd name="connsiteX14" fmla="*/ 982220 w 1174968"/>
                  <a:gd name="connsiteY14" fmla="*/ 215448 h 283579"/>
                  <a:gd name="connsiteX15" fmla="*/ 889086 w 1174968"/>
                  <a:gd name="connsiteY15" fmla="*/ 245081 h 283579"/>
                  <a:gd name="connsiteX16" fmla="*/ 736686 w 1174968"/>
                  <a:gd name="connsiteY16" fmla="*/ 264131 h 283579"/>
                  <a:gd name="connsiteX17" fmla="*/ 537720 w 1174968"/>
                  <a:gd name="connsiteY17" fmla="*/ 266248 h 283579"/>
                  <a:gd name="connsiteX18" fmla="*/ 389553 w 1174968"/>
                  <a:gd name="connsiteY18" fmla="*/ 253548 h 283579"/>
                  <a:gd name="connsiteX19" fmla="*/ 273136 w 1174968"/>
                  <a:gd name="connsiteY19" fmla="*/ 230264 h 283579"/>
                  <a:gd name="connsiteX20" fmla="*/ 154603 w 1174968"/>
                  <a:gd name="connsiteY20" fmla="*/ 204864 h 283579"/>
                  <a:gd name="connsiteX21" fmla="*/ 59353 w 1174968"/>
                  <a:gd name="connsiteY21" fmla="*/ 168881 h 283579"/>
                  <a:gd name="connsiteX22" fmla="*/ 86 w 1174968"/>
                  <a:gd name="connsiteY22" fmla="*/ 103264 h 283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74968" h="283579">
                    <a:moveTo>
                      <a:pt x="86" y="103264"/>
                    </a:moveTo>
                    <a:cubicBezTo>
                      <a:pt x="-1678" y="104675"/>
                      <a:pt x="23723" y="157592"/>
                      <a:pt x="48770" y="177348"/>
                    </a:cubicBezTo>
                    <a:cubicBezTo>
                      <a:pt x="73817" y="197104"/>
                      <a:pt x="110153" y="208040"/>
                      <a:pt x="150370" y="221798"/>
                    </a:cubicBezTo>
                    <a:cubicBezTo>
                      <a:pt x="190587" y="235556"/>
                      <a:pt x="223748" y="250020"/>
                      <a:pt x="290070" y="259898"/>
                    </a:cubicBezTo>
                    <a:cubicBezTo>
                      <a:pt x="356392" y="269776"/>
                      <a:pt x="466459" y="277536"/>
                      <a:pt x="548303" y="281064"/>
                    </a:cubicBezTo>
                    <a:cubicBezTo>
                      <a:pt x="630147" y="284592"/>
                      <a:pt x="724692" y="284239"/>
                      <a:pt x="781136" y="281064"/>
                    </a:cubicBezTo>
                    <a:cubicBezTo>
                      <a:pt x="837581" y="277889"/>
                      <a:pt x="852045" y="270481"/>
                      <a:pt x="886970" y="262014"/>
                    </a:cubicBezTo>
                    <a:cubicBezTo>
                      <a:pt x="921895" y="253547"/>
                      <a:pt x="960700" y="246492"/>
                      <a:pt x="990686" y="230264"/>
                    </a:cubicBezTo>
                    <a:cubicBezTo>
                      <a:pt x="1020672" y="214036"/>
                      <a:pt x="1042192" y="188637"/>
                      <a:pt x="1066886" y="164648"/>
                    </a:cubicBezTo>
                    <a:cubicBezTo>
                      <a:pt x="1091581" y="140659"/>
                      <a:pt x="1120861" y="113495"/>
                      <a:pt x="1138853" y="86331"/>
                    </a:cubicBezTo>
                    <a:cubicBezTo>
                      <a:pt x="1156845" y="59167"/>
                      <a:pt x="1173072" y="10131"/>
                      <a:pt x="1174836" y="1664"/>
                    </a:cubicBezTo>
                    <a:cubicBezTo>
                      <a:pt x="1176600" y="-6803"/>
                      <a:pt x="1160372" y="18950"/>
                      <a:pt x="1149436" y="35531"/>
                    </a:cubicBezTo>
                    <a:cubicBezTo>
                      <a:pt x="1138500" y="52112"/>
                      <a:pt x="1124389" y="82098"/>
                      <a:pt x="1109220" y="101148"/>
                    </a:cubicBezTo>
                    <a:cubicBezTo>
                      <a:pt x="1094051" y="120198"/>
                      <a:pt x="1079586" y="130781"/>
                      <a:pt x="1058420" y="149831"/>
                    </a:cubicBezTo>
                    <a:cubicBezTo>
                      <a:pt x="1037254" y="168881"/>
                      <a:pt x="1010442" y="199573"/>
                      <a:pt x="982220" y="215448"/>
                    </a:cubicBezTo>
                    <a:cubicBezTo>
                      <a:pt x="953998" y="231323"/>
                      <a:pt x="930008" y="236967"/>
                      <a:pt x="889086" y="245081"/>
                    </a:cubicBezTo>
                    <a:cubicBezTo>
                      <a:pt x="848164" y="253195"/>
                      <a:pt x="795247" y="260603"/>
                      <a:pt x="736686" y="264131"/>
                    </a:cubicBezTo>
                    <a:cubicBezTo>
                      <a:pt x="678125" y="267659"/>
                      <a:pt x="595575" y="268012"/>
                      <a:pt x="537720" y="266248"/>
                    </a:cubicBezTo>
                    <a:cubicBezTo>
                      <a:pt x="479865" y="264484"/>
                      <a:pt x="433650" y="259545"/>
                      <a:pt x="389553" y="253548"/>
                    </a:cubicBezTo>
                    <a:cubicBezTo>
                      <a:pt x="345456" y="247551"/>
                      <a:pt x="273136" y="230264"/>
                      <a:pt x="273136" y="230264"/>
                    </a:cubicBezTo>
                    <a:cubicBezTo>
                      <a:pt x="233978" y="222150"/>
                      <a:pt x="190233" y="215094"/>
                      <a:pt x="154603" y="204864"/>
                    </a:cubicBezTo>
                    <a:cubicBezTo>
                      <a:pt x="118973" y="194634"/>
                      <a:pt x="81225" y="182286"/>
                      <a:pt x="59353" y="168881"/>
                    </a:cubicBezTo>
                    <a:cubicBezTo>
                      <a:pt x="37481" y="155476"/>
                      <a:pt x="1850" y="101853"/>
                      <a:pt x="86" y="1032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B6F4DE46-F40E-421D-906F-E081F4AAAB6C}"/>
                  </a:ext>
                </a:extLst>
              </p:cNvPr>
              <p:cNvSpPr/>
              <p:nvPr/>
            </p:nvSpPr>
            <p:spPr>
              <a:xfrm>
                <a:off x="7865711" y="1635120"/>
                <a:ext cx="95336" cy="178344"/>
              </a:xfrm>
              <a:custGeom>
                <a:avLst/>
                <a:gdLst>
                  <a:gd name="connsiteX0" fmla="*/ 0 w 95336"/>
                  <a:gd name="connsiteY0" fmla="*/ 5 h 178344"/>
                  <a:gd name="connsiteX1" fmla="*/ 34925 w 95336"/>
                  <a:gd name="connsiteY1" fmla="*/ 52393 h 178344"/>
                  <a:gd name="connsiteX2" fmla="*/ 36512 w 95336"/>
                  <a:gd name="connsiteY2" fmla="*/ 90493 h 178344"/>
                  <a:gd name="connsiteX3" fmla="*/ 95250 w 95336"/>
                  <a:gd name="connsiteY3" fmla="*/ 177805 h 178344"/>
                  <a:gd name="connsiteX4" fmla="*/ 49212 w 95336"/>
                  <a:gd name="connsiteY4" fmla="*/ 125418 h 178344"/>
                  <a:gd name="connsiteX5" fmla="*/ 30162 w 95336"/>
                  <a:gd name="connsiteY5" fmla="*/ 85730 h 178344"/>
                  <a:gd name="connsiteX6" fmla="*/ 34925 w 95336"/>
                  <a:gd name="connsiteY6" fmla="*/ 55568 h 178344"/>
                  <a:gd name="connsiteX7" fmla="*/ 0 w 95336"/>
                  <a:gd name="connsiteY7" fmla="*/ 5 h 17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336" h="178344">
                    <a:moveTo>
                      <a:pt x="0" y="5"/>
                    </a:moveTo>
                    <a:cubicBezTo>
                      <a:pt x="0" y="-524"/>
                      <a:pt x="28840" y="37312"/>
                      <a:pt x="34925" y="52393"/>
                    </a:cubicBezTo>
                    <a:cubicBezTo>
                      <a:pt x="41010" y="67474"/>
                      <a:pt x="26458" y="69591"/>
                      <a:pt x="36512" y="90493"/>
                    </a:cubicBezTo>
                    <a:cubicBezTo>
                      <a:pt x="46566" y="111395"/>
                      <a:pt x="93133" y="171984"/>
                      <a:pt x="95250" y="177805"/>
                    </a:cubicBezTo>
                    <a:cubicBezTo>
                      <a:pt x="97367" y="183626"/>
                      <a:pt x="60060" y="140764"/>
                      <a:pt x="49212" y="125418"/>
                    </a:cubicBezTo>
                    <a:cubicBezTo>
                      <a:pt x="38364" y="110072"/>
                      <a:pt x="32543" y="97372"/>
                      <a:pt x="30162" y="85730"/>
                    </a:cubicBezTo>
                    <a:cubicBezTo>
                      <a:pt x="27781" y="74088"/>
                      <a:pt x="35983" y="65357"/>
                      <a:pt x="34925" y="55568"/>
                    </a:cubicBezTo>
                    <a:cubicBezTo>
                      <a:pt x="33867" y="45779"/>
                      <a:pt x="0" y="534"/>
                      <a:pt x="0" y="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228EC711-B082-4F89-A82D-D7AB9E60FDAB}"/>
                  </a:ext>
                </a:extLst>
              </p:cNvPr>
              <p:cNvSpPr/>
              <p:nvPr/>
            </p:nvSpPr>
            <p:spPr>
              <a:xfrm>
                <a:off x="7030562" y="1553406"/>
                <a:ext cx="310164" cy="59495"/>
              </a:xfrm>
              <a:custGeom>
                <a:avLst/>
                <a:gdLst>
                  <a:gd name="connsiteX0" fmla="*/ 124 w 310164"/>
                  <a:gd name="connsiteY0" fmla="*/ 32507 h 59495"/>
                  <a:gd name="connsiteX1" fmla="*/ 93786 w 310164"/>
                  <a:gd name="connsiteY1" fmla="*/ 56319 h 59495"/>
                  <a:gd name="connsiteX2" fmla="*/ 136649 w 310164"/>
                  <a:gd name="connsiteY2" fmla="*/ 53144 h 59495"/>
                  <a:gd name="connsiteX3" fmla="*/ 308099 w 310164"/>
                  <a:gd name="connsiteY3" fmla="*/ 757 h 59495"/>
                  <a:gd name="connsiteX4" fmla="*/ 225549 w 310164"/>
                  <a:gd name="connsiteY4" fmla="*/ 22982 h 59495"/>
                  <a:gd name="connsiteX5" fmla="*/ 136649 w 310164"/>
                  <a:gd name="connsiteY5" fmla="*/ 35682 h 59495"/>
                  <a:gd name="connsiteX6" fmla="*/ 74736 w 310164"/>
                  <a:gd name="connsiteY6" fmla="*/ 40444 h 59495"/>
                  <a:gd name="connsiteX7" fmla="*/ 124 w 310164"/>
                  <a:gd name="connsiteY7" fmla="*/ 32507 h 59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0164" h="59495">
                    <a:moveTo>
                      <a:pt x="124" y="32507"/>
                    </a:moveTo>
                    <a:cubicBezTo>
                      <a:pt x="3299" y="35153"/>
                      <a:pt x="71032" y="52880"/>
                      <a:pt x="93786" y="56319"/>
                    </a:cubicBezTo>
                    <a:cubicBezTo>
                      <a:pt x="116540" y="59758"/>
                      <a:pt x="100930" y="62404"/>
                      <a:pt x="136649" y="53144"/>
                    </a:cubicBezTo>
                    <a:cubicBezTo>
                      <a:pt x="172368" y="43884"/>
                      <a:pt x="293282" y="5784"/>
                      <a:pt x="308099" y="757"/>
                    </a:cubicBezTo>
                    <a:cubicBezTo>
                      <a:pt x="322916" y="-4270"/>
                      <a:pt x="254124" y="17161"/>
                      <a:pt x="225549" y="22982"/>
                    </a:cubicBezTo>
                    <a:cubicBezTo>
                      <a:pt x="196974" y="28803"/>
                      <a:pt x="161785" y="32772"/>
                      <a:pt x="136649" y="35682"/>
                    </a:cubicBezTo>
                    <a:cubicBezTo>
                      <a:pt x="111514" y="38592"/>
                      <a:pt x="94051" y="41238"/>
                      <a:pt x="74736" y="40444"/>
                    </a:cubicBezTo>
                    <a:cubicBezTo>
                      <a:pt x="55421" y="39650"/>
                      <a:pt x="-3051" y="29861"/>
                      <a:pt x="124" y="325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3D22272D-EEAA-4647-BD05-38ABB71E20AF}"/>
                  </a:ext>
                </a:extLst>
              </p:cNvPr>
              <p:cNvSpPr/>
              <p:nvPr/>
            </p:nvSpPr>
            <p:spPr>
              <a:xfrm>
                <a:off x="7203250" y="1723832"/>
                <a:ext cx="59943" cy="80156"/>
              </a:xfrm>
              <a:custGeom>
                <a:avLst/>
                <a:gdLst>
                  <a:gd name="connsiteX0" fmla="*/ 473 w 59943"/>
                  <a:gd name="connsiteY0" fmla="*/ 193 h 80156"/>
                  <a:gd name="connsiteX1" fmla="*/ 59211 w 59943"/>
                  <a:gd name="connsiteY1" fmla="*/ 77981 h 80156"/>
                  <a:gd name="connsiteX2" fmla="*/ 32223 w 59943"/>
                  <a:gd name="connsiteY2" fmla="*/ 55756 h 80156"/>
                  <a:gd name="connsiteX3" fmla="*/ 473 w 59943"/>
                  <a:gd name="connsiteY3" fmla="*/ 193 h 80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943" h="80156">
                    <a:moveTo>
                      <a:pt x="473" y="193"/>
                    </a:moveTo>
                    <a:cubicBezTo>
                      <a:pt x="4971" y="3897"/>
                      <a:pt x="53919" y="68721"/>
                      <a:pt x="59211" y="77981"/>
                    </a:cubicBezTo>
                    <a:cubicBezTo>
                      <a:pt x="64503" y="87241"/>
                      <a:pt x="39631" y="64487"/>
                      <a:pt x="32223" y="55756"/>
                    </a:cubicBezTo>
                    <a:cubicBezTo>
                      <a:pt x="24815" y="47025"/>
                      <a:pt x="-4025" y="-3511"/>
                      <a:pt x="473" y="1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D770E0A9-3757-4997-8F66-7D7F50BCC30A}"/>
                  </a:ext>
                </a:extLst>
              </p:cNvPr>
              <p:cNvSpPr/>
              <p:nvPr/>
            </p:nvSpPr>
            <p:spPr>
              <a:xfrm>
                <a:off x="5695547" y="1723928"/>
                <a:ext cx="154262" cy="155673"/>
              </a:xfrm>
              <a:custGeom>
                <a:avLst/>
                <a:gdLst>
                  <a:gd name="connsiteX0" fmla="*/ 154039 w 154262"/>
                  <a:gd name="connsiteY0" fmla="*/ 97 h 155673"/>
                  <a:gd name="connsiteX1" fmla="*/ 114351 w 154262"/>
                  <a:gd name="connsiteY1" fmla="*/ 54072 h 155673"/>
                  <a:gd name="connsiteX2" fmla="*/ 85776 w 154262"/>
                  <a:gd name="connsiteY2" fmla="*/ 77885 h 155673"/>
                  <a:gd name="connsiteX3" fmla="*/ 68314 w 154262"/>
                  <a:gd name="connsiteY3" fmla="*/ 120747 h 155673"/>
                  <a:gd name="connsiteX4" fmla="*/ 68314 w 154262"/>
                  <a:gd name="connsiteY4" fmla="*/ 155672 h 155673"/>
                  <a:gd name="connsiteX5" fmla="*/ 51 w 154262"/>
                  <a:gd name="connsiteY5" fmla="*/ 122335 h 155673"/>
                  <a:gd name="connsiteX6" fmla="*/ 57201 w 154262"/>
                  <a:gd name="connsiteY6" fmla="*/ 130272 h 155673"/>
                  <a:gd name="connsiteX7" fmla="*/ 61964 w 154262"/>
                  <a:gd name="connsiteY7" fmla="*/ 104872 h 155673"/>
                  <a:gd name="connsiteX8" fmla="*/ 81014 w 154262"/>
                  <a:gd name="connsiteY8" fmla="*/ 68360 h 155673"/>
                  <a:gd name="connsiteX9" fmla="*/ 95301 w 154262"/>
                  <a:gd name="connsiteY9" fmla="*/ 41372 h 155673"/>
                  <a:gd name="connsiteX10" fmla="*/ 154039 w 154262"/>
                  <a:gd name="connsiteY10" fmla="*/ 97 h 155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262" h="155673">
                    <a:moveTo>
                      <a:pt x="154039" y="97"/>
                    </a:moveTo>
                    <a:cubicBezTo>
                      <a:pt x="157214" y="2214"/>
                      <a:pt x="125728" y="41107"/>
                      <a:pt x="114351" y="54072"/>
                    </a:cubicBezTo>
                    <a:cubicBezTo>
                      <a:pt x="102974" y="67037"/>
                      <a:pt x="93449" y="66773"/>
                      <a:pt x="85776" y="77885"/>
                    </a:cubicBezTo>
                    <a:cubicBezTo>
                      <a:pt x="78103" y="88997"/>
                      <a:pt x="71224" y="107782"/>
                      <a:pt x="68314" y="120747"/>
                    </a:cubicBezTo>
                    <a:cubicBezTo>
                      <a:pt x="65404" y="133712"/>
                      <a:pt x="79691" y="155407"/>
                      <a:pt x="68314" y="155672"/>
                    </a:cubicBezTo>
                    <a:cubicBezTo>
                      <a:pt x="56937" y="155937"/>
                      <a:pt x="1903" y="126568"/>
                      <a:pt x="51" y="122335"/>
                    </a:cubicBezTo>
                    <a:cubicBezTo>
                      <a:pt x="-1801" y="118102"/>
                      <a:pt x="46882" y="133182"/>
                      <a:pt x="57201" y="130272"/>
                    </a:cubicBezTo>
                    <a:cubicBezTo>
                      <a:pt x="67520" y="127362"/>
                      <a:pt x="57995" y="115191"/>
                      <a:pt x="61964" y="104872"/>
                    </a:cubicBezTo>
                    <a:cubicBezTo>
                      <a:pt x="65933" y="94553"/>
                      <a:pt x="75458" y="78943"/>
                      <a:pt x="81014" y="68360"/>
                    </a:cubicBezTo>
                    <a:cubicBezTo>
                      <a:pt x="86570" y="57777"/>
                      <a:pt x="91332" y="51691"/>
                      <a:pt x="95301" y="41372"/>
                    </a:cubicBezTo>
                    <a:cubicBezTo>
                      <a:pt x="99270" y="31053"/>
                      <a:pt x="150864" y="-2020"/>
                      <a:pt x="154039" y="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BD7E2300-0E0E-468A-A7D5-09C3624D1FAC}"/>
                  </a:ext>
                </a:extLst>
              </p:cNvPr>
              <p:cNvSpPr/>
              <p:nvPr/>
            </p:nvSpPr>
            <p:spPr>
              <a:xfrm>
                <a:off x="5741507" y="1991849"/>
                <a:ext cx="104979" cy="24282"/>
              </a:xfrm>
              <a:custGeom>
                <a:avLst/>
                <a:gdLst>
                  <a:gd name="connsiteX0" fmla="*/ 104904 w 104979"/>
                  <a:gd name="connsiteY0" fmla="*/ 6814 h 24282"/>
                  <a:gd name="connsiteX1" fmla="*/ 39816 w 104979"/>
                  <a:gd name="connsiteY1" fmla="*/ 21101 h 24282"/>
                  <a:gd name="connsiteX2" fmla="*/ 129 w 104979"/>
                  <a:gd name="connsiteY2" fmla="*/ 22689 h 24282"/>
                  <a:gd name="connsiteX3" fmla="*/ 52516 w 104979"/>
                  <a:gd name="connsiteY3" fmla="*/ 2051 h 24282"/>
                  <a:gd name="connsiteX4" fmla="*/ 104904 w 104979"/>
                  <a:gd name="connsiteY4" fmla="*/ 6814 h 24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979" h="24282">
                    <a:moveTo>
                      <a:pt x="104904" y="6814"/>
                    </a:moveTo>
                    <a:cubicBezTo>
                      <a:pt x="102787" y="9989"/>
                      <a:pt x="57279" y="18455"/>
                      <a:pt x="39816" y="21101"/>
                    </a:cubicBezTo>
                    <a:cubicBezTo>
                      <a:pt x="22353" y="23747"/>
                      <a:pt x="-1988" y="25864"/>
                      <a:pt x="129" y="22689"/>
                    </a:cubicBezTo>
                    <a:cubicBezTo>
                      <a:pt x="2246" y="19514"/>
                      <a:pt x="41139" y="7607"/>
                      <a:pt x="52516" y="2051"/>
                    </a:cubicBezTo>
                    <a:cubicBezTo>
                      <a:pt x="63893" y="-3505"/>
                      <a:pt x="107021" y="3639"/>
                      <a:pt x="104904" y="68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455FFBC0-7D09-47F4-B7B7-7552565B3987}"/>
                  </a:ext>
                </a:extLst>
              </p:cNvPr>
              <p:cNvSpPr/>
              <p:nvPr/>
            </p:nvSpPr>
            <p:spPr>
              <a:xfrm>
                <a:off x="5985954" y="2016121"/>
                <a:ext cx="225804" cy="23124"/>
              </a:xfrm>
              <a:custGeom>
                <a:avLst/>
                <a:gdLst>
                  <a:gd name="connsiteX0" fmla="*/ 225582 w 225804"/>
                  <a:gd name="connsiteY0" fmla="*/ 4 h 23124"/>
                  <a:gd name="connsiteX1" fmla="*/ 143032 w 225804"/>
                  <a:gd name="connsiteY1" fmla="*/ 15879 h 23124"/>
                  <a:gd name="connsiteX2" fmla="*/ 92232 w 225804"/>
                  <a:gd name="connsiteY2" fmla="*/ 22229 h 23124"/>
                  <a:gd name="connsiteX3" fmla="*/ 157 w 225804"/>
                  <a:gd name="connsiteY3" fmla="*/ 22229 h 23124"/>
                  <a:gd name="connsiteX4" fmla="*/ 116044 w 225804"/>
                  <a:gd name="connsiteY4" fmla="*/ 14292 h 23124"/>
                  <a:gd name="connsiteX5" fmla="*/ 225582 w 225804"/>
                  <a:gd name="connsiteY5" fmla="*/ 4 h 23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804" h="23124">
                    <a:moveTo>
                      <a:pt x="225582" y="4"/>
                    </a:moveTo>
                    <a:cubicBezTo>
                      <a:pt x="230080" y="269"/>
                      <a:pt x="165257" y="12175"/>
                      <a:pt x="143032" y="15879"/>
                    </a:cubicBezTo>
                    <a:cubicBezTo>
                      <a:pt x="120807" y="19583"/>
                      <a:pt x="116044" y="21171"/>
                      <a:pt x="92232" y="22229"/>
                    </a:cubicBezTo>
                    <a:cubicBezTo>
                      <a:pt x="68420" y="23287"/>
                      <a:pt x="-3812" y="23552"/>
                      <a:pt x="157" y="22229"/>
                    </a:cubicBezTo>
                    <a:cubicBezTo>
                      <a:pt x="4126" y="20906"/>
                      <a:pt x="80061" y="17996"/>
                      <a:pt x="116044" y="14292"/>
                    </a:cubicBezTo>
                    <a:cubicBezTo>
                      <a:pt x="152027" y="10588"/>
                      <a:pt x="221084" y="-261"/>
                      <a:pt x="225582" y="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40181D62-0B9C-49D4-875F-8205E3D7F3C9}"/>
                  </a:ext>
                </a:extLst>
              </p:cNvPr>
              <p:cNvSpPr/>
              <p:nvPr/>
            </p:nvSpPr>
            <p:spPr>
              <a:xfrm>
                <a:off x="5882854" y="2149165"/>
                <a:ext cx="331936" cy="105496"/>
              </a:xfrm>
              <a:custGeom>
                <a:avLst/>
                <a:gdLst>
                  <a:gd name="connsiteX0" fmla="*/ 331857 w 331936"/>
                  <a:gd name="connsiteY0" fmla="*/ 310 h 105496"/>
                  <a:gd name="connsiteX1" fmla="*/ 169932 w 331936"/>
                  <a:gd name="connsiteY1" fmla="*/ 43173 h 105496"/>
                  <a:gd name="connsiteX2" fmla="*/ 103257 w 331936"/>
                  <a:gd name="connsiteY2" fmla="*/ 70160 h 105496"/>
                  <a:gd name="connsiteX3" fmla="*/ 69 w 331936"/>
                  <a:gd name="connsiteY3" fmla="*/ 97148 h 105496"/>
                  <a:gd name="connsiteX4" fmla="*/ 87382 w 331936"/>
                  <a:gd name="connsiteY4" fmla="*/ 105085 h 105496"/>
                  <a:gd name="connsiteX5" fmla="*/ 98494 w 331936"/>
                  <a:gd name="connsiteY5" fmla="*/ 100323 h 105496"/>
                  <a:gd name="connsiteX6" fmla="*/ 147707 w 331936"/>
                  <a:gd name="connsiteY6" fmla="*/ 66985 h 105496"/>
                  <a:gd name="connsiteX7" fmla="*/ 331857 w 331936"/>
                  <a:gd name="connsiteY7" fmla="*/ 310 h 105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1936" h="105496">
                    <a:moveTo>
                      <a:pt x="331857" y="310"/>
                    </a:moveTo>
                    <a:cubicBezTo>
                      <a:pt x="335561" y="-3659"/>
                      <a:pt x="208032" y="31531"/>
                      <a:pt x="169932" y="43173"/>
                    </a:cubicBezTo>
                    <a:cubicBezTo>
                      <a:pt x="131832" y="54815"/>
                      <a:pt x="131567" y="61164"/>
                      <a:pt x="103257" y="70160"/>
                    </a:cubicBezTo>
                    <a:cubicBezTo>
                      <a:pt x="74947" y="79156"/>
                      <a:pt x="2715" y="91327"/>
                      <a:pt x="69" y="97148"/>
                    </a:cubicBezTo>
                    <a:cubicBezTo>
                      <a:pt x="-2577" y="102969"/>
                      <a:pt x="70978" y="104556"/>
                      <a:pt x="87382" y="105085"/>
                    </a:cubicBezTo>
                    <a:cubicBezTo>
                      <a:pt x="103786" y="105614"/>
                      <a:pt x="88440" y="106673"/>
                      <a:pt x="98494" y="100323"/>
                    </a:cubicBezTo>
                    <a:cubicBezTo>
                      <a:pt x="108548" y="93973"/>
                      <a:pt x="114369" y="81802"/>
                      <a:pt x="147707" y="66985"/>
                    </a:cubicBezTo>
                    <a:cubicBezTo>
                      <a:pt x="181044" y="52168"/>
                      <a:pt x="328153" y="4279"/>
                      <a:pt x="331857" y="3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C9379D4D-55DE-44E4-83AC-27AACA221AA6}"/>
                  </a:ext>
                </a:extLst>
              </p:cNvPr>
              <p:cNvSpPr/>
              <p:nvPr/>
            </p:nvSpPr>
            <p:spPr>
              <a:xfrm>
                <a:off x="6753722" y="2634970"/>
                <a:ext cx="235690" cy="29267"/>
              </a:xfrm>
              <a:custGeom>
                <a:avLst/>
                <a:gdLst>
                  <a:gd name="connsiteX0" fmla="*/ 739 w 235690"/>
                  <a:gd name="connsiteY0" fmla="*/ 280 h 29267"/>
                  <a:gd name="connsiteX1" fmla="*/ 62651 w 235690"/>
                  <a:gd name="connsiteY1" fmla="*/ 27268 h 29267"/>
                  <a:gd name="connsiteX2" fmla="*/ 115039 w 235690"/>
                  <a:gd name="connsiteY2" fmla="*/ 27268 h 29267"/>
                  <a:gd name="connsiteX3" fmla="*/ 189651 w 235690"/>
                  <a:gd name="connsiteY3" fmla="*/ 27268 h 29267"/>
                  <a:gd name="connsiteX4" fmla="*/ 235689 w 235690"/>
                  <a:gd name="connsiteY4" fmla="*/ 27268 h 29267"/>
                  <a:gd name="connsiteX5" fmla="*/ 188064 w 235690"/>
                  <a:gd name="connsiteY5" fmla="*/ 14568 h 29267"/>
                  <a:gd name="connsiteX6" fmla="*/ 154726 w 235690"/>
                  <a:gd name="connsiteY6" fmla="*/ 14568 h 29267"/>
                  <a:gd name="connsiteX7" fmla="*/ 107101 w 235690"/>
                  <a:gd name="connsiteY7" fmla="*/ 12980 h 29267"/>
                  <a:gd name="connsiteX8" fmla="*/ 739 w 235690"/>
                  <a:gd name="connsiteY8" fmla="*/ 280 h 2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5690" h="29267">
                    <a:moveTo>
                      <a:pt x="739" y="280"/>
                    </a:moveTo>
                    <a:cubicBezTo>
                      <a:pt x="-6669" y="2661"/>
                      <a:pt x="43601" y="22770"/>
                      <a:pt x="62651" y="27268"/>
                    </a:cubicBezTo>
                    <a:cubicBezTo>
                      <a:pt x="81701" y="31766"/>
                      <a:pt x="115039" y="27268"/>
                      <a:pt x="115039" y="27268"/>
                    </a:cubicBezTo>
                    <a:lnTo>
                      <a:pt x="189651" y="27268"/>
                    </a:lnTo>
                    <a:cubicBezTo>
                      <a:pt x="209759" y="27268"/>
                      <a:pt x="235953" y="29385"/>
                      <a:pt x="235689" y="27268"/>
                    </a:cubicBezTo>
                    <a:cubicBezTo>
                      <a:pt x="235425" y="25151"/>
                      <a:pt x="201558" y="16685"/>
                      <a:pt x="188064" y="14568"/>
                    </a:cubicBezTo>
                    <a:cubicBezTo>
                      <a:pt x="174570" y="12451"/>
                      <a:pt x="168220" y="14833"/>
                      <a:pt x="154726" y="14568"/>
                    </a:cubicBezTo>
                    <a:cubicBezTo>
                      <a:pt x="141232" y="14303"/>
                      <a:pt x="127738" y="14567"/>
                      <a:pt x="107101" y="12980"/>
                    </a:cubicBezTo>
                    <a:cubicBezTo>
                      <a:pt x="86464" y="11393"/>
                      <a:pt x="8147" y="-2101"/>
                      <a:pt x="739" y="2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F8734962-7B9C-400D-BB04-6153E891D71D}"/>
                  </a:ext>
                </a:extLst>
              </p:cNvPr>
              <p:cNvSpPr/>
              <p:nvPr/>
            </p:nvSpPr>
            <p:spPr>
              <a:xfrm>
                <a:off x="7579783" y="2882758"/>
                <a:ext cx="116182" cy="179674"/>
              </a:xfrm>
              <a:custGeom>
                <a:avLst/>
                <a:gdLst>
                  <a:gd name="connsiteX0" fmla="*/ 178 w 116182"/>
                  <a:gd name="connsiteY0" fmla="*/ 142 h 179674"/>
                  <a:gd name="connsiteX1" fmla="*/ 68440 w 116182"/>
                  <a:gd name="connsiteY1" fmla="*/ 74755 h 179674"/>
                  <a:gd name="connsiteX2" fmla="*/ 101778 w 116182"/>
                  <a:gd name="connsiteY2" fmla="*/ 130317 h 179674"/>
                  <a:gd name="connsiteX3" fmla="*/ 112890 w 116182"/>
                  <a:gd name="connsiteY3" fmla="*/ 179530 h 179674"/>
                  <a:gd name="connsiteX4" fmla="*/ 114478 w 116182"/>
                  <a:gd name="connsiteY4" fmla="*/ 114442 h 179674"/>
                  <a:gd name="connsiteX5" fmla="*/ 90665 w 116182"/>
                  <a:gd name="connsiteY5" fmla="*/ 57292 h 179674"/>
                  <a:gd name="connsiteX6" fmla="*/ 178 w 116182"/>
                  <a:gd name="connsiteY6" fmla="*/ 142 h 179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182" h="179674">
                    <a:moveTo>
                      <a:pt x="178" y="142"/>
                    </a:moveTo>
                    <a:cubicBezTo>
                      <a:pt x="-3526" y="3053"/>
                      <a:pt x="51507" y="53059"/>
                      <a:pt x="68440" y="74755"/>
                    </a:cubicBezTo>
                    <a:cubicBezTo>
                      <a:pt x="85373" y="96451"/>
                      <a:pt x="94370" y="112855"/>
                      <a:pt x="101778" y="130317"/>
                    </a:cubicBezTo>
                    <a:cubicBezTo>
                      <a:pt x="109186" y="147779"/>
                      <a:pt x="110773" y="182176"/>
                      <a:pt x="112890" y="179530"/>
                    </a:cubicBezTo>
                    <a:cubicBezTo>
                      <a:pt x="115007" y="176884"/>
                      <a:pt x="118182" y="134815"/>
                      <a:pt x="114478" y="114442"/>
                    </a:cubicBezTo>
                    <a:cubicBezTo>
                      <a:pt x="110774" y="94069"/>
                      <a:pt x="106011" y="75019"/>
                      <a:pt x="90665" y="57292"/>
                    </a:cubicBezTo>
                    <a:cubicBezTo>
                      <a:pt x="75319" y="39565"/>
                      <a:pt x="3882" y="-2769"/>
                      <a:pt x="178" y="1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288FF9BA-4F62-4F53-BAEC-0B21200B7CE2}"/>
                  </a:ext>
                </a:extLst>
              </p:cNvPr>
              <p:cNvSpPr/>
              <p:nvPr/>
            </p:nvSpPr>
            <p:spPr>
              <a:xfrm>
                <a:off x="6004079" y="3014616"/>
                <a:ext cx="71022" cy="152099"/>
              </a:xfrm>
              <a:custGeom>
                <a:avLst/>
                <a:gdLst>
                  <a:gd name="connsiteX0" fmla="*/ 70932 w 71022"/>
                  <a:gd name="connsiteY0" fmla="*/ 47 h 152099"/>
                  <a:gd name="connsiteX1" fmla="*/ 18544 w 71022"/>
                  <a:gd name="connsiteY1" fmla="*/ 61959 h 152099"/>
                  <a:gd name="connsiteX2" fmla="*/ 13782 w 71022"/>
                  <a:gd name="connsiteY2" fmla="*/ 150859 h 152099"/>
                  <a:gd name="connsiteX3" fmla="*/ 4257 w 71022"/>
                  <a:gd name="connsiteY3" fmla="*/ 111172 h 152099"/>
                  <a:gd name="connsiteX4" fmla="*/ 4257 w 71022"/>
                  <a:gd name="connsiteY4" fmla="*/ 71484 h 152099"/>
                  <a:gd name="connsiteX5" fmla="*/ 70932 w 71022"/>
                  <a:gd name="connsiteY5" fmla="*/ 47 h 152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022" h="152099">
                    <a:moveTo>
                      <a:pt x="70932" y="47"/>
                    </a:moveTo>
                    <a:cubicBezTo>
                      <a:pt x="73313" y="-1541"/>
                      <a:pt x="28069" y="36824"/>
                      <a:pt x="18544" y="61959"/>
                    </a:cubicBezTo>
                    <a:cubicBezTo>
                      <a:pt x="9019" y="87094"/>
                      <a:pt x="16163" y="142657"/>
                      <a:pt x="13782" y="150859"/>
                    </a:cubicBezTo>
                    <a:cubicBezTo>
                      <a:pt x="11401" y="159061"/>
                      <a:pt x="5844" y="124401"/>
                      <a:pt x="4257" y="111172"/>
                    </a:cubicBezTo>
                    <a:cubicBezTo>
                      <a:pt x="2670" y="97943"/>
                      <a:pt x="-4474" y="88417"/>
                      <a:pt x="4257" y="71484"/>
                    </a:cubicBezTo>
                    <a:cubicBezTo>
                      <a:pt x="12988" y="54551"/>
                      <a:pt x="68551" y="1635"/>
                      <a:pt x="70932" y="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A65BAB3C-02DB-4399-96CD-E5F3F624DE0E}"/>
                  </a:ext>
                </a:extLst>
              </p:cNvPr>
              <p:cNvSpPr/>
              <p:nvPr/>
            </p:nvSpPr>
            <p:spPr>
              <a:xfrm>
                <a:off x="5564851" y="2673096"/>
                <a:ext cx="70422" cy="337434"/>
              </a:xfrm>
              <a:custGeom>
                <a:avLst/>
                <a:gdLst>
                  <a:gd name="connsiteX0" fmla="*/ 70422 w 70422"/>
                  <a:gd name="connsiteY0" fmla="*/ 254 h 337434"/>
                  <a:gd name="connsiteX1" fmla="*/ 62485 w 70422"/>
                  <a:gd name="connsiteY1" fmla="*/ 144717 h 337434"/>
                  <a:gd name="connsiteX2" fmla="*/ 46610 w 70422"/>
                  <a:gd name="connsiteY2" fmla="*/ 179642 h 337434"/>
                  <a:gd name="connsiteX3" fmla="*/ 24385 w 70422"/>
                  <a:gd name="connsiteY3" fmla="*/ 244729 h 337434"/>
                  <a:gd name="connsiteX4" fmla="*/ 572 w 70422"/>
                  <a:gd name="connsiteY4" fmla="*/ 336804 h 337434"/>
                  <a:gd name="connsiteX5" fmla="*/ 49785 w 70422"/>
                  <a:gd name="connsiteY5" fmla="*/ 195517 h 337434"/>
                  <a:gd name="connsiteX6" fmla="*/ 62485 w 70422"/>
                  <a:gd name="connsiteY6" fmla="*/ 111379 h 337434"/>
                  <a:gd name="connsiteX7" fmla="*/ 70422 w 70422"/>
                  <a:gd name="connsiteY7" fmla="*/ 254 h 337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422" h="337434">
                    <a:moveTo>
                      <a:pt x="70422" y="254"/>
                    </a:moveTo>
                    <a:cubicBezTo>
                      <a:pt x="70422" y="5810"/>
                      <a:pt x="66454" y="114819"/>
                      <a:pt x="62485" y="144717"/>
                    </a:cubicBezTo>
                    <a:cubicBezTo>
                      <a:pt x="58516" y="174615"/>
                      <a:pt x="52960" y="162973"/>
                      <a:pt x="46610" y="179642"/>
                    </a:cubicBezTo>
                    <a:cubicBezTo>
                      <a:pt x="40260" y="196311"/>
                      <a:pt x="32058" y="218535"/>
                      <a:pt x="24385" y="244729"/>
                    </a:cubicBezTo>
                    <a:cubicBezTo>
                      <a:pt x="16712" y="270923"/>
                      <a:pt x="-3661" y="345006"/>
                      <a:pt x="572" y="336804"/>
                    </a:cubicBezTo>
                    <a:cubicBezTo>
                      <a:pt x="4805" y="328602"/>
                      <a:pt x="39466" y="233088"/>
                      <a:pt x="49785" y="195517"/>
                    </a:cubicBezTo>
                    <a:cubicBezTo>
                      <a:pt x="60104" y="157946"/>
                      <a:pt x="59575" y="141277"/>
                      <a:pt x="62485" y="111379"/>
                    </a:cubicBezTo>
                    <a:cubicBezTo>
                      <a:pt x="65395" y="81481"/>
                      <a:pt x="70422" y="-5302"/>
                      <a:pt x="70422" y="25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E48B374C-9537-4D2A-9058-6246B040C724}"/>
                  </a:ext>
                </a:extLst>
              </p:cNvPr>
              <p:cNvSpPr/>
              <p:nvPr/>
            </p:nvSpPr>
            <p:spPr>
              <a:xfrm>
                <a:off x="6194849" y="953598"/>
                <a:ext cx="260204" cy="72997"/>
              </a:xfrm>
              <a:custGeom>
                <a:avLst/>
                <a:gdLst>
                  <a:gd name="connsiteX0" fmla="*/ 1341 w 260204"/>
                  <a:gd name="connsiteY0" fmla="*/ 72985 h 72997"/>
                  <a:gd name="connsiteX1" fmla="*/ 124107 w 260204"/>
                  <a:gd name="connsiteY1" fmla="*/ 34885 h 72997"/>
                  <a:gd name="connsiteX2" fmla="*/ 238407 w 260204"/>
                  <a:gd name="connsiteY2" fmla="*/ 17952 h 72997"/>
                  <a:gd name="connsiteX3" fmla="*/ 255341 w 260204"/>
                  <a:gd name="connsiteY3" fmla="*/ 3135 h 72997"/>
                  <a:gd name="connsiteX4" fmla="*/ 179141 w 260204"/>
                  <a:gd name="connsiteY4" fmla="*/ 1019 h 72997"/>
                  <a:gd name="connsiteX5" fmla="*/ 111407 w 260204"/>
                  <a:gd name="connsiteY5" fmla="*/ 15835 h 72997"/>
                  <a:gd name="connsiteX6" fmla="*/ 60607 w 260204"/>
                  <a:gd name="connsiteY6" fmla="*/ 30652 h 72997"/>
                  <a:gd name="connsiteX7" fmla="*/ 1341 w 260204"/>
                  <a:gd name="connsiteY7" fmla="*/ 72985 h 72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204" h="72997">
                    <a:moveTo>
                      <a:pt x="1341" y="72985"/>
                    </a:moveTo>
                    <a:cubicBezTo>
                      <a:pt x="11924" y="73690"/>
                      <a:pt x="84596" y="44057"/>
                      <a:pt x="124107" y="34885"/>
                    </a:cubicBezTo>
                    <a:cubicBezTo>
                      <a:pt x="163618" y="25713"/>
                      <a:pt x="216535" y="23244"/>
                      <a:pt x="238407" y="17952"/>
                    </a:cubicBezTo>
                    <a:cubicBezTo>
                      <a:pt x="260279" y="12660"/>
                      <a:pt x="265219" y="5957"/>
                      <a:pt x="255341" y="3135"/>
                    </a:cubicBezTo>
                    <a:cubicBezTo>
                      <a:pt x="245463" y="313"/>
                      <a:pt x="203130" y="-1098"/>
                      <a:pt x="179141" y="1019"/>
                    </a:cubicBezTo>
                    <a:cubicBezTo>
                      <a:pt x="155152" y="3136"/>
                      <a:pt x="131163" y="10896"/>
                      <a:pt x="111407" y="15835"/>
                    </a:cubicBezTo>
                    <a:cubicBezTo>
                      <a:pt x="91651" y="20774"/>
                      <a:pt x="75424" y="24302"/>
                      <a:pt x="60607" y="30652"/>
                    </a:cubicBezTo>
                    <a:cubicBezTo>
                      <a:pt x="45790" y="37002"/>
                      <a:pt x="-9242" y="72280"/>
                      <a:pt x="1341" y="7298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84817DBE-D208-4B39-B381-8C170C07F74A}"/>
                  </a:ext>
                </a:extLst>
              </p:cNvPr>
              <p:cNvSpPr/>
              <p:nvPr/>
            </p:nvSpPr>
            <p:spPr>
              <a:xfrm>
                <a:off x="6845817" y="913716"/>
                <a:ext cx="309324" cy="38797"/>
              </a:xfrm>
              <a:custGeom>
                <a:avLst/>
                <a:gdLst>
                  <a:gd name="connsiteX0" fmla="*/ 189 w 309324"/>
                  <a:gd name="connsiteY0" fmla="*/ 38784 h 38797"/>
                  <a:gd name="connsiteX1" fmla="*/ 161056 w 309324"/>
                  <a:gd name="connsiteY1" fmla="*/ 7034 h 38797"/>
                  <a:gd name="connsiteX2" fmla="*/ 264773 w 309324"/>
                  <a:gd name="connsiteY2" fmla="*/ 11267 h 38797"/>
                  <a:gd name="connsiteX3" fmla="*/ 309223 w 309324"/>
                  <a:gd name="connsiteY3" fmla="*/ 21851 h 38797"/>
                  <a:gd name="connsiteX4" fmla="*/ 254189 w 309324"/>
                  <a:gd name="connsiteY4" fmla="*/ 7034 h 38797"/>
                  <a:gd name="connsiteX5" fmla="*/ 188573 w 309324"/>
                  <a:gd name="connsiteY5" fmla="*/ 684 h 38797"/>
                  <a:gd name="connsiteX6" fmla="*/ 129306 w 309324"/>
                  <a:gd name="connsiteY6" fmla="*/ 2801 h 38797"/>
                  <a:gd name="connsiteX7" fmla="*/ 189 w 309324"/>
                  <a:gd name="connsiteY7" fmla="*/ 38784 h 38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9324" h="38797">
                    <a:moveTo>
                      <a:pt x="189" y="38784"/>
                    </a:moveTo>
                    <a:cubicBezTo>
                      <a:pt x="5481" y="39489"/>
                      <a:pt x="116959" y="11620"/>
                      <a:pt x="161056" y="7034"/>
                    </a:cubicBezTo>
                    <a:cubicBezTo>
                      <a:pt x="205153" y="2448"/>
                      <a:pt x="240079" y="8798"/>
                      <a:pt x="264773" y="11267"/>
                    </a:cubicBezTo>
                    <a:cubicBezTo>
                      <a:pt x="289467" y="13736"/>
                      <a:pt x="310987" y="22557"/>
                      <a:pt x="309223" y="21851"/>
                    </a:cubicBezTo>
                    <a:cubicBezTo>
                      <a:pt x="307459" y="21145"/>
                      <a:pt x="274297" y="10562"/>
                      <a:pt x="254189" y="7034"/>
                    </a:cubicBezTo>
                    <a:cubicBezTo>
                      <a:pt x="234081" y="3506"/>
                      <a:pt x="209387" y="1389"/>
                      <a:pt x="188573" y="684"/>
                    </a:cubicBezTo>
                    <a:cubicBezTo>
                      <a:pt x="167759" y="-21"/>
                      <a:pt x="156470" y="-1079"/>
                      <a:pt x="129306" y="2801"/>
                    </a:cubicBezTo>
                    <a:cubicBezTo>
                      <a:pt x="102142" y="6681"/>
                      <a:pt x="-5103" y="38079"/>
                      <a:pt x="189" y="3878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4284B3AA-109B-45D0-82F8-B74C71B507E8}"/>
                  </a:ext>
                </a:extLst>
              </p:cNvPr>
              <p:cNvSpPr/>
              <p:nvPr/>
            </p:nvSpPr>
            <p:spPr>
              <a:xfrm>
                <a:off x="7752972" y="3298569"/>
                <a:ext cx="431580" cy="681638"/>
              </a:xfrm>
              <a:custGeom>
                <a:avLst/>
                <a:gdLst>
                  <a:gd name="connsiteX0" fmla="*/ 430239 w 431580"/>
                  <a:gd name="connsiteY0" fmla="*/ 256 h 681638"/>
                  <a:gd name="connsiteX1" fmla="*/ 419126 w 431580"/>
                  <a:gd name="connsiteY1" fmla="*/ 95506 h 681638"/>
                  <a:gd name="connsiteX2" fmla="*/ 376264 w 431580"/>
                  <a:gd name="connsiteY2" fmla="*/ 181231 h 681638"/>
                  <a:gd name="connsiteX3" fmla="*/ 268314 w 431580"/>
                  <a:gd name="connsiteY3" fmla="*/ 338394 h 681638"/>
                  <a:gd name="connsiteX4" fmla="*/ 225451 w 431580"/>
                  <a:gd name="connsiteY4" fmla="*/ 403481 h 681638"/>
                  <a:gd name="connsiteX5" fmla="*/ 176239 w 431580"/>
                  <a:gd name="connsiteY5" fmla="*/ 468569 h 681638"/>
                  <a:gd name="connsiteX6" fmla="*/ 147664 w 431580"/>
                  <a:gd name="connsiteY6" fmla="*/ 517781 h 681638"/>
                  <a:gd name="connsiteX7" fmla="*/ 100039 w 431580"/>
                  <a:gd name="connsiteY7" fmla="*/ 584456 h 681638"/>
                  <a:gd name="connsiteX8" fmla="*/ 63526 w 431580"/>
                  <a:gd name="connsiteY8" fmla="*/ 628906 h 681638"/>
                  <a:gd name="connsiteX9" fmla="*/ 26 w 431580"/>
                  <a:gd name="connsiteY9" fmla="*/ 681294 h 681638"/>
                  <a:gd name="connsiteX10" fmla="*/ 71464 w 431580"/>
                  <a:gd name="connsiteY10" fmla="*/ 601919 h 681638"/>
                  <a:gd name="connsiteX11" fmla="*/ 173064 w 431580"/>
                  <a:gd name="connsiteY11" fmla="*/ 441581 h 681638"/>
                  <a:gd name="connsiteX12" fmla="*/ 246089 w 431580"/>
                  <a:gd name="connsiteY12" fmla="*/ 319344 h 681638"/>
                  <a:gd name="connsiteX13" fmla="*/ 352451 w 431580"/>
                  <a:gd name="connsiteY13" fmla="*/ 185994 h 681638"/>
                  <a:gd name="connsiteX14" fmla="*/ 393726 w 431580"/>
                  <a:gd name="connsiteY14" fmla="*/ 125669 h 681638"/>
                  <a:gd name="connsiteX15" fmla="*/ 430239 w 431580"/>
                  <a:gd name="connsiteY15" fmla="*/ 256 h 681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31580" h="681638">
                    <a:moveTo>
                      <a:pt x="430239" y="256"/>
                    </a:moveTo>
                    <a:cubicBezTo>
                      <a:pt x="434472" y="-4771"/>
                      <a:pt x="428122" y="65344"/>
                      <a:pt x="419126" y="95506"/>
                    </a:cubicBezTo>
                    <a:cubicBezTo>
                      <a:pt x="410130" y="125669"/>
                      <a:pt x="401399" y="140750"/>
                      <a:pt x="376264" y="181231"/>
                    </a:cubicBezTo>
                    <a:cubicBezTo>
                      <a:pt x="351129" y="221712"/>
                      <a:pt x="293449" y="301352"/>
                      <a:pt x="268314" y="338394"/>
                    </a:cubicBezTo>
                    <a:cubicBezTo>
                      <a:pt x="243179" y="375436"/>
                      <a:pt x="240797" y="381785"/>
                      <a:pt x="225451" y="403481"/>
                    </a:cubicBezTo>
                    <a:cubicBezTo>
                      <a:pt x="210105" y="425177"/>
                      <a:pt x="189203" y="449519"/>
                      <a:pt x="176239" y="468569"/>
                    </a:cubicBezTo>
                    <a:cubicBezTo>
                      <a:pt x="163275" y="487619"/>
                      <a:pt x="160364" y="498467"/>
                      <a:pt x="147664" y="517781"/>
                    </a:cubicBezTo>
                    <a:cubicBezTo>
                      <a:pt x="134964" y="537095"/>
                      <a:pt x="114062" y="565935"/>
                      <a:pt x="100039" y="584456"/>
                    </a:cubicBezTo>
                    <a:cubicBezTo>
                      <a:pt x="86016" y="602977"/>
                      <a:pt x="80195" y="612766"/>
                      <a:pt x="63526" y="628906"/>
                    </a:cubicBezTo>
                    <a:cubicBezTo>
                      <a:pt x="46857" y="645046"/>
                      <a:pt x="-1297" y="685792"/>
                      <a:pt x="26" y="681294"/>
                    </a:cubicBezTo>
                    <a:cubicBezTo>
                      <a:pt x="1349" y="676796"/>
                      <a:pt x="42624" y="641871"/>
                      <a:pt x="71464" y="601919"/>
                    </a:cubicBezTo>
                    <a:cubicBezTo>
                      <a:pt x="100304" y="561967"/>
                      <a:pt x="143960" y="488677"/>
                      <a:pt x="173064" y="441581"/>
                    </a:cubicBezTo>
                    <a:cubicBezTo>
                      <a:pt x="202168" y="394485"/>
                      <a:pt x="216191" y="361942"/>
                      <a:pt x="246089" y="319344"/>
                    </a:cubicBezTo>
                    <a:cubicBezTo>
                      <a:pt x="275987" y="276746"/>
                      <a:pt x="327845" y="218273"/>
                      <a:pt x="352451" y="185994"/>
                    </a:cubicBezTo>
                    <a:cubicBezTo>
                      <a:pt x="377057" y="153715"/>
                      <a:pt x="381290" y="152127"/>
                      <a:pt x="393726" y="125669"/>
                    </a:cubicBezTo>
                    <a:cubicBezTo>
                      <a:pt x="406161" y="99211"/>
                      <a:pt x="426006" y="5283"/>
                      <a:pt x="430239" y="25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A7580CD1-4A34-4B8C-861B-DEADCB8A980F}"/>
                  </a:ext>
                </a:extLst>
              </p:cNvPr>
              <p:cNvSpPr/>
              <p:nvPr/>
            </p:nvSpPr>
            <p:spPr>
              <a:xfrm>
                <a:off x="5880515" y="3553858"/>
                <a:ext cx="139991" cy="238254"/>
              </a:xfrm>
              <a:custGeom>
                <a:avLst/>
                <a:gdLst>
                  <a:gd name="connsiteX0" fmla="*/ 291 w 139991"/>
                  <a:gd name="connsiteY0" fmla="*/ 25 h 238254"/>
                  <a:gd name="connsiteX1" fmla="*/ 74375 w 139991"/>
                  <a:gd name="connsiteY1" fmla="*/ 127025 h 238254"/>
                  <a:gd name="connsiteX2" fmla="*/ 139991 w 139991"/>
                  <a:gd name="connsiteY2" fmla="*/ 237092 h 238254"/>
                  <a:gd name="connsiteX3" fmla="*/ 74375 w 139991"/>
                  <a:gd name="connsiteY3" fmla="*/ 182059 h 238254"/>
                  <a:gd name="connsiteX4" fmla="*/ 48975 w 139991"/>
                  <a:gd name="connsiteY4" fmla="*/ 137609 h 238254"/>
                  <a:gd name="connsiteX5" fmla="*/ 291 w 139991"/>
                  <a:gd name="connsiteY5" fmla="*/ 25 h 2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91" h="238254">
                    <a:moveTo>
                      <a:pt x="291" y="25"/>
                    </a:moveTo>
                    <a:cubicBezTo>
                      <a:pt x="4524" y="-1739"/>
                      <a:pt x="51092" y="87514"/>
                      <a:pt x="74375" y="127025"/>
                    </a:cubicBezTo>
                    <a:cubicBezTo>
                      <a:pt x="97658" y="166536"/>
                      <a:pt x="139991" y="227920"/>
                      <a:pt x="139991" y="237092"/>
                    </a:cubicBezTo>
                    <a:cubicBezTo>
                      <a:pt x="139991" y="246264"/>
                      <a:pt x="89544" y="198639"/>
                      <a:pt x="74375" y="182059"/>
                    </a:cubicBezTo>
                    <a:cubicBezTo>
                      <a:pt x="59206" y="165479"/>
                      <a:pt x="58853" y="163715"/>
                      <a:pt x="48975" y="137609"/>
                    </a:cubicBezTo>
                    <a:cubicBezTo>
                      <a:pt x="39097" y="111503"/>
                      <a:pt x="-3942" y="1789"/>
                      <a:pt x="291" y="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4B02153B-8AF3-4EC5-9F6B-A9A0A1293D81}"/>
                  </a:ext>
                </a:extLst>
              </p:cNvPr>
              <p:cNvSpPr/>
              <p:nvPr/>
            </p:nvSpPr>
            <p:spPr>
              <a:xfrm>
                <a:off x="5791781" y="3629842"/>
                <a:ext cx="100544" cy="261543"/>
              </a:xfrm>
              <a:custGeom>
                <a:avLst/>
                <a:gdLst>
                  <a:gd name="connsiteX0" fmla="*/ 125 w 100544"/>
                  <a:gd name="connsiteY0" fmla="*/ 241 h 261543"/>
                  <a:gd name="connsiteX1" fmla="*/ 72092 w 100544"/>
                  <a:gd name="connsiteY1" fmla="*/ 135708 h 261543"/>
                  <a:gd name="connsiteX2" fmla="*/ 97492 w 100544"/>
                  <a:gd name="connsiteY2" fmla="*/ 260591 h 261543"/>
                  <a:gd name="connsiteX3" fmla="*/ 95375 w 100544"/>
                  <a:gd name="connsiteY3" fmla="*/ 188625 h 261543"/>
                  <a:gd name="connsiteX4" fmla="*/ 55159 w 100544"/>
                  <a:gd name="connsiteY4" fmla="*/ 103958 h 261543"/>
                  <a:gd name="connsiteX5" fmla="*/ 125 w 100544"/>
                  <a:gd name="connsiteY5" fmla="*/ 241 h 26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544" h="261543">
                    <a:moveTo>
                      <a:pt x="125" y="241"/>
                    </a:moveTo>
                    <a:cubicBezTo>
                      <a:pt x="2947" y="5533"/>
                      <a:pt x="55864" y="92316"/>
                      <a:pt x="72092" y="135708"/>
                    </a:cubicBezTo>
                    <a:cubicBezTo>
                      <a:pt x="88320" y="179100"/>
                      <a:pt x="93612" y="251772"/>
                      <a:pt x="97492" y="260591"/>
                    </a:cubicBezTo>
                    <a:cubicBezTo>
                      <a:pt x="101373" y="269411"/>
                      <a:pt x="102430" y="214730"/>
                      <a:pt x="95375" y="188625"/>
                    </a:cubicBezTo>
                    <a:cubicBezTo>
                      <a:pt x="88320" y="162520"/>
                      <a:pt x="67506" y="129711"/>
                      <a:pt x="55159" y="103958"/>
                    </a:cubicBezTo>
                    <a:cubicBezTo>
                      <a:pt x="42812" y="78205"/>
                      <a:pt x="-2697" y="-5051"/>
                      <a:pt x="125" y="24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4" name="フリーフォーム: 図形 1023">
                <a:extLst>
                  <a:ext uri="{FF2B5EF4-FFF2-40B4-BE49-F238E27FC236}">
                    <a16:creationId xmlns:a16="http://schemas.microsoft.com/office/drawing/2014/main" id="{B38A160B-742E-414A-B0AE-A9E60A352D88}"/>
                  </a:ext>
                </a:extLst>
              </p:cNvPr>
              <p:cNvSpPr/>
              <p:nvPr/>
            </p:nvSpPr>
            <p:spPr>
              <a:xfrm>
                <a:off x="5904080" y="3750708"/>
                <a:ext cx="98001" cy="198992"/>
              </a:xfrm>
              <a:custGeom>
                <a:avLst/>
                <a:gdLst>
                  <a:gd name="connsiteX0" fmla="*/ 10 w 98001"/>
                  <a:gd name="connsiteY0" fmla="*/ 2142 h 198992"/>
                  <a:gd name="connsiteX1" fmla="*/ 21176 w 98001"/>
                  <a:gd name="connsiteY1" fmla="*/ 48709 h 198992"/>
                  <a:gd name="connsiteX2" fmla="*/ 76210 w 98001"/>
                  <a:gd name="connsiteY2" fmla="*/ 160892 h 198992"/>
                  <a:gd name="connsiteX3" fmla="*/ 97376 w 98001"/>
                  <a:gd name="connsiteY3" fmla="*/ 198992 h 198992"/>
                  <a:gd name="connsiteX4" fmla="*/ 55043 w 98001"/>
                  <a:gd name="connsiteY4" fmla="*/ 160892 h 198992"/>
                  <a:gd name="connsiteX5" fmla="*/ 23293 w 98001"/>
                  <a:gd name="connsiteY5" fmla="*/ 112209 h 198992"/>
                  <a:gd name="connsiteX6" fmla="*/ 10 w 98001"/>
                  <a:gd name="connsiteY6" fmla="*/ 2142 h 19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001" h="198992">
                    <a:moveTo>
                      <a:pt x="10" y="2142"/>
                    </a:moveTo>
                    <a:cubicBezTo>
                      <a:pt x="-343" y="-8441"/>
                      <a:pt x="8476" y="22251"/>
                      <a:pt x="21176" y="48709"/>
                    </a:cubicBezTo>
                    <a:cubicBezTo>
                      <a:pt x="33876" y="75167"/>
                      <a:pt x="63510" y="135845"/>
                      <a:pt x="76210" y="160892"/>
                    </a:cubicBezTo>
                    <a:cubicBezTo>
                      <a:pt x="88910" y="185939"/>
                      <a:pt x="100904" y="198992"/>
                      <a:pt x="97376" y="198992"/>
                    </a:cubicBezTo>
                    <a:cubicBezTo>
                      <a:pt x="93848" y="198992"/>
                      <a:pt x="67390" y="175356"/>
                      <a:pt x="55043" y="160892"/>
                    </a:cubicBezTo>
                    <a:cubicBezTo>
                      <a:pt x="42696" y="146428"/>
                      <a:pt x="31407" y="134787"/>
                      <a:pt x="23293" y="112209"/>
                    </a:cubicBezTo>
                    <a:cubicBezTo>
                      <a:pt x="15179" y="89631"/>
                      <a:pt x="363" y="12725"/>
                      <a:pt x="10" y="21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5" name="フリーフォーム: 図形 1024">
                <a:extLst>
                  <a:ext uri="{FF2B5EF4-FFF2-40B4-BE49-F238E27FC236}">
                    <a16:creationId xmlns:a16="http://schemas.microsoft.com/office/drawing/2014/main" id="{148211CE-9908-4729-A6AE-5B1096712CC7}"/>
                  </a:ext>
                </a:extLst>
              </p:cNvPr>
              <p:cNvSpPr/>
              <p:nvPr/>
            </p:nvSpPr>
            <p:spPr>
              <a:xfrm>
                <a:off x="6427455" y="3599570"/>
                <a:ext cx="742460" cy="336924"/>
              </a:xfrm>
              <a:custGeom>
                <a:avLst/>
                <a:gdLst>
                  <a:gd name="connsiteX0" fmla="*/ 3685 w 742460"/>
                  <a:gd name="connsiteY0" fmla="*/ 2997 h 336924"/>
                  <a:gd name="connsiteX1" fmla="*/ 175135 w 742460"/>
                  <a:gd name="connsiteY1" fmla="*/ 45330 h 336924"/>
                  <a:gd name="connsiteX2" fmla="*/ 382568 w 742460"/>
                  <a:gd name="connsiteY2" fmla="*/ 53797 h 336924"/>
                  <a:gd name="connsiteX3" fmla="*/ 645035 w 742460"/>
                  <a:gd name="connsiteY3" fmla="*/ 43213 h 336924"/>
                  <a:gd name="connsiteX4" fmla="*/ 742401 w 742460"/>
                  <a:gd name="connsiteY4" fmla="*/ 36863 h 336924"/>
                  <a:gd name="connsiteX5" fmla="*/ 657735 w 742460"/>
                  <a:gd name="connsiteY5" fmla="*/ 115180 h 336924"/>
                  <a:gd name="connsiteX6" fmla="*/ 551901 w 742460"/>
                  <a:gd name="connsiteY6" fmla="*/ 178680 h 336924"/>
                  <a:gd name="connsiteX7" fmla="*/ 427018 w 742460"/>
                  <a:gd name="connsiteY7" fmla="*/ 240063 h 336924"/>
                  <a:gd name="connsiteX8" fmla="*/ 297901 w 742460"/>
                  <a:gd name="connsiteY8" fmla="*/ 307797 h 336924"/>
                  <a:gd name="connsiteX9" fmla="*/ 196301 w 742460"/>
                  <a:gd name="connsiteY9" fmla="*/ 333197 h 336924"/>
                  <a:gd name="connsiteX10" fmla="*/ 137035 w 742460"/>
                  <a:gd name="connsiteY10" fmla="*/ 231597 h 336924"/>
                  <a:gd name="connsiteX11" fmla="*/ 62951 w 742460"/>
                  <a:gd name="connsiteY11" fmla="*/ 138463 h 336924"/>
                  <a:gd name="connsiteX12" fmla="*/ 3685 w 742460"/>
                  <a:gd name="connsiteY12" fmla="*/ 2997 h 336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460" h="336924">
                    <a:moveTo>
                      <a:pt x="3685" y="2997"/>
                    </a:moveTo>
                    <a:cubicBezTo>
                      <a:pt x="22382" y="-12525"/>
                      <a:pt x="111988" y="36863"/>
                      <a:pt x="175135" y="45330"/>
                    </a:cubicBezTo>
                    <a:cubicBezTo>
                      <a:pt x="238282" y="53797"/>
                      <a:pt x="304251" y="54150"/>
                      <a:pt x="382568" y="53797"/>
                    </a:cubicBezTo>
                    <a:cubicBezTo>
                      <a:pt x="460885" y="53444"/>
                      <a:pt x="585063" y="46035"/>
                      <a:pt x="645035" y="43213"/>
                    </a:cubicBezTo>
                    <a:cubicBezTo>
                      <a:pt x="705007" y="40391"/>
                      <a:pt x="740284" y="24869"/>
                      <a:pt x="742401" y="36863"/>
                    </a:cubicBezTo>
                    <a:cubicBezTo>
                      <a:pt x="744518" y="48857"/>
                      <a:pt x="689485" y="91544"/>
                      <a:pt x="657735" y="115180"/>
                    </a:cubicBezTo>
                    <a:cubicBezTo>
                      <a:pt x="625985" y="138816"/>
                      <a:pt x="590354" y="157866"/>
                      <a:pt x="551901" y="178680"/>
                    </a:cubicBezTo>
                    <a:cubicBezTo>
                      <a:pt x="513448" y="199494"/>
                      <a:pt x="469351" y="218544"/>
                      <a:pt x="427018" y="240063"/>
                    </a:cubicBezTo>
                    <a:cubicBezTo>
                      <a:pt x="384685" y="261582"/>
                      <a:pt x="336354" y="292275"/>
                      <a:pt x="297901" y="307797"/>
                    </a:cubicBezTo>
                    <a:cubicBezTo>
                      <a:pt x="259448" y="323319"/>
                      <a:pt x="223112" y="345897"/>
                      <a:pt x="196301" y="333197"/>
                    </a:cubicBezTo>
                    <a:cubicBezTo>
                      <a:pt x="169490" y="320497"/>
                      <a:pt x="159260" y="264053"/>
                      <a:pt x="137035" y="231597"/>
                    </a:cubicBezTo>
                    <a:cubicBezTo>
                      <a:pt x="114810" y="199141"/>
                      <a:pt x="83412" y="171977"/>
                      <a:pt x="62951" y="138463"/>
                    </a:cubicBezTo>
                    <a:cubicBezTo>
                      <a:pt x="42490" y="104949"/>
                      <a:pt x="-15012" y="18519"/>
                      <a:pt x="3685" y="2997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8" name="フリーフォーム: 図形 1027">
                <a:extLst>
                  <a:ext uri="{FF2B5EF4-FFF2-40B4-BE49-F238E27FC236}">
                    <a16:creationId xmlns:a16="http://schemas.microsoft.com/office/drawing/2014/main" id="{F14E43E1-EEC5-441E-AC1F-EEC5772069C2}"/>
                  </a:ext>
                </a:extLst>
              </p:cNvPr>
              <p:cNvSpPr/>
              <p:nvPr/>
            </p:nvSpPr>
            <p:spPr>
              <a:xfrm>
                <a:off x="7775223" y="3781425"/>
                <a:ext cx="206375" cy="885825"/>
              </a:xfrm>
              <a:custGeom>
                <a:avLst/>
                <a:gdLst>
                  <a:gd name="connsiteX0" fmla="*/ 206375 w 206375"/>
                  <a:gd name="connsiteY0" fmla="*/ 0 h 885825"/>
                  <a:gd name="connsiteX1" fmla="*/ 180975 w 206375"/>
                  <a:gd name="connsiteY1" fmla="*/ 136525 h 885825"/>
                  <a:gd name="connsiteX2" fmla="*/ 174625 w 206375"/>
                  <a:gd name="connsiteY2" fmla="*/ 336550 h 885825"/>
                  <a:gd name="connsiteX3" fmla="*/ 165100 w 206375"/>
                  <a:gd name="connsiteY3" fmla="*/ 428625 h 885825"/>
                  <a:gd name="connsiteX4" fmla="*/ 104775 w 206375"/>
                  <a:gd name="connsiteY4" fmla="*/ 590550 h 885825"/>
                  <a:gd name="connsiteX5" fmla="*/ 0 w 206375"/>
                  <a:gd name="connsiteY5" fmla="*/ 88582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375" h="885825">
                    <a:moveTo>
                      <a:pt x="206375" y="0"/>
                    </a:moveTo>
                    <a:cubicBezTo>
                      <a:pt x="196321" y="40216"/>
                      <a:pt x="186267" y="80433"/>
                      <a:pt x="180975" y="136525"/>
                    </a:cubicBezTo>
                    <a:cubicBezTo>
                      <a:pt x="175683" y="192617"/>
                      <a:pt x="177271" y="287867"/>
                      <a:pt x="174625" y="336550"/>
                    </a:cubicBezTo>
                    <a:cubicBezTo>
                      <a:pt x="171979" y="385233"/>
                      <a:pt x="176742" y="386292"/>
                      <a:pt x="165100" y="428625"/>
                    </a:cubicBezTo>
                    <a:cubicBezTo>
                      <a:pt x="153458" y="470958"/>
                      <a:pt x="132292" y="514350"/>
                      <a:pt x="104775" y="590550"/>
                    </a:cubicBezTo>
                    <a:cubicBezTo>
                      <a:pt x="77258" y="666750"/>
                      <a:pt x="38629" y="776287"/>
                      <a:pt x="0" y="885825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9" name="フリーフォーム: 図形 1028">
                <a:extLst>
                  <a:ext uri="{FF2B5EF4-FFF2-40B4-BE49-F238E27FC236}">
                    <a16:creationId xmlns:a16="http://schemas.microsoft.com/office/drawing/2014/main" id="{7D104A47-1912-461A-B567-6C57BF78436A}"/>
                  </a:ext>
                </a:extLst>
              </p:cNvPr>
              <p:cNvSpPr/>
              <p:nvPr/>
            </p:nvSpPr>
            <p:spPr>
              <a:xfrm>
                <a:off x="5378098" y="3289300"/>
                <a:ext cx="320675" cy="946150"/>
              </a:xfrm>
              <a:custGeom>
                <a:avLst/>
                <a:gdLst>
                  <a:gd name="connsiteX0" fmla="*/ 0 w 320675"/>
                  <a:gd name="connsiteY0" fmla="*/ 0 h 946150"/>
                  <a:gd name="connsiteX1" fmla="*/ 63500 w 320675"/>
                  <a:gd name="connsiteY1" fmla="*/ 171450 h 946150"/>
                  <a:gd name="connsiteX2" fmla="*/ 174625 w 320675"/>
                  <a:gd name="connsiteY2" fmla="*/ 488950 h 946150"/>
                  <a:gd name="connsiteX3" fmla="*/ 269875 w 320675"/>
                  <a:gd name="connsiteY3" fmla="*/ 819150 h 946150"/>
                  <a:gd name="connsiteX4" fmla="*/ 320675 w 320675"/>
                  <a:gd name="connsiteY4" fmla="*/ 946150 h 946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0675" h="946150">
                    <a:moveTo>
                      <a:pt x="0" y="0"/>
                    </a:moveTo>
                    <a:cubicBezTo>
                      <a:pt x="17198" y="44979"/>
                      <a:pt x="34396" y="89958"/>
                      <a:pt x="63500" y="171450"/>
                    </a:cubicBezTo>
                    <a:cubicBezTo>
                      <a:pt x="92604" y="252942"/>
                      <a:pt x="140229" y="381000"/>
                      <a:pt x="174625" y="488950"/>
                    </a:cubicBezTo>
                    <a:cubicBezTo>
                      <a:pt x="209021" y="596900"/>
                      <a:pt x="245533" y="742950"/>
                      <a:pt x="269875" y="819150"/>
                    </a:cubicBezTo>
                    <a:cubicBezTo>
                      <a:pt x="294217" y="895350"/>
                      <a:pt x="307446" y="920750"/>
                      <a:pt x="320675" y="94615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0" name="フリーフォーム: 図形 1029">
                <a:extLst>
                  <a:ext uri="{FF2B5EF4-FFF2-40B4-BE49-F238E27FC236}">
                    <a16:creationId xmlns:a16="http://schemas.microsoft.com/office/drawing/2014/main" id="{8D2C4BF5-75AA-41FF-A4C0-EC89933D1B9A}"/>
                  </a:ext>
                </a:extLst>
              </p:cNvPr>
              <p:cNvSpPr/>
              <p:nvPr/>
            </p:nvSpPr>
            <p:spPr>
              <a:xfrm>
                <a:off x="5535682" y="3612859"/>
                <a:ext cx="743279" cy="909038"/>
              </a:xfrm>
              <a:custGeom>
                <a:avLst/>
                <a:gdLst>
                  <a:gd name="connsiteX0" fmla="*/ 6458 w 743279"/>
                  <a:gd name="connsiteY0" fmla="*/ 2408 h 909038"/>
                  <a:gd name="connsiteX1" fmla="*/ 226591 w 743279"/>
                  <a:gd name="connsiteY1" fmla="*/ 273341 h 909038"/>
                  <a:gd name="connsiteX2" fmla="*/ 493291 w 743279"/>
                  <a:gd name="connsiteY2" fmla="*/ 493474 h 909038"/>
                  <a:gd name="connsiteX3" fmla="*/ 586424 w 743279"/>
                  <a:gd name="connsiteY3" fmla="*/ 561208 h 909038"/>
                  <a:gd name="connsiteX4" fmla="*/ 704958 w 743279"/>
                  <a:gd name="connsiteY4" fmla="*/ 603541 h 909038"/>
                  <a:gd name="connsiteX5" fmla="*/ 743058 w 743279"/>
                  <a:gd name="connsiteY5" fmla="*/ 633174 h 909038"/>
                  <a:gd name="connsiteX6" fmla="*/ 717658 w 743279"/>
                  <a:gd name="connsiteY6" fmla="*/ 692441 h 909038"/>
                  <a:gd name="connsiteX7" fmla="*/ 658391 w 743279"/>
                  <a:gd name="connsiteY7" fmla="*/ 755941 h 909038"/>
                  <a:gd name="connsiteX8" fmla="*/ 594891 w 743279"/>
                  <a:gd name="connsiteY8" fmla="*/ 840608 h 909038"/>
                  <a:gd name="connsiteX9" fmla="*/ 319724 w 743279"/>
                  <a:gd name="connsiteY9" fmla="*/ 899874 h 909038"/>
                  <a:gd name="connsiteX10" fmla="*/ 196958 w 743279"/>
                  <a:gd name="connsiteY10" fmla="*/ 637408 h 909038"/>
                  <a:gd name="connsiteX11" fmla="*/ 129224 w 743279"/>
                  <a:gd name="connsiteY11" fmla="*/ 438441 h 909038"/>
                  <a:gd name="connsiteX12" fmla="*/ 108058 w 743279"/>
                  <a:gd name="connsiteY12" fmla="*/ 273341 h 909038"/>
                  <a:gd name="connsiteX13" fmla="*/ 61491 w 743279"/>
                  <a:gd name="connsiteY13" fmla="*/ 146341 h 909038"/>
                  <a:gd name="connsiteX14" fmla="*/ 6458 w 743279"/>
                  <a:gd name="connsiteY14" fmla="*/ 2408 h 909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43279" h="909038">
                    <a:moveTo>
                      <a:pt x="6458" y="2408"/>
                    </a:moveTo>
                    <a:cubicBezTo>
                      <a:pt x="33975" y="23575"/>
                      <a:pt x="145452" y="191497"/>
                      <a:pt x="226591" y="273341"/>
                    </a:cubicBezTo>
                    <a:cubicBezTo>
                      <a:pt x="307730" y="355185"/>
                      <a:pt x="433319" y="445496"/>
                      <a:pt x="493291" y="493474"/>
                    </a:cubicBezTo>
                    <a:cubicBezTo>
                      <a:pt x="553263" y="541452"/>
                      <a:pt x="551146" y="542864"/>
                      <a:pt x="586424" y="561208"/>
                    </a:cubicBezTo>
                    <a:cubicBezTo>
                      <a:pt x="621702" y="579552"/>
                      <a:pt x="678852" y="591547"/>
                      <a:pt x="704958" y="603541"/>
                    </a:cubicBezTo>
                    <a:cubicBezTo>
                      <a:pt x="731064" y="615535"/>
                      <a:pt x="740941" y="618357"/>
                      <a:pt x="743058" y="633174"/>
                    </a:cubicBezTo>
                    <a:cubicBezTo>
                      <a:pt x="745175" y="647991"/>
                      <a:pt x="731769" y="671980"/>
                      <a:pt x="717658" y="692441"/>
                    </a:cubicBezTo>
                    <a:cubicBezTo>
                      <a:pt x="703547" y="712902"/>
                      <a:pt x="678852" y="731247"/>
                      <a:pt x="658391" y="755941"/>
                    </a:cubicBezTo>
                    <a:cubicBezTo>
                      <a:pt x="637930" y="780635"/>
                      <a:pt x="651335" y="816619"/>
                      <a:pt x="594891" y="840608"/>
                    </a:cubicBezTo>
                    <a:cubicBezTo>
                      <a:pt x="538447" y="864597"/>
                      <a:pt x="386046" y="933741"/>
                      <a:pt x="319724" y="899874"/>
                    </a:cubicBezTo>
                    <a:cubicBezTo>
                      <a:pt x="253402" y="866007"/>
                      <a:pt x="228708" y="714313"/>
                      <a:pt x="196958" y="637408"/>
                    </a:cubicBezTo>
                    <a:cubicBezTo>
                      <a:pt x="165208" y="560503"/>
                      <a:pt x="144041" y="499119"/>
                      <a:pt x="129224" y="438441"/>
                    </a:cubicBezTo>
                    <a:cubicBezTo>
                      <a:pt x="114407" y="377763"/>
                      <a:pt x="119347" y="322024"/>
                      <a:pt x="108058" y="273341"/>
                    </a:cubicBezTo>
                    <a:cubicBezTo>
                      <a:pt x="96769" y="224658"/>
                      <a:pt x="75602" y="187263"/>
                      <a:pt x="61491" y="146341"/>
                    </a:cubicBezTo>
                    <a:cubicBezTo>
                      <a:pt x="47380" y="105419"/>
                      <a:pt x="-21059" y="-18759"/>
                      <a:pt x="6458" y="2408"/>
                    </a:cubicBezTo>
                    <a:close/>
                  </a:path>
                </a:pathLst>
              </a:custGeom>
              <a:solidFill>
                <a:srgbClr val="FF00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1" name="フリーフォーム: 図形 1030">
                <a:extLst>
                  <a:ext uri="{FF2B5EF4-FFF2-40B4-BE49-F238E27FC236}">
                    <a16:creationId xmlns:a16="http://schemas.microsoft.com/office/drawing/2014/main" id="{31140814-6940-4179-96F3-39811B758506}"/>
                  </a:ext>
                </a:extLst>
              </p:cNvPr>
              <p:cNvSpPr/>
              <p:nvPr/>
            </p:nvSpPr>
            <p:spPr>
              <a:xfrm>
                <a:off x="5323987" y="2717800"/>
                <a:ext cx="47761" cy="561975"/>
              </a:xfrm>
              <a:custGeom>
                <a:avLst/>
                <a:gdLst>
                  <a:gd name="connsiteX0" fmla="*/ 136 w 47761"/>
                  <a:gd name="connsiteY0" fmla="*/ 0 h 561975"/>
                  <a:gd name="connsiteX1" fmla="*/ 3311 w 47761"/>
                  <a:gd name="connsiteY1" fmla="*/ 238125 h 561975"/>
                  <a:gd name="connsiteX2" fmla="*/ 22361 w 47761"/>
                  <a:gd name="connsiteY2" fmla="*/ 450850 h 561975"/>
                  <a:gd name="connsiteX3" fmla="*/ 47761 w 47761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761" h="561975">
                    <a:moveTo>
                      <a:pt x="136" y="0"/>
                    </a:moveTo>
                    <a:cubicBezTo>
                      <a:pt x="-129" y="81491"/>
                      <a:pt x="-393" y="162983"/>
                      <a:pt x="3311" y="238125"/>
                    </a:cubicBezTo>
                    <a:cubicBezTo>
                      <a:pt x="7015" y="313267"/>
                      <a:pt x="14953" y="396875"/>
                      <a:pt x="22361" y="450850"/>
                    </a:cubicBezTo>
                    <a:cubicBezTo>
                      <a:pt x="29769" y="504825"/>
                      <a:pt x="38765" y="533400"/>
                      <a:pt x="47761" y="561975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2" name="フリーフォーム: 図形 1031">
                <a:extLst>
                  <a:ext uri="{FF2B5EF4-FFF2-40B4-BE49-F238E27FC236}">
                    <a16:creationId xmlns:a16="http://schemas.microsoft.com/office/drawing/2014/main" id="{BE1DE9C5-B631-4947-A871-B8DA0A9EC933}"/>
                  </a:ext>
                </a:extLst>
              </p:cNvPr>
              <p:cNvSpPr/>
              <p:nvPr/>
            </p:nvSpPr>
            <p:spPr>
              <a:xfrm>
                <a:off x="7994298" y="1733550"/>
                <a:ext cx="251380" cy="2022475"/>
              </a:xfrm>
              <a:custGeom>
                <a:avLst/>
                <a:gdLst>
                  <a:gd name="connsiteX0" fmla="*/ 174625 w 251380"/>
                  <a:gd name="connsiteY0" fmla="*/ 0 h 2022475"/>
                  <a:gd name="connsiteX1" fmla="*/ 222250 w 251380"/>
                  <a:gd name="connsiteY1" fmla="*/ 520700 h 2022475"/>
                  <a:gd name="connsiteX2" fmla="*/ 241300 w 251380"/>
                  <a:gd name="connsiteY2" fmla="*/ 1073150 h 2022475"/>
                  <a:gd name="connsiteX3" fmla="*/ 250825 w 251380"/>
                  <a:gd name="connsiteY3" fmla="*/ 1425575 h 2022475"/>
                  <a:gd name="connsiteX4" fmla="*/ 225425 w 251380"/>
                  <a:gd name="connsiteY4" fmla="*/ 1546225 h 2022475"/>
                  <a:gd name="connsiteX5" fmla="*/ 158750 w 251380"/>
                  <a:gd name="connsiteY5" fmla="*/ 1762125 h 2022475"/>
                  <a:gd name="connsiteX6" fmla="*/ 0 w 251380"/>
                  <a:gd name="connsiteY6" fmla="*/ 2022475 h 202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80" h="2022475">
                    <a:moveTo>
                      <a:pt x="174625" y="0"/>
                    </a:moveTo>
                    <a:cubicBezTo>
                      <a:pt x="192881" y="170921"/>
                      <a:pt x="211138" y="341842"/>
                      <a:pt x="222250" y="520700"/>
                    </a:cubicBezTo>
                    <a:cubicBezTo>
                      <a:pt x="233362" y="699558"/>
                      <a:pt x="236538" y="922338"/>
                      <a:pt x="241300" y="1073150"/>
                    </a:cubicBezTo>
                    <a:cubicBezTo>
                      <a:pt x="246062" y="1223962"/>
                      <a:pt x="253471" y="1346729"/>
                      <a:pt x="250825" y="1425575"/>
                    </a:cubicBezTo>
                    <a:cubicBezTo>
                      <a:pt x="248179" y="1504421"/>
                      <a:pt x="240771" y="1490133"/>
                      <a:pt x="225425" y="1546225"/>
                    </a:cubicBezTo>
                    <a:cubicBezTo>
                      <a:pt x="210079" y="1602317"/>
                      <a:pt x="196321" y="1682750"/>
                      <a:pt x="158750" y="1762125"/>
                    </a:cubicBezTo>
                    <a:cubicBezTo>
                      <a:pt x="121179" y="1841500"/>
                      <a:pt x="60589" y="1931987"/>
                      <a:pt x="0" y="2022475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3" name="フリーフォーム: 図形 1032">
                <a:extLst>
                  <a:ext uri="{FF2B5EF4-FFF2-40B4-BE49-F238E27FC236}">
                    <a16:creationId xmlns:a16="http://schemas.microsoft.com/office/drawing/2014/main" id="{41C75BA3-BBB8-4D3C-8284-4E6361827164}"/>
                  </a:ext>
                </a:extLst>
              </p:cNvPr>
              <p:cNvSpPr/>
              <p:nvPr/>
            </p:nvSpPr>
            <p:spPr>
              <a:xfrm>
                <a:off x="5330473" y="669925"/>
                <a:ext cx="882650" cy="2035175"/>
              </a:xfrm>
              <a:custGeom>
                <a:avLst/>
                <a:gdLst>
                  <a:gd name="connsiteX0" fmla="*/ 882650 w 882650"/>
                  <a:gd name="connsiteY0" fmla="*/ 0 h 2035175"/>
                  <a:gd name="connsiteX1" fmla="*/ 330200 w 882650"/>
                  <a:gd name="connsiteY1" fmla="*/ 571500 h 2035175"/>
                  <a:gd name="connsiteX2" fmla="*/ 73025 w 882650"/>
                  <a:gd name="connsiteY2" fmla="*/ 1501775 h 2035175"/>
                  <a:gd name="connsiteX3" fmla="*/ 76200 w 882650"/>
                  <a:gd name="connsiteY3" fmla="*/ 1870075 h 2035175"/>
                  <a:gd name="connsiteX4" fmla="*/ 76200 w 882650"/>
                  <a:gd name="connsiteY4" fmla="*/ 1971675 h 2035175"/>
                  <a:gd name="connsiteX5" fmla="*/ 0 w 882650"/>
                  <a:gd name="connsiteY5" fmla="*/ 2035175 h 2035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2650" h="2035175">
                    <a:moveTo>
                      <a:pt x="882650" y="0"/>
                    </a:moveTo>
                    <a:cubicBezTo>
                      <a:pt x="673893" y="160602"/>
                      <a:pt x="465137" y="321204"/>
                      <a:pt x="330200" y="571500"/>
                    </a:cubicBezTo>
                    <a:cubicBezTo>
                      <a:pt x="195263" y="821796"/>
                      <a:pt x="115358" y="1285346"/>
                      <a:pt x="73025" y="1501775"/>
                    </a:cubicBezTo>
                    <a:cubicBezTo>
                      <a:pt x="30692" y="1718204"/>
                      <a:pt x="75671" y="1791758"/>
                      <a:pt x="76200" y="1870075"/>
                    </a:cubicBezTo>
                    <a:cubicBezTo>
                      <a:pt x="76729" y="1948392"/>
                      <a:pt x="88900" y="1944158"/>
                      <a:pt x="76200" y="1971675"/>
                    </a:cubicBezTo>
                    <a:cubicBezTo>
                      <a:pt x="63500" y="1999192"/>
                      <a:pt x="0" y="2035175"/>
                      <a:pt x="0" y="2035175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4" name="フリーフォーム: 図形 1033">
                <a:extLst>
                  <a:ext uri="{FF2B5EF4-FFF2-40B4-BE49-F238E27FC236}">
                    <a16:creationId xmlns:a16="http://schemas.microsoft.com/office/drawing/2014/main" id="{C69D67AD-B0FF-4A7F-AD33-58357E436FEA}"/>
                  </a:ext>
                </a:extLst>
              </p:cNvPr>
              <p:cNvSpPr/>
              <p:nvPr/>
            </p:nvSpPr>
            <p:spPr>
              <a:xfrm>
                <a:off x="6203598" y="489937"/>
                <a:ext cx="1971675" cy="1269013"/>
              </a:xfrm>
              <a:custGeom>
                <a:avLst/>
                <a:gdLst>
                  <a:gd name="connsiteX0" fmla="*/ 0 w 1971675"/>
                  <a:gd name="connsiteY0" fmla="*/ 186338 h 1269013"/>
                  <a:gd name="connsiteX1" fmla="*/ 257175 w 1971675"/>
                  <a:gd name="connsiteY1" fmla="*/ 43463 h 1269013"/>
                  <a:gd name="connsiteX2" fmla="*/ 765175 w 1971675"/>
                  <a:gd name="connsiteY2" fmla="*/ 8538 h 1269013"/>
                  <a:gd name="connsiteX3" fmla="*/ 1343025 w 1971675"/>
                  <a:gd name="connsiteY3" fmla="*/ 183163 h 1269013"/>
                  <a:gd name="connsiteX4" fmla="*/ 1825625 w 1971675"/>
                  <a:gd name="connsiteY4" fmla="*/ 764188 h 1269013"/>
                  <a:gd name="connsiteX5" fmla="*/ 1939925 w 1971675"/>
                  <a:gd name="connsiteY5" fmla="*/ 1154713 h 1269013"/>
                  <a:gd name="connsiteX6" fmla="*/ 1971675 w 1971675"/>
                  <a:gd name="connsiteY6" fmla="*/ 1269013 h 126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1675" h="1269013">
                    <a:moveTo>
                      <a:pt x="0" y="186338"/>
                    </a:moveTo>
                    <a:cubicBezTo>
                      <a:pt x="64823" y="129717"/>
                      <a:pt x="129646" y="73096"/>
                      <a:pt x="257175" y="43463"/>
                    </a:cubicBezTo>
                    <a:cubicBezTo>
                      <a:pt x="384704" y="13830"/>
                      <a:pt x="584200" y="-14745"/>
                      <a:pt x="765175" y="8538"/>
                    </a:cubicBezTo>
                    <a:cubicBezTo>
                      <a:pt x="946150" y="31821"/>
                      <a:pt x="1166283" y="57221"/>
                      <a:pt x="1343025" y="183163"/>
                    </a:cubicBezTo>
                    <a:cubicBezTo>
                      <a:pt x="1519767" y="309105"/>
                      <a:pt x="1726142" y="602263"/>
                      <a:pt x="1825625" y="764188"/>
                    </a:cubicBezTo>
                    <a:cubicBezTo>
                      <a:pt x="1925108" y="926113"/>
                      <a:pt x="1915583" y="1070576"/>
                      <a:pt x="1939925" y="1154713"/>
                    </a:cubicBezTo>
                    <a:cubicBezTo>
                      <a:pt x="1964267" y="1238851"/>
                      <a:pt x="1967971" y="1253932"/>
                      <a:pt x="1971675" y="1269013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5" name="フリーフォーム: 図形 1034">
                <a:extLst>
                  <a:ext uri="{FF2B5EF4-FFF2-40B4-BE49-F238E27FC236}">
                    <a16:creationId xmlns:a16="http://schemas.microsoft.com/office/drawing/2014/main" id="{1931EB0E-4435-4D4B-8B6A-8A2D795491B7}"/>
                  </a:ext>
                </a:extLst>
              </p:cNvPr>
              <p:cNvSpPr/>
              <p:nvPr/>
            </p:nvSpPr>
            <p:spPr>
              <a:xfrm>
                <a:off x="5160294" y="2356945"/>
                <a:ext cx="216746" cy="1005204"/>
              </a:xfrm>
              <a:custGeom>
                <a:avLst/>
                <a:gdLst>
                  <a:gd name="connsiteX0" fmla="*/ 165946 w 216746"/>
                  <a:gd name="connsiteY0" fmla="*/ 318522 h 1005204"/>
                  <a:gd name="connsiteX1" fmla="*/ 157479 w 216746"/>
                  <a:gd name="connsiteY1" fmla="*/ 161888 h 1005204"/>
                  <a:gd name="connsiteX2" fmla="*/ 144779 w 216746"/>
                  <a:gd name="connsiteY2" fmla="*/ 26422 h 1005204"/>
                  <a:gd name="connsiteX3" fmla="*/ 127846 w 216746"/>
                  <a:gd name="connsiteY3" fmla="*/ 1022 h 1005204"/>
                  <a:gd name="connsiteX4" fmla="*/ 72812 w 216746"/>
                  <a:gd name="connsiteY4" fmla="*/ 43355 h 1005204"/>
                  <a:gd name="connsiteX5" fmla="*/ 34712 w 216746"/>
                  <a:gd name="connsiteY5" fmla="*/ 132255 h 1005204"/>
                  <a:gd name="connsiteX6" fmla="*/ 68579 w 216746"/>
                  <a:gd name="connsiteY6" fmla="*/ 314288 h 1005204"/>
                  <a:gd name="connsiteX7" fmla="*/ 68579 w 216746"/>
                  <a:gd name="connsiteY7" fmla="*/ 382022 h 1005204"/>
                  <a:gd name="connsiteX8" fmla="*/ 13546 w 216746"/>
                  <a:gd name="connsiteY8" fmla="*/ 547122 h 1005204"/>
                  <a:gd name="connsiteX9" fmla="*/ 846 w 216746"/>
                  <a:gd name="connsiteY9" fmla="*/ 648722 h 1005204"/>
                  <a:gd name="connsiteX10" fmla="*/ 30479 w 216746"/>
                  <a:gd name="connsiteY10" fmla="*/ 779955 h 1005204"/>
                  <a:gd name="connsiteX11" fmla="*/ 22012 w 216746"/>
                  <a:gd name="connsiteY11" fmla="*/ 864622 h 1005204"/>
                  <a:gd name="connsiteX12" fmla="*/ 5079 w 216746"/>
                  <a:gd name="connsiteY12" fmla="*/ 940822 h 1005204"/>
                  <a:gd name="connsiteX13" fmla="*/ 110912 w 216746"/>
                  <a:gd name="connsiteY13" fmla="*/ 1000088 h 1005204"/>
                  <a:gd name="connsiteX14" fmla="*/ 178646 w 216746"/>
                  <a:gd name="connsiteY14" fmla="*/ 995855 h 1005204"/>
                  <a:gd name="connsiteX15" fmla="*/ 216746 w 216746"/>
                  <a:gd name="connsiteY15" fmla="*/ 945055 h 1005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16746" h="1005204">
                    <a:moveTo>
                      <a:pt x="165946" y="318522"/>
                    </a:moveTo>
                    <a:cubicBezTo>
                      <a:pt x="163476" y="264546"/>
                      <a:pt x="161007" y="210571"/>
                      <a:pt x="157479" y="161888"/>
                    </a:cubicBezTo>
                    <a:cubicBezTo>
                      <a:pt x="153951" y="113205"/>
                      <a:pt x="149718" y="53233"/>
                      <a:pt x="144779" y="26422"/>
                    </a:cubicBezTo>
                    <a:cubicBezTo>
                      <a:pt x="139840" y="-389"/>
                      <a:pt x="139840" y="-1800"/>
                      <a:pt x="127846" y="1022"/>
                    </a:cubicBezTo>
                    <a:cubicBezTo>
                      <a:pt x="115851" y="3844"/>
                      <a:pt x="88334" y="21483"/>
                      <a:pt x="72812" y="43355"/>
                    </a:cubicBezTo>
                    <a:cubicBezTo>
                      <a:pt x="57290" y="65227"/>
                      <a:pt x="35417" y="87100"/>
                      <a:pt x="34712" y="132255"/>
                    </a:cubicBezTo>
                    <a:cubicBezTo>
                      <a:pt x="34007" y="177410"/>
                      <a:pt x="62935" y="272660"/>
                      <a:pt x="68579" y="314288"/>
                    </a:cubicBezTo>
                    <a:cubicBezTo>
                      <a:pt x="74223" y="355916"/>
                      <a:pt x="77751" y="343216"/>
                      <a:pt x="68579" y="382022"/>
                    </a:cubicBezTo>
                    <a:cubicBezTo>
                      <a:pt x="59407" y="420828"/>
                      <a:pt x="24835" y="502672"/>
                      <a:pt x="13546" y="547122"/>
                    </a:cubicBezTo>
                    <a:cubicBezTo>
                      <a:pt x="2257" y="591572"/>
                      <a:pt x="-1976" y="609917"/>
                      <a:pt x="846" y="648722"/>
                    </a:cubicBezTo>
                    <a:cubicBezTo>
                      <a:pt x="3668" y="687527"/>
                      <a:pt x="26951" y="743972"/>
                      <a:pt x="30479" y="779955"/>
                    </a:cubicBezTo>
                    <a:cubicBezTo>
                      <a:pt x="34007" y="815938"/>
                      <a:pt x="26245" y="837811"/>
                      <a:pt x="22012" y="864622"/>
                    </a:cubicBezTo>
                    <a:cubicBezTo>
                      <a:pt x="17779" y="891433"/>
                      <a:pt x="-9738" y="918244"/>
                      <a:pt x="5079" y="940822"/>
                    </a:cubicBezTo>
                    <a:cubicBezTo>
                      <a:pt x="19896" y="963400"/>
                      <a:pt x="81984" y="990916"/>
                      <a:pt x="110912" y="1000088"/>
                    </a:cubicBezTo>
                    <a:cubicBezTo>
                      <a:pt x="139840" y="1009260"/>
                      <a:pt x="161007" y="1005027"/>
                      <a:pt x="178646" y="995855"/>
                    </a:cubicBezTo>
                    <a:cubicBezTo>
                      <a:pt x="196285" y="986683"/>
                      <a:pt x="216746" y="945055"/>
                      <a:pt x="216746" y="945055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6" name="フリーフォーム: 図形 1035">
                <a:extLst>
                  <a:ext uri="{FF2B5EF4-FFF2-40B4-BE49-F238E27FC236}">
                    <a16:creationId xmlns:a16="http://schemas.microsoft.com/office/drawing/2014/main" id="{339EFA6C-4C55-40B3-90D0-FB72324924A3}"/>
                  </a:ext>
                </a:extLst>
              </p:cNvPr>
              <p:cNvSpPr/>
              <p:nvPr/>
            </p:nvSpPr>
            <p:spPr>
              <a:xfrm>
                <a:off x="8234540" y="2279310"/>
                <a:ext cx="271741" cy="1111680"/>
              </a:xfrm>
              <a:custGeom>
                <a:avLst/>
                <a:gdLst>
                  <a:gd name="connsiteX0" fmla="*/ 0 w 271741"/>
                  <a:gd name="connsiteY0" fmla="*/ 1035390 h 1111680"/>
                  <a:gd name="connsiteX1" fmla="*/ 84666 w 271741"/>
                  <a:gd name="connsiteY1" fmla="*/ 1111590 h 1111680"/>
                  <a:gd name="connsiteX2" fmla="*/ 245533 w 271741"/>
                  <a:gd name="connsiteY2" fmla="*/ 1043857 h 1111680"/>
                  <a:gd name="connsiteX3" fmla="*/ 266700 w 271741"/>
                  <a:gd name="connsiteY3" fmla="*/ 785623 h 1111680"/>
                  <a:gd name="connsiteX4" fmla="*/ 194733 w 271741"/>
                  <a:gd name="connsiteY4" fmla="*/ 328423 h 1111680"/>
                  <a:gd name="connsiteX5" fmla="*/ 198966 w 271741"/>
                  <a:gd name="connsiteY5" fmla="*/ 188723 h 1111680"/>
                  <a:gd name="connsiteX6" fmla="*/ 220133 w 271741"/>
                  <a:gd name="connsiteY6" fmla="*/ 74423 h 1111680"/>
                  <a:gd name="connsiteX7" fmla="*/ 139700 w 271741"/>
                  <a:gd name="connsiteY7" fmla="*/ 2457 h 1111680"/>
                  <a:gd name="connsiteX8" fmla="*/ 84666 w 271741"/>
                  <a:gd name="connsiteY8" fmla="*/ 163323 h 1111680"/>
                  <a:gd name="connsiteX9" fmla="*/ 84666 w 271741"/>
                  <a:gd name="connsiteY9" fmla="*/ 349590 h 1111680"/>
                  <a:gd name="connsiteX10" fmla="*/ 67733 w 271741"/>
                  <a:gd name="connsiteY10" fmla="*/ 404623 h 1111680"/>
                  <a:gd name="connsiteX11" fmla="*/ 8466 w 271741"/>
                  <a:gd name="connsiteY11" fmla="*/ 417323 h 1111680"/>
                  <a:gd name="connsiteX12" fmla="*/ 12700 w 271741"/>
                  <a:gd name="connsiteY12" fmla="*/ 235290 h 111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1741" h="1111680">
                    <a:moveTo>
                      <a:pt x="0" y="1035390"/>
                    </a:moveTo>
                    <a:cubicBezTo>
                      <a:pt x="21872" y="1072784"/>
                      <a:pt x="43744" y="1110179"/>
                      <a:pt x="84666" y="1111590"/>
                    </a:cubicBezTo>
                    <a:cubicBezTo>
                      <a:pt x="125588" y="1113001"/>
                      <a:pt x="215194" y="1098185"/>
                      <a:pt x="245533" y="1043857"/>
                    </a:cubicBezTo>
                    <a:cubicBezTo>
                      <a:pt x="275872" y="989529"/>
                      <a:pt x="275167" y="904862"/>
                      <a:pt x="266700" y="785623"/>
                    </a:cubicBezTo>
                    <a:cubicBezTo>
                      <a:pt x="258233" y="666384"/>
                      <a:pt x="206022" y="427906"/>
                      <a:pt x="194733" y="328423"/>
                    </a:cubicBezTo>
                    <a:cubicBezTo>
                      <a:pt x="183444" y="228940"/>
                      <a:pt x="194733" y="231056"/>
                      <a:pt x="198966" y="188723"/>
                    </a:cubicBezTo>
                    <a:cubicBezTo>
                      <a:pt x="203199" y="146390"/>
                      <a:pt x="230011" y="105467"/>
                      <a:pt x="220133" y="74423"/>
                    </a:cubicBezTo>
                    <a:cubicBezTo>
                      <a:pt x="210255" y="43379"/>
                      <a:pt x="162278" y="-12360"/>
                      <a:pt x="139700" y="2457"/>
                    </a:cubicBezTo>
                    <a:cubicBezTo>
                      <a:pt x="117122" y="17274"/>
                      <a:pt x="93838" y="105467"/>
                      <a:pt x="84666" y="163323"/>
                    </a:cubicBezTo>
                    <a:cubicBezTo>
                      <a:pt x="75494" y="221179"/>
                      <a:pt x="87488" y="309373"/>
                      <a:pt x="84666" y="349590"/>
                    </a:cubicBezTo>
                    <a:cubicBezTo>
                      <a:pt x="81844" y="389807"/>
                      <a:pt x="80433" y="393334"/>
                      <a:pt x="67733" y="404623"/>
                    </a:cubicBezTo>
                    <a:cubicBezTo>
                      <a:pt x="55033" y="415912"/>
                      <a:pt x="17638" y="445545"/>
                      <a:pt x="8466" y="417323"/>
                    </a:cubicBezTo>
                    <a:cubicBezTo>
                      <a:pt x="-706" y="389101"/>
                      <a:pt x="5997" y="312195"/>
                      <a:pt x="12700" y="23529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9" name="フリーフォーム: 図形 1038">
                <a:extLst>
                  <a:ext uri="{FF2B5EF4-FFF2-40B4-BE49-F238E27FC236}">
                    <a16:creationId xmlns:a16="http://schemas.microsoft.com/office/drawing/2014/main" id="{B3BAC6F3-EE7F-4A6F-AF62-F3D6E154A92E}"/>
                  </a:ext>
                </a:extLst>
              </p:cNvPr>
              <p:cNvSpPr/>
              <p:nvPr/>
            </p:nvSpPr>
            <p:spPr>
              <a:xfrm>
                <a:off x="7142859" y="3081310"/>
                <a:ext cx="17080" cy="77840"/>
              </a:xfrm>
              <a:custGeom>
                <a:avLst/>
                <a:gdLst>
                  <a:gd name="connsiteX0" fmla="*/ 539 w 17080"/>
                  <a:gd name="connsiteY0" fmla="*/ 28 h 77840"/>
                  <a:gd name="connsiteX1" fmla="*/ 16414 w 17080"/>
                  <a:gd name="connsiteY1" fmla="*/ 55590 h 77840"/>
                  <a:gd name="connsiteX2" fmla="*/ 13239 w 17080"/>
                  <a:gd name="connsiteY2" fmla="*/ 66703 h 77840"/>
                  <a:gd name="connsiteX3" fmla="*/ 5302 w 17080"/>
                  <a:gd name="connsiteY3" fmla="*/ 77815 h 77840"/>
                  <a:gd name="connsiteX4" fmla="*/ 3714 w 17080"/>
                  <a:gd name="connsiteY4" fmla="*/ 63528 h 77840"/>
                  <a:gd name="connsiteX5" fmla="*/ 539 w 17080"/>
                  <a:gd name="connsiteY5" fmla="*/ 28 h 77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80" h="77840">
                    <a:moveTo>
                      <a:pt x="539" y="28"/>
                    </a:moveTo>
                    <a:cubicBezTo>
                      <a:pt x="2656" y="-1295"/>
                      <a:pt x="14297" y="44478"/>
                      <a:pt x="16414" y="55590"/>
                    </a:cubicBezTo>
                    <a:cubicBezTo>
                      <a:pt x="18531" y="66702"/>
                      <a:pt x="15091" y="62999"/>
                      <a:pt x="13239" y="66703"/>
                    </a:cubicBezTo>
                    <a:cubicBezTo>
                      <a:pt x="11387" y="70407"/>
                      <a:pt x="6889" y="78344"/>
                      <a:pt x="5302" y="77815"/>
                    </a:cubicBezTo>
                    <a:cubicBezTo>
                      <a:pt x="3715" y="77286"/>
                      <a:pt x="4243" y="69878"/>
                      <a:pt x="3714" y="63528"/>
                    </a:cubicBezTo>
                    <a:cubicBezTo>
                      <a:pt x="3185" y="57178"/>
                      <a:pt x="-1578" y="1351"/>
                      <a:pt x="539" y="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フリーフォーム: 図形 80">
                <a:extLst>
                  <a:ext uri="{FF2B5EF4-FFF2-40B4-BE49-F238E27FC236}">
                    <a16:creationId xmlns:a16="http://schemas.microsoft.com/office/drawing/2014/main" id="{899D0564-8431-4F9B-8551-72B07B23C605}"/>
                  </a:ext>
                </a:extLst>
              </p:cNvPr>
              <p:cNvSpPr/>
              <p:nvPr/>
            </p:nvSpPr>
            <p:spPr>
              <a:xfrm>
                <a:off x="6535733" y="3066523"/>
                <a:ext cx="15616" cy="120721"/>
              </a:xfrm>
              <a:custGeom>
                <a:avLst/>
                <a:gdLst>
                  <a:gd name="connsiteX0" fmla="*/ 7062 w 15616"/>
                  <a:gd name="connsiteY0" fmla="*/ 2 h 120721"/>
                  <a:gd name="connsiteX1" fmla="*/ 2829 w 15616"/>
                  <a:gd name="connsiteY1" fmla="*/ 57152 h 120721"/>
                  <a:gd name="connsiteX2" fmla="*/ 712 w 15616"/>
                  <a:gd name="connsiteY2" fmla="*/ 93136 h 120721"/>
                  <a:gd name="connsiteX3" fmla="*/ 15529 w 15616"/>
                  <a:gd name="connsiteY3" fmla="*/ 120652 h 120721"/>
                  <a:gd name="connsiteX4" fmla="*/ 7062 w 15616"/>
                  <a:gd name="connsiteY4" fmla="*/ 99486 h 120721"/>
                  <a:gd name="connsiteX5" fmla="*/ 11296 w 15616"/>
                  <a:gd name="connsiteY5" fmla="*/ 55036 h 120721"/>
                  <a:gd name="connsiteX6" fmla="*/ 7062 w 15616"/>
                  <a:gd name="connsiteY6" fmla="*/ 2 h 120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616" h="120721">
                    <a:moveTo>
                      <a:pt x="7062" y="2"/>
                    </a:moveTo>
                    <a:cubicBezTo>
                      <a:pt x="5651" y="355"/>
                      <a:pt x="3887" y="41630"/>
                      <a:pt x="2829" y="57152"/>
                    </a:cubicBezTo>
                    <a:cubicBezTo>
                      <a:pt x="1771" y="72674"/>
                      <a:pt x="-1405" y="82553"/>
                      <a:pt x="712" y="93136"/>
                    </a:cubicBezTo>
                    <a:cubicBezTo>
                      <a:pt x="2829" y="103719"/>
                      <a:pt x="14471" y="119594"/>
                      <a:pt x="15529" y="120652"/>
                    </a:cubicBezTo>
                    <a:cubicBezTo>
                      <a:pt x="16587" y="121710"/>
                      <a:pt x="7768" y="110422"/>
                      <a:pt x="7062" y="99486"/>
                    </a:cubicBezTo>
                    <a:cubicBezTo>
                      <a:pt x="6356" y="88550"/>
                      <a:pt x="9885" y="66678"/>
                      <a:pt x="11296" y="55036"/>
                    </a:cubicBezTo>
                    <a:cubicBezTo>
                      <a:pt x="12707" y="43394"/>
                      <a:pt x="8473" y="-351"/>
                      <a:pt x="7062" y="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1" name="フリーフォーム: 図形 1040">
                <a:extLst>
                  <a:ext uri="{FF2B5EF4-FFF2-40B4-BE49-F238E27FC236}">
                    <a16:creationId xmlns:a16="http://schemas.microsoft.com/office/drawing/2014/main" id="{0C34929B-5A8F-496B-8C93-EE53AF586784}"/>
                  </a:ext>
                </a:extLst>
              </p:cNvPr>
              <p:cNvSpPr/>
              <p:nvPr/>
            </p:nvSpPr>
            <p:spPr>
              <a:xfrm>
                <a:off x="7243393" y="3155685"/>
                <a:ext cx="77282" cy="62313"/>
              </a:xfrm>
              <a:custGeom>
                <a:avLst/>
                <a:gdLst>
                  <a:gd name="connsiteX0" fmla="*/ 22243 w 77282"/>
                  <a:gd name="connsiteY0" fmla="*/ 265 h 62313"/>
                  <a:gd name="connsiteX1" fmla="*/ 69868 w 77282"/>
                  <a:gd name="connsiteY1" fmla="*/ 35190 h 62313"/>
                  <a:gd name="connsiteX2" fmla="*/ 76218 w 77282"/>
                  <a:gd name="connsiteY2" fmla="*/ 44715 h 62313"/>
                  <a:gd name="connsiteX3" fmla="*/ 60343 w 77282"/>
                  <a:gd name="connsiteY3" fmla="*/ 54240 h 62313"/>
                  <a:gd name="connsiteX4" fmla="*/ 38118 w 77282"/>
                  <a:gd name="connsiteY4" fmla="*/ 62178 h 62313"/>
                  <a:gd name="connsiteX5" fmla="*/ 9543 w 77282"/>
                  <a:gd name="connsiteY5" fmla="*/ 59003 h 62313"/>
                  <a:gd name="connsiteX6" fmla="*/ 18 w 77282"/>
                  <a:gd name="connsiteY6" fmla="*/ 55828 h 62313"/>
                  <a:gd name="connsiteX7" fmla="*/ 22243 w 77282"/>
                  <a:gd name="connsiteY7" fmla="*/ 265 h 62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282" h="62313">
                    <a:moveTo>
                      <a:pt x="22243" y="265"/>
                    </a:moveTo>
                    <a:cubicBezTo>
                      <a:pt x="33885" y="-3175"/>
                      <a:pt x="60872" y="27782"/>
                      <a:pt x="69868" y="35190"/>
                    </a:cubicBezTo>
                    <a:cubicBezTo>
                      <a:pt x="78864" y="42598"/>
                      <a:pt x="77805" y="41540"/>
                      <a:pt x="76218" y="44715"/>
                    </a:cubicBezTo>
                    <a:cubicBezTo>
                      <a:pt x="74631" y="47890"/>
                      <a:pt x="66693" y="51330"/>
                      <a:pt x="60343" y="54240"/>
                    </a:cubicBezTo>
                    <a:cubicBezTo>
                      <a:pt x="53993" y="57150"/>
                      <a:pt x="46585" y="61384"/>
                      <a:pt x="38118" y="62178"/>
                    </a:cubicBezTo>
                    <a:cubicBezTo>
                      <a:pt x="29651" y="62972"/>
                      <a:pt x="15893" y="60061"/>
                      <a:pt x="9543" y="59003"/>
                    </a:cubicBezTo>
                    <a:cubicBezTo>
                      <a:pt x="3193" y="57945"/>
                      <a:pt x="547" y="59268"/>
                      <a:pt x="18" y="55828"/>
                    </a:cubicBezTo>
                    <a:cubicBezTo>
                      <a:pt x="-511" y="52388"/>
                      <a:pt x="10601" y="3705"/>
                      <a:pt x="22243" y="2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2" name="フリーフォーム: 図形 1041">
                <a:extLst>
                  <a:ext uri="{FF2B5EF4-FFF2-40B4-BE49-F238E27FC236}">
                    <a16:creationId xmlns:a16="http://schemas.microsoft.com/office/drawing/2014/main" id="{1C538D80-EA38-4CDB-8485-D75F7277ABAE}"/>
                  </a:ext>
                </a:extLst>
              </p:cNvPr>
              <p:cNvSpPr/>
              <p:nvPr/>
            </p:nvSpPr>
            <p:spPr>
              <a:xfrm>
                <a:off x="7307405" y="3084852"/>
                <a:ext cx="147939" cy="198341"/>
              </a:xfrm>
              <a:custGeom>
                <a:avLst/>
                <a:gdLst>
                  <a:gd name="connsiteX0" fmla="*/ 1093 w 147939"/>
                  <a:gd name="connsiteY0" fmla="*/ 1248 h 198341"/>
                  <a:gd name="connsiteX1" fmla="*/ 50306 w 147939"/>
                  <a:gd name="connsiteY1" fmla="*/ 37761 h 198341"/>
                  <a:gd name="connsiteX2" fmla="*/ 72531 w 147939"/>
                  <a:gd name="connsiteY2" fmla="*/ 75861 h 198341"/>
                  <a:gd name="connsiteX3" fmla="*/ 104281 w 147939"/>
                  <a:gd name="connsiteY3" fmla="*/ 112373 h 198341"/>
                  <a:gd name="connsiteX4" fmla="*/ 123331 w 147939"/>
                  <a:gd name="connsiteY4" fmla="*/ 140948 h 198341"/>
                  <a:gd name="connsiteX5" fmla="*/ 143968 w 147939"/>
                  <a:gd name="connsiteY5" fmla="*/ 198098 h 198341"/>
                  <a:gd name="connsiteX6" fmla="*/ 143968 w 147939"/>
                  <a:gd name="connsiteY6" fmla="*/ 158411 h 198341"/>
                  <a:gd name="connsiteX7" fmla="*/ 102693 w 147939"/>
                  <a:gd name="connsiteY7" fmla="*/ 85386 h 198341"/>
                  <a:gd name="connsiteX8" fmla="*/ 1093 w 147939"/>
                  <a:gd name="connsiteY8" fmla="*/ 1248 h 198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939" h="198341">
                    <a:moveTo>
                      <a:pt x="1093" y="1248"/>
                    </a:moveTo>
                    <a:cubicBezTo>
                      <a:pt x="-7638" y="-6689"/>
                      <a:pt x="38400" y="25326"/>
                      <a:pt x="50306" y="37761"/>
                    </a:cubicBezTo>
                    <a:cubicBezTo>
                      <a:pt x="62212" y="50196"/>
                      <a:pt x="63535" y="63426"/>
                      <a:pt x="72531" y="75861"/>
                    </a:cubicBezTo>
                    <a:cubicBezTo>
                      <a:pt x="81527" y="88296"/>
                      <a:pt x="95814" y="101525"/>
                      <a:pt x="104281" y="112373"/>
                    </a:cubicBezTo>
                    <a:cubicBezTo>
                      <a:pt x="112748" y="123221"/>
                      <a:pt x="116717" y="126661"/>
                      <a:pt x="123331" y="140948"/>
                    </a:cubicBezTo>
                    <a:cubicBezTo>
                      <a:pt x="129945" y="155235"/>
                      <a:pt x="140529" y="195188"/>
                      <a:pt x="143968" y="198098"/>
                    </a:cubicBezTo>
                    <a:cubicBezTo>
                      <a:pt x="147408" y="201009"/>
                      <a:pt x="150847" y="177196"/>
                      <a:pt x="143968" y="158411"/>
                    </a:cubicBezTo>
                    <a:cubicBezTo>
                      <a:pt x="137089" y="139626"/>
                      <a:pt x="124389" y="111051"/>
                      <a:pt x="102693" y="85386"/>
                    </a:cubicBezTo>
                    <a:cubicBezTo>
                      <a:pt x="80997" y="59721"/>
                      <a:pt x="9824" y="9185"/>
                      <a:pt x="1093" y="12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3" name="フリーフォーム: 図形 1042">
                <a:extLst>
                  <a:ext uri="{FF2B5EF4-FFF2-40B4-BE49-F238E27FC236}">
                    <a16:creationId xmlns:a16="http://schemas.microsoft.com/office/drawing/2014/main" id="{6E0AA426-77D7-43DF-BC58-365D0C96A858}"/>
                  </a:ext>
                </a:extLst>
              </p:cNvPr>
              <p:cNvSpPr/>
              <p:nvPr/>
            </p:nvSpPr>
            <p:spPr>
              <a:xfrm>
                <a:off x="6220983" y="3127348"/>
                <a:ext cx="104853" cy="103230"/>
              </a:xfrm>
              <a:custGeom>
                <a:avLst/>
                <a:gdLst>
                  <a:gd name="connsiteX0" fmla="*/ 104853 w 104853"/>
                  <a:gd name="connsiteY0" fmla="*/ 27 h 103230"/>
                  <a:gd name="connsiteX1" fmla="*/ 49290 w 104853"/>
                  <a:gd name="connsiteY1" fmla="*/ 28602 h 103230"/>
                  <a:gd name="connsiteX2" fmla="*/ 12778 w 104853"/>
                  <a:gd name="connsiteY2" fmla="*/ 77815 h 103230"/>
                  <a:gd name="connsiteX3" fmla="*/ 78 w 104853"/>
                  <a:gd name="connsiteY3" fmla="*/ 103215 h 103230"/>
                  <a:gd name="connsiteX4" fmla="*/ 17540 w 104853"/>
                  <a:gd name="connsiteY4" fmla="*/ 74640 h 103230"/>
                  <a:gd name="connsiteX5" fmla="*/ 30240 w 104853"/>
                  <a:gd name="connsiteY5" fmla="*/ 47652 h 103230"/>
                  <a:gd name="connsiteX6" fmla="*/ 49290 w 104853"/>
                  <a:gd name="connsiteY6" fmla="*/ 33365 h 103230"/>
                  <a:gd name="connsiteX7" fmla="*/ 104853 w 104853"/>
                  <a:gd name="connsiteY7" fmla="*/ 27 h 103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853" h="103230">
                    <a:moveTo>
                      <a:pt x="104853" y="27"/>
                    </a:moveTo>
                    <a:cubicBezTo>
                      <a:pt x="104853" y="-767"/>
                      <a:pt x="64636" y="15637"/>
                      <a:pt x="49290" y="28602"/>
                    </a:cubicBezTo>
                    <a:cubicBezTo>
                      <a:pt x="33944" y="41567"/>
                      <a:pt x="20980" y="65380"/>
                      <a:pt x="12778" y="77815"/>
                    </a:cubicBezTo>
                    <a:cubicBezTo>
                      <a:pt x="4576" y="90251"/>
                      <a:pt x="-716" y="103744"/>
                      <a:pt x="78" y="103215"/>
                    </a:cubicBezTo>
                    <a:cubicBezTo>
                      <a:pt x="872" y="102686"/>
                      <a:pt x="12513" y="83900"/>
                      <a:pt x="17540" y="74640"/>
                    </a:cubicBezTo>
                    <a:cubicBezTo>
                      <a:pt x="22567" y="65380"/>
                      <a:pt x="24948" y="54531"/>
                      <a:pt x="30240" y="47652"/>
                    </a:cubicBezTo>
                    <a:cubicBezTo>
                      <a:pt x="35532" y="40773"/>
                      <a:pt x="39236" y="38921"/>
                      <a:pt x="49290" y="33365"/>
                    </a:cubicBezTo>
                    <a:cubicBezTo>
                      <a:pt x="59344" y="27809"/>
                      <a:pt x="104853" y="821"/>
                      <a:pt x="104853" y="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4" name="フリーフォーム: 図形 1043">
                <a:extLst>
                  <a:ext uri="{FF2B5EF4-FFF2-40B4-BE49-F238E27FC236}">
                    <a16:creationId xmlns:a16="http://schemas.microsoft.com/office/drawing/2014/main" id="{61D13080-96E2-44B4-B0A6-058E617D55A3}"/>
                  </a:ext>
                </a:extLst>
              </p:cNvPr>
              <p:cNvSpPr/>
              <p:nvPr/>
            </p:nvSpPr>
            <p:spPr>
              <a:xfrm>
                <a:off x="6502032" y="1760291"/>
                <a:ext cx="245556" cy="255710"/>
              </a:xfrm>
              <a:custGeom>
                <a:avLst/>
                <a:gdLst>
                  <a:gd name="connsiteX0" fmla="*/ 242904 w 245556"/>
                  <a:gd name="connsiteY0" fmla="*/ 247 h 255710"/>
                  <a:gd name="connsiteX1" fmla="*/ 203216 w 245556"/>
                  <a:gd name="connsiteY1" fmla="*/ 47872 h 255710"/>
                  <a:gd name="connsiteX2" fmla="*/ 174641 w 245556"/>
                  <a:gd name="connsiteY2" fmla="*/ 74859 h 255710"/>
                  <a:gd name="connsiteX3" fmla="*/ 128604 w 245556"/>
                  <a:gd name="connsiteY3" fmla="*/ 124072 h 255710"/>
                  <a:gd name="connsiteX4" fmla="*/ 90504 w 245556"/>
                  <a:gd name="connsiteY4" fmla="*/ 182809 h 255710"/>
                  <a:gd name="connsiteX5" fmla="*/ 47641 w 245556"/>
                  <a:gd name="connsiteY5" fmla="*/ 249484 h 255710"/>
                  <a:gd name="connsiteX6" fmla="*/ 34941 w 245556"/>
                  <a:gd name="connsiteY6" fmla="*/ 252659 h 255710"/>
                  <a:gd name="connsiteX7" fmla="*/ 16 w 245556"/>
                  <a:gd name="connsiteY7" fmla="*/ 247897 h 255710"/>
                  <a:gd name="connsiteX8" fmla="*/ 39704 w 245556"/>
                  <a:gd name="connsiteY8" fmla="*/ 203447 h 255710"/>
                  <a:gd name="connsiteX9" fmla="*/ 109554 w 245556"/>
                  <a:gd name="connsiteY9" fmla="*/ 108197 h 255710"/>
                  <a:gd name="connsiteX10" fmla="*/ 122254 w 245556"/>
                  <a:gd name="connsiteY10" fmla="*/ 70097 h 255710"/>
                  <a:gd name="connsiteX11" fmla="*/ 242904 w 245556"/>
                  <a:gd name="connsiteY11" fmla="*/ 247 h 255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556" h="255710">
                    <a:moveTo>
                      <a:pt x="242904" y="247"/>
                    </a:moveTo>
                    <a:cubicBezTo>
                      <a:pt x="256398" y="-3457"/>
                      <a:pt x="214593" y="35437"/>
                      <a:pt x="203216" y="47872"/>
                    </a:cubicBezTo>
                    <a:cubicBezTo>
                      <a:pt x="191839" y="60307"/>
                      <a:pt x="187076" y="62159"/>
                      <a:pt x="174641" y="74859"/>
                    </a:cubicBezTo>
                    <a:cubicBezTo>
                      <a:pt x="162206" y="87559"/>
                      <a:pt x="142627" y="106080"/>
                      <a:pt x="128604" y="124072"/>
                    </a:cubicBezTo>
                    <a:cubicBezTo>
                      <a:pt x="114581" y="142064"/>
                      <a:pt x="90504" y="182809"/>
                      <a:pt x="90504" y="182809"/>
                    </a:cubicBezTo>
                    <a:cubicBezTo>
                      <a:pt x="77010" y="203711"/>
                      <a:pt x="56901" y="237842"/>
                      <a:pt x="47641" y="249484"/>
                    </a:cubicBezTo>
                    <a:cubicBezTo>
                      <a:pt x="38380" y="261126"/>
                      <a:pt x="42878" y="252923"/>
                      <a:pt x="34941" y="252659"/>
                    </a:cubicBezTo>
                    <a:cubicBezTo>
                      <a:pt x="27004" y="252395"/>
                      <a:pt x="-778" y="256099"/>
                      <a:pt x="16" y="247897"/>
                    </a:cubicBezTo>
                    <a:cubicBezTo>
                      <a:pt x="810" y="239695"/>
                      <a:pt x="21448" y="226730"/>
                      <a:pt x="39704" y="203447"/>
                    </a:cubicBezTo>
                    <a:cubicBezTo>
                      <a:pt x="57960" y="180164"/>
                      <a:pt x="95796" y="130422"/>
                      <a:pt x="109554" y="108197"/>
                    </a:cubicBezTo>
                    <a:cubicBezTo>
                      <a:pt x="123312" y="85972"/>
                      <a:pt x="105056" y="84914"/>
                      <a:pt x="122254" y="70097"/>
                    </a:cubicBezTo>
                    <a:cubicBezTo>
                      <a:pt x="139452" y="55280"/>
                      <a:pt x="229410" y="3951"/>
                      <a:pt x="242904" y="247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5" name="フリーフォーム: 図形 1044">
                <a:extLst>
                  <a:ext uri="{FF2B5EF4-FFF2-40B4-BE49-F238E27FC236}">
                    <a16:creationId xmlns:a16="http://schemas.microsoft.com/office/drawing/2014/main" id="{FE94F0D9-343F-49B1-B827-89458F7E12E2}"/>
                  </a:ext>
                </a:extLst>
              </p:cNvPr>
              <p:cNvSpPr/>
              <p:nvPr/>
            </p:nvSpPr>
            <p:spPr>
              <a:xfrm>
                <a:off x="6973409" y="1739894"/>
                <a:ext cx="202787" cy="209556"/>
              </a:xfrm>
              <a:custGeom>
                <a:avLst/>
                <a:gdLst>
                  <a:gd name="connsiteX0" fmla="*/ 127 w 202787"/>
                  <a:gd name="connsiteY0" fmla="*/ 6 h 209556"/>
                  <a:gd name="connsiteX1" fmla="*/ 98552 w 202787"/>
                  <a:gd name="connsiteY1" fmla="*/ 87319 h 209556"/>
                  <a:gd name="connsiteX2" fmla="*/ 177927 w 202787"/>
                  <a:gd name="connsiteY2" fmla="*/ 87319 h 209556"/>
                  <a:gd name="connsiteX3" fmla="*/ 187452 w 202787"/>
                  <a:gd name="connsiteY3" fmla="*/ 87319 h 209556"/>
                  <a:gd name="connsiteX4" fmla="*/ 193802 w 202787"/>
                  <a:gd name="connsiteY4" fmla="*/ 144469 h 209556"/>
                  <a:gd name="connsiteX5" fmla="*/ 201739 w 202787"/>
                  <a:gd name="connsiteY5" fmla="*/ 209556 h 209556"/>
                  <a:gd name="connsiteX6" fmla="*/ 168402 w 202787"/>
                  <a:gd name="connsiteY6" fmla="*/ 144469 h 209556"/>
                  <a:gd name="connsiteX7" fmla="*/ 103314 w 202787"/>
                  <a:gd name="connsiteY7" fmla="*/ 119069 h 209556"/>
                  <a:gd name="connsiteX8" fmla="*/ 77914 w 202787"/>
                  <a:gd name="connsiteY8" fmla="*/ 92081 h 209556"/>
                  <a:gd name="connsiteX9" fmla="*/ 127 w 202787"/>
                  <a:gd name="connsiteY9" fmla="*/ 6 h 20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2787" h="209556">
                    <a:moveTo>
                      <a:pt x="127" y="6"/>
                    </a:moveTo>
                    <a:cubicBezTo>
                      <a:pt x="3567" y="-788"/>
                      <a:pt x="68919" y="72767"/>
                      <a:pt x="98552" y="87319"/>
                    </a:cubicBezTo>
                    <a:cubicBezTo>
                      <a:pt x="128185" y="101871"/>
                      <a:pt x="177927" y="87319"/>
                      <a:pt x="177927" y="87319"/>
                    </a:cubicBezTo>
                    <a:cubicBezTo>
                      <a:pt x="192744" y="87319"/>
                      <a:pt x="184806" y="77794"/>
                      <a:pt x="187452" y="87319"/>
                    </a:cubicBezTo>
                    <a:cubicBezTo>
                      <a:pt x="190098" y="96844"/>
                      <a:pt x="191421" y="124096"/>
                      <a:pt x="193802" y="144469"/>
                    </a:cubicBezTo>
                    <a:cubicBezTo>
                      <a:pt x="196183" y="164842"/>
                      <a:pt x="205972" y="209556"/>
                      <a:pt x="201739" y="209556"/>
                    </a:cubicBezTo>
                    <a:cubicBezTo>
                      <a:pt x="197506" y="209556"/>
                      <a:pt x="184806" y="159550"/>
                      <a:pt x="168402" y="144469"/>
                    </a:cubicBezTo>
                    <a:cubicBezTo>
                      <a:pt x="151998" y="129388"/>
                      <a:pt x="118395" y="127800"/>
                      <a:pt x="103314" y="119069"/>
                    </a:cubicBezTo>
                    <a:cubicBezTo>
                      <a:pt x="88233" y="110338"/>
                      <a:pt x="91937" y="107691"/>
                      <a:pt x="77914" y="92081"/>
                    </a:cubicBezTo>
                    <a:cubicBezTo>
                      <a:pt x="63891" y="76471"/>
                      <a:pt x="-3313" y="800"/>
                      <a:pt x="127" y="6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6" name="フリーフォーム: 図形 1045">
                <a:extLst>
                  <a:ext uri="{FF2B5EF4-FFF2-40B4-BE49-F238E27FC236}">
                    <a16:creationId xmlns:a16="http://schemas.microsoft.com/office/drawing/2014/main" id="{943FE376-4CA1-4F79-BDE3-5D38AF3B6DE4}"/>
                  </a:ext>
                </a:extLst>
              </p:cNvPr>
              <p:cNvSpPr/>
              <p:nvPr/>
            </p:nvSpPr>
            <p:spPr>
              <a:xfrm>
                <a:off x="7761949" y="2857362"/>
                <a:ext cx="192296" cy="294357"/>
              </a:xfrm>
              <a:custGeom>
                <a:avLst/>
                <a:gdLst>
                  <a:gd name="connsiteX0" fmla="*/ 574 w 192296"/>
                  <a:gd name="connsiteY0" fmla="*/ 138 h 294357"/>
                  <a:gd name="connsiteX1" fmla="*/ 112757 w 192296"/>
                  <a:gd name="connsiteY1" fmla="*/ 101738 h 294357"/>
                  <a:gd name="connsiteX2" fmla="*/ 157207 w 192296"/>
                  <a:gd name="connsiteY2" fmla="*/ 169471 h 294357"/>
                  <a:gd name="connsiteX3" fmla="*/ 188957 w 192296"/>
                  <a:gd name="connsiteY3" fmla="*/ 228738 h 294357"/>
                  <a:gd name="connsiteX4" fmla="*/ 188957 w 192296"/>
                  <a:gd name="connsiteY4" fmla="*/ 294355 h 294357"/>
                  <a:gd name="connsiteX5" fmla="*/ 167791 w 192296"/>
                  <a:gd name="connsiteY5" fmla="*/ 226621 h 294357"/>
                  <a:gd name="connsiteX6" fmla="*/ 119107 w 192296"/>
                  <a:gd name="connsiteY6" fmla="*/ 144071 h 294357"/>
                  <a:gd name="connsiteX7" fmla="*/ 70424 w 192296"/>
                  <a:gd name="connsiteY7" fmla="*/ 80571 h 294357"/>
                  <a:gd name="connsiteX8" fmla="*/ 574 w 192296"/>
                  <a:gd name="connsiteY8" fmla="*/ 138 h 294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2296" h="294357">
                    <a:moveTo>
                      <a:pt x="574" y="138"/>
                    </a:moveTo>
                    <a:cubicBezTo>
                      <a:pt x="7630" y="3666"/>
                      <a:pt x="86652" y="73516"/>
                      <a:pt x="112757" y="101738"/>
                    </a:cubicBezTo>
                    <a:cubicBezTo>
                      <a:pt x="138862" y="129960"/>
                      <a:pt x="144507" y="148304"/>
                      <a:pt x="157207" y="169471"/>
                    </a:cubicBezTo>
                    <a:cubicBezTo>
                      <a:pt x="169907" y="190638"/>
                      <a:pt x="183665" y="207924"/>
                      <a:pt x="188957" y="228738"/>
                    </a:cubicBezTo>
                    <a:cubicBezTo>
                      <a:pt x="194249" y="249552"/>
                      <a:pt x="192485" y="294708"/>
                      <a:pt x="188957" y="294355"/>
                    </a:cubicBezTo>
                    <a:cubicBezTo>
                      <a:pt x="185429" y="294002"/>
                      <a:pt x="179433" y="251668"/>
                      <a:pt x="167791" y="226621"/>
                    </a:cubicBezTo>
                    <a:cubicBezTo>
                      <a:pt x="156149" y="201574"/>
                      <a:pt x="135335" y="168413"/>
                      <a:pt x="119107" y="144071"/>
                    </a:cubicBezTo>
                    <a:cubicBezTo>
                      <a:pt x="102879" y="119729"/>
                      <a:pt x="87357" y="99621"/>
                      <a:pt x="70424" y="80571"/>
                    </a:cubicBezTo>
                    <a:cubicBezTo>
                      <a:pt x="53491" y="61521"/>
                      <a:pt x="-6482" y="-3390"/>
                      <a:pt x="574" y="1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7" name="フリーフォーム: 図形 1046">
                <a:extLst>
                  <a:ext uri="{FF2B5EF4-FFF2-40B4-BE49-F238E27FC236}">
                    <a16:creationId xmlns:a16="http://schemas.microsoft.com/office/drawing/2014/main" id="{25A1B06E-6C78-41C5-AFCD-3E6D03F3D5DF}"/>
                  </a:ext>
                </a:extLst>
              </p:cNvPr>
              <p:cNvSpPr/>
              <p:nvPr/>
            </p:nvSpPr>
            <p:spPr>
              <a:xfrm>
                <a:off x="5815637" y="2813925"/>
                <a:ext cx="247885" cy="638471"/>
              </a:xfrm>
              <a:custGeom>
                <a:avLst/>
                <a:gdLst>
                  <a:gd name="connsiteX0" fmla="*/ 247203 w 247885"/>
                  <a:gd name="connsiteY0" fmla="*/ 1242 h 638471"/>
                  <a:gd name="connsiteX1" fmla="*/ 135019 w 247885"/>
                  <a:gd name="connsiteY1" fmla="*/ 100725 h 638471"/>
                  <a:gd name="connsiteX2" fmla="*/ 73636 w 247885"/>
                  <a:gd name="connsiteY2" fmla="*/ 229842 h 638471"/>
                  <a:gd name="connsiteX3" fmla="*/ 24953 w 247885"/>
                  <a:gd name="connsiteY3" fmla="*/ 342025 h 638471"/>
                  <a:gd name="connsiteX4" fmla="*/ 20719 w 247885"/>
                  <a:gd name="connsiteY4" fmla="*/ 479608 h 638471"/>
                  <a:gd name="connsiteX5" fmla="*/ 48236 w 247885"/>
                  <a:gd name="connsiteY5" fmla="*/ 638358 h 638471"/>
                  <a:gd name="connsiteX6" fmla="*/ 27069 w 247885"/>
                  <a:gd name="connsiteY6" fmla="*/ 502892 h 638471"/>
                  <a:gd name="connsiteX7" fmla="*/ 1669 w 247885"/>
                  <a:gd name="connsiteY7" fmla="*/ 380125 h 638471"/>
                  <a:gd name="connsiteX8" fmla="*/ 77869 w 247885"/>
                  <a:gd name="connsiteY8" fmla="*/ 170575 h 638471"/>
                  <a:gd name="connsiteX9" fmla="*/ 247203 w 247885"/>
                  <a:gd name="connsiteY9" fmla="*/ 1242 h 638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885" h="638471">
                    <a:moveTo>
                      <a:pt x="247203" y="1242"/>
                    </a:moveTo>
                    <a:cubicBezTo>
                      <a:pt x="256728" y="-10400"/>
                      <a:pt x="163947" y="62625"/>
                      <a:pt x="135019" y="100725"/>
                    </a:cubicBezTo>
                    <a:cubicBezTo>
                      <a:pt x="106091" y="138825"/>
                      <a:pt x="91980" y="189625"/>
                      <a:pt x="73636" y="229842"/>
                    </a:cubicBezTo>
                    <a:cubicBezTo>
                      <a:pt x="55292" y="270059"/>
                      <a:pt x="33772" y="300397"/>
                      <a:pt x="24953" y="342025"/>
                    </a:cubicBezTo>
                    <a:cubicBezTo>
                      <a:pt x="16134" y="383653"/>
                      <a:pt x="16838" y="430219"/>
                      <a:pt x="20719" y="479608"/>
                    </a:cubicBezTo>
                    <a:cubicBezTo>
                      <a:pt x="24600" y="528997"/>
                      <a:pt x="47178" y="634477"/>
                      <a:pt x="48236" y="638358"/>
                    </a:cubicBezTo>
                    <a:cubicBezTo>
                      <a:pt x="49294" y="642239"/>
                      <a:pt x="34830" y="545931"/>
                      <a:pt x="27069" y="502892"/>
                    </a:cubicBezTo>
                    <a:cubicBezTo>
                      <a:pt x="19308" y="459853"/>
                      <a:pt x="-6798" y="435511"/>
                      <a:pt x="1669" y="380125"/>
                    </a:cubicBezTo>
                    <a:cubicBezTo>
                      <a:pt x="10136" y="324739"/>
                      <a:pt x="36947" y="231605"/>
                      <a:pt x="77869" y="170575"/>
                    </a:cubicBezTo>
                    <a:cubicBezTo>
                      <a:pt x="118791" y="109545"/>
                      <a:pt x="237678" y="12884"/>
                      <a:pt x="247203" y="12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8" name="フリーフォーム: 図形 1047">
                <a:extLst>
                  <a:ext uri="{FF2B5EF4-FFF2-40B4-BE49-F238E27FC236}">
                    <a16:creationId xmlns:a16="http://schemas.microsoft.com/office/drawing/2014/main" id="{56F1AC62-0D6A-4B8B-926C-563A2E0A29CA}"/>
                  </a:ext>
                </a:extLst>
              </p:cNvPr>
              <p:cNvSpPr/>
              <p:nvPr/>
            </p:nvSpPr>
            <p:spPr>
              <a:xfrm>
                <a:off x="5859293" y="2222458"/>
                <a:ext cx="470698" cy="188491"/>
              </a:xfrm>
              <a:custGeom>
                <a:avLst/>
                <a:gdLst>
                  <a:gd name="connsiteX0" fmla="*/ 470247 w 470698"/>
                  <a:gd name="connsiteY0" fmla="*/ 42 h 188491"/>
                  <a:gd name="connsiteX1" fmla="*/ 362297 w 470698"/>
                  <a:gd name="connsiteY1" fmla="*/ 46609 h 188491"/>
                  <a:gd name="connsiteX2" fmla="*/ 292447 w 470698"/>
                  <a:gd name="connsiteY2" fmla="*/ 84709 h 188491"/>
                  <a:gd name="connsiteX3" fmla="*/ 180263 w 470698"/>
                  <a:gd name="connsiteY3" fmla="*/ 105875 h 188491"/>
                  <a:gd name="connsiteX4" fmla="*/ 89247 w 470698"/>
                  <a:gd name="connsiteY4" fmla="*/ 154559 h 188491"/>
                  <a:gd name="connsiteX5" fmla="*/ 347 w 470698"/>
                  <a:gd name="connsiteY5" fmla="*/ 188425 h 188491"/>
                  <a:gd name="connsiteX6" fmla="*/ 123113 w 470698"/>
                  <a:gd name="connsiteY6" fmla="*/ 146092 h 188491"/>
                  <a:gd name="connsiteX7" fmla="*/ 237413 w 470698"/>
                  <a:gd name="connsiteY7" fmla="*/ 97409 h 188491"/>
                  <a:gd name="connsiteX8" fmla="*/ 317847 w 470698"/>
                  <a:gd name="connsiteY8" fmla="*/ 55075 h 188491"/>
                  <a:gd name="connsiteX9" fmla="*/ 470247 w 470698"/>
                  <a:gd name="connsiteY9" fmla="*/ 42 h 18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0698" h="188491">
                    <a:moveTo>
                      <a:pt x="470247" y="42"/>
                    </a:moveTo>
                    <a:cubicBezTo>
                      <a:pt x="477655" y="-1369"/>
                      <a:pt x="391930" y="32498"/>
                      <a:pt x="362297" y="46609"/>
                    </a:cubicBezTo>
                    <a:cubicBezTo>
                      <a:pt x="332664" y="60720"/>
                      <a:pt x="322786" y="74831"/>
                      <a:pt x="292447" y="84709"/>
                    </a:cubicBezTo>
                    <a:cubicBezTo>
                      <a:pt x="262108" y="94587"/>
                      <a:pt x="214130" y="94233"/>
                      <a:pt x="180263" y="105875"/>
                    </a:cubicBezTo>
                    <a:cubicBezTo>
                      <a:pt x="146396" y="117517"/>
                      <a:pt x="119233" y="140801"/>
                      <a:pt x="89247" y="154559"/>
                    </a:cubicBezTo>
                    <a:cubicBezTo>
                      <a:pt x="59261" y="168317"/>
                      <a:pt x="-5297" y="189836"/>
                      <a:pt x="347" y="188425"/>
                    </a:cubicBezTo>
                    <a:cubicBezTo>
                      <a:pt x="5991" y="187014"/>
                      <a:pt x="83602" y="161261"/>
                      <a:pt x="123113" y="146092"/>
                    </a:cubicBezTo>
                    <a:cubicBezTo>
                      <a:pt x="162624" y="130923"/>
                      <a:pt x="204957" y="112579"/>
                      <a:pt x="237413" y="97409"/>
                    </a:cubicBezTo>
                    <a:cubicBezTo>
                      <a:pt x="269869" y="82239"/>
                      <a:pt x="282569" y="70950"/>
                      <a:pt x="317847" y="55075"/>
                    </a:cubicBezTo>
                    <a:cubicBezTo>
                      <a:pt x="353125" y="39200"/>
                      <a:pt x="462839" y="1453"/>
                      <a:pt x="470247" y="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" name="フリーフォーム: 図形 1048">
                <a:extLst>
                  <a:ext uri="{FF2B5EF4-FFF2-40B4-BE49-F238E27FC236}">
                    <a16:creationId xmlns:a16="http://schemas.microsoft.com/office/drawing/2014/main" id="{BC06115D-6738-4D29-A5A7-E76A0A367193}"/>
                  </a:ext>
                </a:extLst>
              </p:cNvPr>
              <p:cNvSpPr/>
              <p:nvPr/>
            </p:nvSpPr>
            <p:spPr>
              <a:xfrm>
                <a:off x="7736893" y="2294319"/>
                <a:ext cx="250840" cy="180200"/>
              </a:xfrm>
              <a:custGeom>
                <a:avLst/>
                <a:gdLst>
                  <a:gd name="connsiteX0" fmla="*/ 230 w 250840"/>
                  <a:gd name="connsiteY0" fmla="*/ 148 h 180200"/>
                  <a:gd name="connsiteX1" fmla="*/ 114530 w 250840"/>
                  <a:gd name="connsiteY1" fmla="*/ 53064 h 180200"/>
                  <a:gd name="connsiteX2" fmla="*/ 194963 w 250840"/>
                  <a:gd name="connsiteY2" fmla="*/ 105981 h 180200"/>
                  <a:gd name="connsiteX3" fmla="*/ 249997 w 250840"/>
                  <a:gd name="connsiteY3" fmla="*/ 180064 h 180200"/>
                  <a:gd name="connsiteX4" fmla="*/ 222480 w 250840"/>
                  <a:gd name="connsiteY4" fmla="*/ 122914 h 180200"/>
                  <a:gd name="connsiteX5" fmla="*/ 146280 w 250840"/>
                  <a:gd name="connsiteY5" fmla="*/ 69998 h 180200"/>
                  <a:gd name="connsiteX6" fmla="*/ 230 w 250840"/>
                  <a:gd name="connsiteY6" fmla="*/ 148 h 1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0840" h="180200">
                    <a:moveTo>
                      <a:pt x="230" y="148"/>
                    </a:moveTo>
                    <a:cubicBezTo>
                      <a:pt x="-5062" y="-2674"/>
                      <a:pt x="82075" y="35425"/>
                      <a:pt x="114530" y="53064"/>
                    </a:cubicBezTo>
                    <a:cubicBezTo>
                      <a:pt x="146985" y="70703"/>
                      <a:pt x="172385" y="84814"/>
                      <a:pt x="194963" y="105981"/>
                    </a:cubicBezTo>
                    <a:cubicBezTo>
                      <a:pt x="217541" y="127148"/>
                      <a:pt x="245411" y="177242"/>
                      <a:pt x="249997" y="180064"/>
                    </a:cubicBezTo>
                    <a:cubicBezTo>
                      <a:pt x="254583" y="182886"/>
                      <a:pt x="239766" y="141258"/>
                      <a:pt x="222480" y="122914"/>
                    </a:cubicBezTo>
                    <a:cubicBezTo>
                      <a:pt x="205194" y="104570"/>
                      <a:pt x="176619" y="87284"/>
                      <a:pt x="146280" y="69998"/>
                    </a:cubicBezTo>
                    <a:cubicBezTo>
                      <a:pt x="115941" y="52712"/>
                      <a:pt x="5522" y="2970"/>
                      <a:pt x="230" y="1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0" name="フリーフォーム: 図形 1049">
                <a:extLst>
                  <a:ext uri="{FF2B5EF4-FFF2-40B4-BE49-F238E27FC236}">
                    <a16:creationId xmlns:a16="http://schemas.microsoft.com/office/drawing/2014/main" id="{9AC290B9-C950-476D-A04B-C03AB94972F3}"/>
                  </a:ext>
                </a:extLst>
              </p:cNvPr>
              <p:cNvSpPr/>
              <p:nvPr/>
            </p:nvSpPr>
            <p:spPr>
              <a:xfrm>
                <a:off x="8075595" y="2438981"/>
                <a:ext cx="99910" cy="397134"/>
              </a:xfrm>
              <a:custGeom>
                <a:avLst/>
                <a:gdLst>
                  <a:gd name="connsiteX0" fmla="*/ 195 w 99910"/>
                  <a:gd name="connsiteY0" fmla="*/ 1536 h 397134"/>
                  <a:gd name="connsiteX1" fmla="*/ 50995 w 99910"/>
                  <a:gd name="connsiteY1" fmla="*/ 94669 h 397134"/>
                  <a:gd name="connsiteX2" fmla="*/ 50995 w 99910"/>
                  <a:gd name="connsiteY2" fmla="*/ 172986 h 397134"/>
                  <a:gd name="connsiteX3" fmla="*/ 99678 w 99910"/>
                  <a:gd name="connsiteY3" fmla="*/ 395236 h 397134"/>
                  <a:gd name="connsiteX4" fmla="*/ 67928 w 99910"/>
                  <a:gd name="connsiteY4" fmla="*/ 274586 h 397134"/>
                  <a:gd name="connsiteX5" fmla="*/ 34061 w 99910"/>
                  <a:gd name="connsiteY5" fmla="*/ 175102 h 397134"/>
                  <a:gd name="connsiteX6" fmla="*/ 195 w 99910"/>
                  <a:gd name="connsiteY6" fmla="*/ 1536 h 397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910" h="397134">
                    <a:moveTo>
                      <a:pt x="195" y="1536"/>
                    </a:moveTo>
                    <a:cubicBezTo>
                      <a:pt x="3017" y="-11870"/>
                      <a:pt x="42528" y="66094"/>
                      <a:pt x="50995" y="94669"/>
                    </a:cubicBezTo>
                    <a:cubicBezTo>
                      <a:pt x="59462" y="123244"/>
                      <a:pt x="42881" y="122892"/>
                      <a:pt x="50995" y="172986"/>
                    </a:cubicBezTo>
                    <a:cubicBezTo>
                      <a:pt x="59109" y="223080"/>
                      <a:pt x="96856" y="378303"/>
                      <a:pt x="99678" y="395236"/>
                    </a:cubicBezTo>
                    <a:cubicBezTo>
                      <a:pt x="102500" y="412169"/>
                      <a:pt x="78864" y="311275"/>
                      <a:pt x="67928" y="274586"/>
                    </a:cubicBezTo>
                    <a:cubicBezTo>
                      <a:pt x="56992" y="237897"/>
                      <a:pt x="42175" y="216377"/>
                      <a:pt x="34061" y="175102"/>
                    </a:cubicBezTo>
                    <a:cubicBezTo>
                      <a:pt x="25947" y="133827"/>
                      <a:pt x="-2627" y="14942"/>
                      <a:pt x="195" y="15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1" name="フリーフォーム: 図形 1050">
                <a:extLst>
                  <a:ext uri="{FF2B5EF4-FFF2-40B4-BE49-F238E27FC236}">
                    <a16:creationId xmlns:a16="http://schemas.microsoft.com/office/drawing/2014/main" id="{374E9BF2-0FD6-4EDB-A7D4-E231BAF2E2AB}"/>
                  </a:ext>
                </a:extLst>
              </p:cNvPr>
              <p:cNvSpPr/>
              <p:nvPr/>
            </p:nvSpPr>
            <p:spPr>
              <a:xfrm>
                <a:off x="6171805" y="1523110"/>
                <a:ext cx="346463" cy="86682"/>
              </a:xfrm>
              <a:custGeom>
                <a:avLst/>
                <a:gdLst>
                  <a:gd name="connsiteX0" fmla="*/ 43 w 346463"/>
                  <a:gd name="connsiteY0" fmla="*/ 890 h 86682"/>
                  <a:gd name="connsiteX1" fmla="*/ 171493 w 346463"/>
                  <a:gd name="connsiteY1" fmla="*/ 10415 h 86682"/>
                  <a:gd name="connsiteX2" fmla="*/ 285793 w 346463"/>
                  <a:gd name="connsiteY2" fmla="*/ 42165 h 86682"/>
                  <a:gd name="connsiteX3" fmla="*/ 346118 w 346463"/>
                  <a:gd name="connsiteY3" fmla="*/ 86615 h 86682"/>
                  <a:gd name="connsiteX4" fmla="*/ 260393 w 346463"/>
                  <a:gd name="connsiteY4" fmla="*/ 51690 h 86682"/>
                  <a:gd name="connsiteX5" fmla="*/ 155618 w 346463"/>
                  <a:gd name="connsiteY5" fmla="*/ 29465 h 86682"/>
                  <a:gd name="connsiteX6" fmla="*/ 43 w 346463"/>
                  <a:gd name="connsiteY6" fmla="*/ 890 h 86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6463" h="86682">
                    <a:moveTo>
                      <a:pt x="43" y="890"/>
                    </a:moveTo>
                    <a:cubicBezTo>
                      <a:pt x="2689" y="-2285"/>
                      <a:pt x="123868" y="3536"/>
                      <a:pt x="171493" y="10415"/>
                    </a:cubicBezTo>
                    <a:cubicBezTo>
                      <a:pt x="219118" y="17294"/>
                      <a:pt x="256689" y="29465"/>
                      <a:pt x="285793" y="42165"/>
                    </a:cubicBezTo>
                    <a:cubicBezTo>
                      <a:pt x="314897" y="54865"/>
                      <a:pt x="350351" y="85028"/>
                      <a:pt x="346118" y="86615"/>
                    </a:cubicBezTo>
                    <a:cubicBezTo>
                      <a:pt x="341885" y="88202"/>
                      <a:pt x="292143" y="61215"/>
                      <a:pt x="260393" y="51690"/>
                    </a:cubicBezTo>
                    <a:cubicBezTo>
                      <a:pt x="228643" y="42165"/>
                      <a:pt x="194776" y="38461"/>
                      <a:pt x="155618" y="29465"/>
                    </a:cubicBezTo>
                    <a:cubicBezTo>
                      <a:pt x="116460" y="20469"/>
                      <a:pt x="-2603" y="4065"/>
                      <a:pt x="43" y="8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2" name="フリーフォーム: 図形 1051">
                <a:extLst>
                  <a:ext uri="{FF2B5EF4-FFF2-40B4-BE49-F238E27FC236}">
                    <a16:creationId xmlns:a16="http://schemas.microsoft.com/office/drawing/2014/main" id="{477D37E6-7B36-43AB-BCBF-647C943472E1}"/>
                  </a:ext>
                </a:extLst>
              </p:cNvPr>
              <p:cNvSpPr/>
              <p:nvPr/>
            </p:nvSpPr>
            <p:spPr>
              <a:xfrm>
                <a:off x="7511676" y="3076516"/>
                <a:ext cx="148685" cy="225489"/>
              </a:xfrm>
              <a:custGeom>
                <a:avLst/>
                <a:gdLst>
                  <a:gd name="connsiteX0" fmla="*/ 22 w 148685"/>
                  <a:gd name="connsiteY0" fmla="*/ 59 h 225489"/>
                  <a:gd name="connsiteX1" fmla="*/ 107972 w 148685"/>
                  <a:gd name="connsiteY1" fmla="*/ 57209 h 225489"/>
                  <a:gd name="connsiteX2" fmla="*/ 120672 w 148685"/>
                  <a:gd name="connsiteY2" fmla="*/ 168334 h 225489"/>
                  <a:gd name="connsiteX3" fmla="*/ 146072 w 148685"/>
                  <a:gd name="connsiteY3" fmla="*/ 225484 h 225489"/>
                  <a:gd name="connsiteX4" fmla="*/ 146072 w 148685"/>
                  <a:gd name="connsiteY4" fmla="*/ 171509 h 225489"/>
                  <a:gd name="connsiteX5" fmla="*/ 130197 w 148685"/>
                  <a:gd name="connsiteY5" fmla="*/ 123884 h 225489"/>
                  <a:gd name="connsiteX6" fmla="*/ 98447 w 148685"/>
                  <a:gd name="connsiteY6" fmla="*/ 66734 h 225489"/>
                  <a:gd name="connsiteX7" fmla="*/ 22 w 148685"/>
                  <a:gd name="connsiteY7" fmla="*/ 59 h 22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685" h="225489">
                    <a:moveTo>
                      <a:pt x="22" y="59"/>
                    </a:moveTo>
                    <a:cubicBezTo>
                      <a:pt x="1609" y="-1528"/>
                      <a:pt x="87864" y="29163"/>
                      <a:pt x="107972" y="57209"/>
                    </a:cubicBezTo>
                    <a:cubicBezTo>
                      <a:pt x="128080" y="85255"/>
                      <a:pt x="114322" y="140288"/>
                      <a:pt x="120672" y="168334"/>
                    </a:cubicBezTo>
                    <a:cubicBezTo>
                      <a:pt x="127022" y="196380"/>
                      <a:pt x="141839" y="224955"/>
                      <a:pt x="146072" y="225484"/>
                    </a:cubicBezTo>
                    <a:cubicBezTo>
                      <a:pt x="150305" y="226013"/>
                      <a:pt x="148718" y="188442"/>
                      <a:pt x="146072" y="171509"/>
                    </a:cubicBezTo>
                    <a:cubicBezTo>
                      <a:pt x="143426" y="154576"/>
                      <a:pt x="138134" y="141346"/>
                      <a:pt x="130197" y="123884"/>
                    </a:cubicBezTo>
                    <a:cubicBezTo>
                      <a:pt x="122260" y="106422"/>
                      <a:pt x="115380" y="85784"/>
                      <a:pt x="98447" y="66734"/>
                    </a:cubicBezTo>
                    <a:cubicBezTo>
                      <a:pt x="81514" y="47684"/>
                      <a:pt x="-1565" y="1646"/>
                      <a:pt x="22" y="5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3" name="フリーフォーム: 図形 1052">
                <a:extLst>
                  <a:ext uri="{FF2B5EF4-FFF2-40B4-BE49-F238E27FC236}">
                    <a16:creationId xmlns:a16="http://schemas.microsoft.com/office/drawing/2014/main" id="{2CEB55EE-98E5-4D5F-9164-EB9A96B9B164}"/>
                  </a:ext>
                </a:extLst>
              </p:cNvPr>
              <p:cNvSpPr/>
              <p:nvPr/>
            </p:nvSpPr>
            <p:spPr>
              <a:xfrm>
                <a:off x="7437654" y="3549381"/>
                <a:ext cx="189286" cy="236136"/>
              </a:xfrm>
              <a:custGeom>
                <a:avLst/>
                <a:gdLst>
                  <a:gd name="connsiteX0" fmla="*/ 178819 w 189286"/>
                  <a:gd name="connsiteY0" fmla="*/ 269 h 236136"/>
                  <a:gd name="connsiteX1" fmla="*/ 137544 w 189286"/>
                  <a:gd name="connsiteY1" fmla="*/ 124094 h 236136"/>
                  <a:gd name="connsiteX2" fmla="*/ 74044 w 189286"/>
                  <a:gd name="connsiteY2" fmla="*/ 203469 h 236136"/>
                  <a:gd name="connsiteX3" fmla="*/ 1019 w 189286"/>
                  <a:gd name="connsiteY3" fmla="*/ 235219 h 236136"/>
                  <a:gd name="connsiteX4" fmla="*/ 131194 w 189286"/>
                  <a:gd name="connsiteY4" fmla="*/ 171719 h 236136"/>
                  <a:gd name="connsiteX5" fmla="*/ 185169 w 189286"/>
                  <a:gd name="connsiteY5" fmla="*/ 92344 h 236136"/>
                  <a:gd name="connsiteX6" fmla="*/ 178819 w 189286"/>
                  <a:gd name="connsiteY6" fmla="*/ 269 h 236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9286" h="236136">
                    <a:moveTo>
                      <a:pt x="178819" y="269"/>
                    </a:moveTo>
                    <a:cubicBezTo>
                      <a:pt x="170882" y="5561"/>
                      <a:pt x="155006" y="90227"/>
                      <a:pt x="137544" y="124094"/>
                    </a:cubicBezTo>
                    <a:cubicBezTo>
                      <a:pt x="120081" y="157961"/>
                      <a:pt x="96798" y="184948"/>
                      <a:pt x="74044" y="203469"/>
                    </a:cubicBezTo>
                    <a:cubicBezTo>
                      <a:pt x="51290" y="221990"/>
                      <a:pt x="-8506" y="240511"/>
                      <a:pt x="1019" y="235219"/>
                    </a:cubicBezTo>
                    <a:cubicBezTo>
                      <a:pt x="10544" y="229927"/>
                      <a:pt x="100502" y="195531"/>
                      <a:pt x="131194" y="171719"/>
                    </a:cubicBezTo>
                    <a:cubicBezTo>
                      <a:pt x="161886" y="147907"/>
                      <a:pt x="176173" y="115627"/>
                      <a:pt x="185169" y="92344"/>
                    </a:cubicBezTo>
                    <a:cubicBezTo>
                      <a:pt x="194165" y="69061"/>
                      <a:pt x="186756" y="-5023"/>
                      <a:pt x="178819" y="2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4" name="フリーフォーム: 図形 1053">
                <a:extLst>
                  <a:ext uri="{FF2B5EF4-FFF2-40B4-BE49-F238E27FC236}">
                    <a16:creationId xmlns:a16="http://schemas.microsoft.com/office/drawing/2014/main" id="{A0D8126A-2B1C-42E9-8740-09971806375F}"/>
                  </a:ext>
                </a:extLst>
              </p:cNvPr>
              <p:cNvSpPr/>
              <p:nvPr/>
            </p:nvSpPr>
            <p:spPr>
              <a:xfrm>
                <a:off x="7028040" y="2360071"/>
                <a:ext cx="208329" cy="66180"/>
              </a:xfrm>
              <a:custGeom>
                <a:avLst/>
                <a:gdLst>
                  <a:gd name="connsiteX0" fmla="*/ 0 w 208329"/>
                  <a:gd name="connsiteY0" fmla="*/ 12 h 66180"/>
                  <a:gd name="connsiteX1" fmla="*/ 110066 w 208329"/>
                  <a:gd name="connsiteY1" fmla="*/ 38112 h 66180"/>
                  <a:gd name="connsiteX2" fmla="*/ 205316 w 208329"/>
                  <a:gd name="connsiteY2" fmla="*/ 57162 h 66180"/>
                  <a:gd name="connsiteX3" fmla="*/ 177800 w 208329"/>
                  <a:gd name="connsiteY3" fmla="*/ 65629 h 66180"/>
                  <a:gd name="connsiteX4" fmla="*/ 110066 w 208329"/>
                  <a:gd name="connsiteY4" fmla="*/ 42346 h 66180"/>
                  <a:gd name="connsiteX5" fmla="*/ 0 w 208329"/>
                  <a:gd name="connsiteY5" fmla="*/ 12 h 66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8329" h="66180">
                    <a:moveTo>
                      <a:pt x="0" y="12"/>
                    </a:moveTo>
                    <a:cubicBezTo>
                      <a:pt x="0" y="-694"/>
                      <a:pt x="75847" y="28587"/>
                      <a:pt x="110066" y="38112"/>
                    </a:cubicBezTo>
                    <a:cubicBezTo>
                      <a:pt x="144285" y="47637"/>
                      <a:pt x="194027" y="52576"/>
                      <a:pt x="205316" y="57162"/>
                    </a:cubicBezTo>
                    <a:cubicBezTo>
                      <a:pt x="216605" y="61748"/>
                      <a:pt x="193675" y="68098"/>
                      <a:pt x="177800" y="65629"/>
                    </a:cubicBezTo>
                    <a:cubicBezTo>
                      <a:pt x="161925" y="63160"/>
                      <a:pt x="133349" y="51518"/>
                      <a:pt x="110066" y="42346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5" name="フリーフォーム: 図形 1054">
                <a:extLst>
                  <a:ext uri="{FF2B5EF4-FFF2-40B4-BE49-F238E27FC236}">
                    <a16:creationId xmlns:a16="http://schemas.microsoft.com/office/drawing/2014/main" id="{5DD84A66-81F9-414A-9604-0D0FF4F64B9C}"/>
                  </a:ext>
                </a:extLst>
              </p:cNvPr>
              <p:cNvSpPr/>
              <p:nvPr/>
            </p:nvSpPr>
            <p:spPr>
              <a:xfrm>
                <a:off x="6656811" y="2341033"/>
                <a:ext cx="115112" cy="57465"/>
              </a:xfrm>
              <a:custGeom>
                <a:avLst/>
                <a:gdLst>
                  <a:gd name="connsiteX0" fmla="*/ 115112 w 115112"/>
                  <a:gd name="connsiteY0" fmla="*/ 0 h 57465"/>
                  <a:gd name="connsiteX1" fmla="*/ 11395 w 115112"/>
                  <a:gd name="connsiteY1" fmla="*/ 48684 h 57465"/>
                  <a:gd name="connsiteX2" fmla="*/ 5045 w 115112"/>
                  <a:gd name="connsiteY2" fmla="*/ 57150 h 57465"/>
                  <a:gd name="connsiteX3" fmla="*/ 32562 w 115112"/>
                  <a:gd name="connsiteY3" fmla="*/ 44450 h 57465"/>
                  <a:gd name="connsiteX4" fmla="*/ 115112 w 115112"/>
                  <a:gd name="connsiteY4" fmla="*/ 0 h 57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112" h="57465">
                    <a:moveTo>
                      <a:pt x="115112" y="0"/>
                    </a:moveTo>
                    <a:cubicBezTo>
                      <a:pt x="72425" y="19579"/>
                      <a:pt x="29739" y="39159"/>
                      <a:pt x="11395" y="48684"/>
                    </a:cubicBezTo>
                    <a:cubicBezTo>
                      <a:pt x="-6949" y="58209"/>
                      <a:pt x="1517" y="57856"/>
                      <a:pt x="5045" y="57150"/>
                    </a:cubicBezTo>
                    <a:cubicBezTo>
                      <a:pt x="8573" y="56444"/>
                      <a:pt x="32562" y="44450"/>
                      <a:pt x="32562" y="44450"/>
                    </a:cubicBezTo>
                    <a:lnTo>
                      <a:pt x="11511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6" name="フリーフォーム: 図形 1055">
                <a:extLst>
                  <a:ext uri="{FF2B5EF4-FFF2-40B4-BE49-F238E27FC236}">
                    <a16:creationId xmlns:a16="http://schemas.microsoft.com/office/drawing/2014/main" id="{FD40F7CC-F769-447A-ACB7-64BA74523267}"/>
                  </a:ext>
                </a:extLst>
              </p:cNvPr>
              <p:cNvSpPr/>
              <p:nvPr/>
            </p:nvSpPr>
            <p:spPr>
              <a:xfrm>
                <a:off x="6403126" y="2413000"/>
                <a:ext cx="48476" cy="155601"/>
              </a:xfrm>
              <a:custGeom>
                <a:avLst/>
                <a:gdLst>
                  <a:gd name="connsiteX0" fmla="*/ 48122 w 48476"/>
                  <a:gd name="connsiteY0" fmla="*/ 0 h 155601"/>
                  <a:gd name="connsiteX1" fmla="*/ 27485 w 48476"/>
                  <a:gd name="connsiteY1" fmla="*/ 47625 h 155601"/>
                  <a:gd name="connsiteX2" fmla="*/ 19547 w 48476"/>
                  <a:gd name="connsiteY2" fmla="*/ 93663 h 155601"/>
                  <a:gd name="connsiteX3" fmla="*/ 10022 w 48476"/>
                  <a:gd name="connsiteY3" fmla="*/ 115888 h 155601"/>
                  <a:gd name="connsiteX4" fmla="*/ 10022 w 48476"/>
                  <a:gd name="connsiteY4" fmla="*/ 155575 h 155601"/>
                  <a:gd name="connsiteX5" fmla="*/ 497 w 48476"/>
                  <a:gd name="connsiteY5" fmla="*/ 109538 h 155601"/>
                  <a:gd name="connsiteX6" fmla="*/ 2085 w 48476"/>
                  <a:gd name="connsiteY6" fmla="*/ 85725 h 155601"/>
                  <a:gd name="connsiteX7" fmla="*/ 8435 w 48476"/>
                  <a:gd name="connsiteY7" fmla="*/ 47625 h 155601"/>
                  <a:gd name="connsiteX8" fmla="*/ 48122 w 48476"/>
                  <a:gd name="connsiteY8" fmla="*/ 0 h 155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476" h="155601">
                    <a:moveTo>
                      <a:pt x="48122" y="0"/>
                    </a:moveTo>
                    <a:cubicBezTo>
                      <a:pt x="51297" y="0"/>
                      <a:pt x="32247" y="32015"/>
                      <a:pt x="27485" y="47625"/>
                    </a:cubicBezTo>
                    <a:cubicBezTo>
                      <a:pt x="22723" y="63235"/>
                      <a:pt x="22457" y="82286"/>
                      <a:pt x="19547" y="93663"/>
                    </a:cubicBezTo>
                    <a:cubicBezTo>
                      <a:pt x="16636" y="105040"/>
                      <a:pt x="11609" y="105569"/>
                      <a:pt x="10022" y="115888"/>
                    </a:cubicBezTo>
                    <a:cubicBezTo>
                      <a:pt x="8434" y="126207"/>
                      <a:pt x="11610" y="156633"/>
                      <a:pt x="10022" y="155575"/>
                    </a:cubicBezTo>
                    <a:cubicBezTo>
                      <a:pt x="8434" y="154517"/>
                      <a:pt x="1820" y="121180"/>
                      <a:pt x="497" y="109538"/>
                    </a:cubicBezTo>
                    <a:cubicBezTo>
                      <a:pt x="-826" y="97896"/>
                      <a:pt x="762" y="96044"/>
                      <a:pt x="2085" y="85725"/>
                    </a:cubicBezTo>
                    <a:cubicBezTo>
                      <a:pt x="3408" y="75406"/>
                      <a:pt x="4996" y="57414"/>
                      <a:pt x="8435" y="47625"/>
                    </a:cubicBezTo>
                    <a:cubicBezTo>
                      <a:pt x="11874" y="37836"/>
                      <a:pt x="44947" y="0"/>
                      <a:pt x="48122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7" name="フリーフォーム: 図形 1056">
                <a:extLst>
                  <a:ext uri="{FF2B5EF4-FFF2-40B4-BE49-F238E27FC236}">
                    <a16:creationId xmlns:a16="http://schemas.microsoft.com/office/drawing/2014/main" id="{52369D89-E385-4EC5-BA11-B57466C97A9F}"/>
                  </a:ext>
                </a:extLst>
              </p:cNvPr>
              <p:cNvSpPr/>
              <p:nvPr/>
            </p:nvSpPr>
            <p:spPr>
              <a:xfrm>
                <a:off x="6692296" y="1916110"/>
                <a:ext cx="75147" cy="130921"/>
              </a:xfrm>
              <a:custGeom>
                <a:avLst/>
                <a:gdLst>
                  <a:gd name="connsiteX0" fmla="*/ 74865 w 75147"/>
                  <a:gd name="connsiteY0" fmla="*/ 3 h 130921"/>
                  <a:gd name="connsiteX1" fmla="*/ 55815 w 75147"/>
                  <a:gd name="connsiteY1" fmla="*/ 74615 h 130921"/>
                  <a:gd name="connsiteX2" fmla="*/ 25652 w 75147"/>
                  <a:gd name="connsiteY2" fmla="*/ 106365 h 130921"/>
                  <a:gd name="connsiteX3" fmla="*/ 252 w 75147"/>
                  <a:gd name="connsiteY3" fmla="*/ 130178 h 130921"/>
                  <a:gd name="connsiteX4" fmla="*/ 41527 w 75147"/>
                  <a:gd name="connsiteY4" fmla="*/ 77790 h 130921"/>
                  <a:gd name="connsiteX5" fmla="*/ 74865 w 75147"/>
                  <a:gd name="connsiteY5" fmla="*/ 3 h 130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147" h="130921">
                    <a:moveTo>
                      <a:pt x="74865" y="3"/>
                    </a:moveTo>
                    <a:cubicBezTo>
                      <a:pt x="77246" y="-526"/>
                      <a:pt x="64017" y="56888"/>
                      <a:pt x="55815" y="74615"/>
                    </a:cubicBezTo>
                    <a:cubicBezTo>
                      <a:pt x="47613" y="92342"/>
                      <a:pt x="34912" y="97105"/>
                      <a:pt x="25652" y="106365"/>
                    </a:cubicBezTo>
                    <a:cubicBezTo>
                      <a:pt x="16392" y="115625"/>
                      <a:pt x="-2394" y="134940"/>
                      <a:pt x="252" y="130178"/>
                    </a:cubicBezTo>
                    <a:cubicBezTo>
                      <a:pt x="2898" y="125416"/>
                      <a:pt x="31473" y="96046"/>
                      <a:pt x="41527" y="77790"/>
                    </a:cubicBezTo>
                    <a:cubicBezTo>
                      <a:pt x="51581" y="59534"/>
                      <a:pt x="72484" y="532"/>
                      <a:pt x="74865" y="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8" name="フリーフォーム: 図形 1057">
                <a:extLst>
                  <a:ext uri="{FF2B5EF4-FFF2-40B4-BE49-F238E27FC236}">
                    <a16:creationId xmlns:a16="http://schemas.microsoft.com/office/drawing/2014/main" id="{C2BC2B68-C63D-4817-AD3E-AF4D1E2F553B}"/>
                  </a:ext>
                </a:extLst>
              </p:cNvPr>
              <p:cNvSpPr/>
              <p:nvPr/>
            </p:nvSpPr>
            <p:spPr>
              <a:xfrm>
                <a:off x="6954472" y="1950977"/>
                <a:ext cx="46115" cy="119146"/>
              </a:xfrm>
              <a:custGeom>
                <a:avLst/>
                <a:gdLst>
                  <a:gd name="connsiteX0" fmla="*/ 14 w 46115"/>
                  <a:gd name="connsiteY0" fmla="*/ 61 h 119146"/>
                  <a:gd name="connsiteX1" fmla="*/ 38114 w 46115"/>
                  <a:gd name="connsiteY1" fmla="*/ 46098 h 119146"/>
                  <a:gd name="connsiteX2" fmla="*/ 44464 w 46115"/>
                  <a:gd name="connsiteY2" fmla="*/ 73086 h 119146"/>
                  <a:gd name="connsiteX3" fmla="*/ 42876 w 46115"/>
                  <a:gd name="connsiteY3" fmla="*/ 119123 h 119146"/>
                  <a:gd name="connsiteX4" fmla="*/ 46051 w 46115"/>
                  <a:gd name="connsiteY4" fmla="*/ 66736 h 119146"/>
                  <a:gd name="connsiteX5" fmla="*/ 42876 w 46115"/>
                  <a:gd name="connsiteY5" fmla="*/ 36573 h 119146"/>
                  <a:gd name="connsiteX6" fmla="*/ 14 w 46115"/>
                  <a:gd name="connsiteY6" fmla="*/ 61 h 119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115" h="119146">
                    <a:moveTo>
                      <a:pt x="14" y="61"/>
                    </a:moveTo>
                    <a:cubicBezTo>
                      <a:pt x="-780" y="1649"/>
                      <a:pt x="30706" y="33927"/>
                      <a:pt x="38114" y="46098"/>
                    </a:cubicBezTo>
                    <a:cubicBezTo>
                      <a:pt x="45522" y="58269"/>
                      <a:pt x="43670" y="60915"/>
                      <a:pt x="44464" y="73086"/>
                    </a:cubicBezTo>
                    <a:cubicBezTo>
                      <a:pt x="45258" y="85257"/>
                      <a:pt x="42612" y="120181"/>
                      <a:pt x="42876" y="119123"/>
                    </a:cubicBezTo>
                    <a:cubicBezTo>
                      <a:pt x="43141" y="118065"/>
                      <a:pt x="46051" y="80494"/>
                      <a:pt x="46051" y="66736"/>
                    </a:cubicBezTo>
                    <a:cubicBezTo>
                      <a:pt x="46051" y="52978"/>
                      <a:pt x="46845" y="45039"/>
                      <a:pt x="42876" y="36573"/>
                    </a:cubicBezTo>
                    <a:cubicBezTo>
                      <a:pt x="38907" y="28107"/>
                      <a:pt x="808" y="-1527"/>
                      <a:pt x="14" y="6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9" name="フリーフォーム: 図形 1058">
                <a:extLst>
                  <a:ext uri="{FF2B5EF4-FFF2-40B4-BE49-F238E27FC236}">
                    <a16:creationId xmlns:a16="http://schemas.microsoft.com/office/drawing/2014/main" id="{9B0B4C1D-60C9-457D-B11B-9CCFFA8003BB}"/>
                  </a:ext>
                </a:extLst>
              </p:cNvPr>
              <p:cNvSpPr/>
              <p:nvPr/>
            </p:nvSpPr>
            <p:spPr>
              <a:xfrm>
                <a:off x="7233728" y="1793651"/>
                <a:ext cx="106546" cy="74998"/>
              </a:xfrm>
              <a:custGeom>
                <a:avLst/>
                <a:gdLst>
                  <a:gd name="connsiteX0" fmla="*/ 106520 w 106546"/>
                  <a:gd name="connsiteY0" fmla="*/ 224 h 74998"/>
                  <a:gd name="connsiteX1" fmla="*/ 41433 w 106546"/>
                  <a:gd name="connsiteY1" fmla="*/ 43087 h 74998"/>
                  <a:gd name="connsiteX2" fmla="*/ 1745 w 106546"/>
                  <a:gd name="connsiteY2" fmla="*/ 74837 h 74998"/>
                  <a:gd name="connsiteX3" fmla="*/ 9683 w 106546"/>
                  <a:gd name="connsiteY3" fmla="*/ 54199 h 74998"/>
                  <a:gd name="connsiteX4" fmla="*/ 33495 w 106546"/>
                  <a:gd name="connsiteY4" fmla="*/ 27212 h 74998"/>
                  <a:gd name="connsiteX5" fmla="*/ 106520 w 106546"/>
                  <a:gd name="connsiteY5" fmla="*/ 224 h 7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546" h="74998">
                    <a:moveTo>
                      <a:pt x="106520" y="224"/>
                    </a:moveTo>
                    <a:cubicBezTo>
                      <a:pt x="107843" y="2870"/>
                      <a:pt x="58895" y="30652"/>
                      <a:pt x="41433" y="43087"/>
                    </a:cubicBezTo>
                    <a:cubicBezTo>
                      <a:pt x="23971" y="55522"/>
                      <a:pt x="7037" y="72985"/>
                      <a:pt x="1745" y="74837"/>
                    </a:cubicBezTo>
                    <a:cubicBezTo>
                      <a:pt x="-3547" y="76689"/>
                      <a:pt x="4391" y="62136"/>
                      <a:pt x="9683" y="54199"/>
                    </a:cubicBezTo>
                    <a:cubicBezTo>
                      <a:pt x="14975" y="46262"/>
                      <a:pt x="25558" y="35414"/>
                      <a:pt x="33495" y="27212"/>
                    </a:cubicBezTo>
                    <a:cubicBezTo>
                      <a:pt x="41432" y="19010"/>
                      <a:pt x="105197" y="-2422"/>
                      <a:pt x="106520" y="2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0" name="フリーフォーム: 図形 1059">
                <a:extLst>
                  <a:ext uri="{FF2B5EF4-FFF2-40B4-BE49-F238E27FC236}">
                    <a16:creationId xmlns:a16="http://schemas.microsoft.com/office/drawing/2014/main" id="{D89801A0-058C-4517-B6A0-CF8106300B2A}"/>
                  </a:ext>
                </a:extLst>
              </p:cNvPr>
              <p:cNvSpPr/>
              <p:nvPr/>
            </p:nvSpPr>
            <p:spPr>
              <a:xfrm>
                <a:off x="6416247" y="1840981"/>
                <a:ext cx="64105" cy="48172"/>
              </a:xfrm>
              <a:custGeom>
                <a:avLst/>
                <a:gdLst>
                  <a:gd name="connsiteX0" fmla="*/ 76 w 64105"/>
                  <a:gd name="connsiteY0" fmla="*/ 519 h 48172"/>
                  <a:gd name="connsiteX1" fmla="*/ 50876 w 64105"/>
                  <a:gd name="connsiteY1" fmla="*/ 24332 h 48172"/>
                  <a:gd name="connsiteX2" fmla="*/ 63576 w 64105"/>
                  <a:gd name="connsiteY2" fmla="*/ 48144 h 48172"/>
                  <a:gd name="connsiteX3" fmla="*/ 76 w 64105"/>
                  <a:gd name="connsiteY3" fmla="*/ 519 h 48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105" h="48172">
                    <a:moveTo>
                      <a:pt x="76" y="519"/>
                    </a:moveTo>
                    <a:cubicBezTo>
                      <a:pt x="-2041" y="-3450"/>
                      <a:pt x="40293" y="16395"/>
                      <a:pt x="50876" y="24332"/>
                    </a:cubicBezTo>
                    <a:cubicBezTo>
                      <a:pt x="61459" y="32269"/>
                      <a:pt x="65693" y="46821"/>
                      <a:pt x="63576" y="48144"/>
                    </a:cubicBezTo>
                    <a:cubicBezTo>
                      <a:pt x="61459" y="49467"/>
                      <a:pt x="2193" y="4488"/>
                      <a:pt x="76" y="51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1" name="フリーフォーム: 図形 1060">
                <a:extLst>
                  <a:ext uri="{FF2B5EF4-FFF2-40B4-BE49-F238E27FC236}">
                    <a16:creationId xmlns:a16="http://schemas.microsoft.com/office/drawing/2014/main" id="{59870215-9FBC-4C04-8120-355D34A6AD2F}"/>
                  </a:ext>
                </a:extLst>
              </p:cNvPr>
              <p:cNvSpPr/>
              <p:nvPr/>
            </p:nvSpPr>
            <p:spPr>
              <a:xfrm>
                <a:off x="6406962" y="3208338"/>
                <a:ext cx="912941" cy="188133"/>
              </a:xfrm>
              <a:custGeom>
                <a:avLst/>
                <a:gdLst>
                  <a:gd name="connsiteX0" fmla="*/ 4599 w 912941"/>
                  <a:gd name="connsiteY0" fmla="*/ 61912 h 188133"/>
                  <a:gd name="connsiteX1" fmla="*/ 149061 w 912941"/>
                  <a:gd name="connsiteY1" fmla="*/ 19050 h 188133"/>
                  <a:gd name="connsiteX2" fmla="*/ 231611 w 912941"/>
                  <a:gd name="connsiteY2" fmla="*/ 19050 h 188133"/>
                  <a:gd name="connsiteX3" fmla="*/ 420524 w 912941"/>
                  <a:gd name="connsiteY3" fmla="*/ 30162 h 188133"/>
                  <a:gd name="connsiteX4" fmla="*/ 544349 w 912941"/>
                  <a:gd name="connsiteY4" fmla="*/ 17462 h 188133"/>
                  <a:gd name="connsiteX5" fmla="*/ 620549 w 912941"/>
                  <a:gd name="connsiteY5" fmla="*/ 7937 h 188133"/>
                  <a:gd name="connsiteX6" fmla="*/ 688811 w 912941"/>
                  <a:gd name="connsiteY6" fmla="*/ 7937 h 188133"/>
                  <a:gd name="connsiteX7" fmla="*/ 747549 w 912941"/>
                  <a:gd name="connsiteY7" fmla="*/ 0 h 188133"/>
                  <a:gd name="connsiteX8" fmla="*/ 791999 w 912941"/>
                  <a:gd name="connsiteY8" fmla="*/ 7937 h 188133"/>
                  <a:gd name="connsiteX9" fmla="*/ 879311 w 912941"/>
                  <a:gd name="connsiteY9" fmla="*/ 47625 h 188133"/>
                  <a:gd name="connsiteX10" fmla="*/ 911061 w 912941"/>
                  <a:gd name="connsiteY10" fmla="*/ 63500 h 188133"/>
                  <a:gd name="connsiteX11" fmla="*/ 830099 w 912941"/>
                  <a:gd name="connsiteY11" fmla="*/ 114300 h 188133"/>
                  <a:gd name="connsiteX12" fmla="*/ 690399 w 912941"/>
                  <a:gd name="connsiteY12" fmla="*/ 169862 h 188133"/>
                  <a:gd name="connsiteX13" fmla="*/ 531649 w 912941"/>
                  <a:gd name="connsiteY13" fmla="*/ 179387 h 188133"/>
                  <a:gd name="connsiteX14" fmla="*/ 380836 w 912941"/>
                  <a:gd name="connsiteY14" fmla="*/ 187325 h 188133"/>
                  <a:gd name="connsiteX15" fmla="*/ 217324 w 912941"/>
                  <a:gd name="connsiteY15" fmla="*/ 158750 h 188133"/>
                  <a:gd name="connsiteX16" fmla="*/ 52224 w 912941"/>
                  <a:gd name="connsiteY16" fmla="*/ 114300 h 188133"/>
                  <a:gd name="connsiteX17" fmla="*/ 4599 w 912941"/>
                  <a:gd name="connsiteY17" fmla="*/ 61912 h 188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12941" h="188133">
                    <a:moveTo>
                      <a:pt x="4599" y="61912"/>
                    </a:moveTo>
                    <a:cubicBezTo>
                      <a:pt x="20739" y="46037"/>
                      <a:pt x="111226" y="26194"/>
                      <a:pt x="149061" y="19050"/>
                    </a:cubicBezTo>
                    <a:cubicBezTo>
                      <a:pt x="186896" y="11906"/>
                      <a:pt x="186367" y="17198"/>
                      <a:pt x="231611" y="19050"/>
                    </a:cubicBezTo>
                    <a:cubicBezTo>
                      <a:pt x="276855" y="20902"/>
                      <a:pt x="368401" y="30427"/>
                      <a:pt x="420524" y="30162"/>
                    </a:cubicBezTo>
                    <a:cubicBezTo>
                      <a:pt x="472647" y="29897"/>
                      <a:pt x="511011" y="21166"/>
                      <a:pt x="544349" y="17462"/>
                    </a:cubicBezTo>
                    <a:cubicBezTo>
                      <a:pt x="577687" y="13758"/>
                      <a:pt x="596472" y="9524"/>
                      <a:pt x="620549" y="7937"/>
                    </a:cubicBezTo>
                    <a:cubicBezTo>
                      <a:pt x="644626" y="6349"/>
                      <a:pt x="667644" y="9260"/>
                      <a:pt x="688811" y="7937"/>
                    </a:cubicBezTo>
                    <a:cubicBezTo>
                      <a:pt x="709978" y="6614"/>
                      <a:pt x="730351" y="0"/>
                      <a:pt x="747549" y="0"/>
                    </a:cubicBezTo>
                    <a:cubicBezTo>
                      <a:pt x="764747" y="0"/>
                      <a:pt x="770039" y="0"/>
                      <a:pt x="791999" y="7937"/>
                    </a:cubicBezTo>
                    <a:cubicBezTo>
                      <a:pt x="813959" y="15874"/>
                      <a:pt x="859467" y="38365"/>
                      <a:pt x="879311" y="47625"/>
                    </a:cubicBezTo>
                    <a:cubicBezTo>
                      <a:pt x="899155" y="56885"/>
                      <a:pt x="919263" y="52388"/>
                      <a:pt x="911061" y="63500"/>
                    </a:cubicBezTo>
                    <a:cubicBezTo>
                      <a:pt x="902859" y="74612"/>
                      <a:pt x="866876" y="96573"/>
                      <a:pt x="830099" y="114300"/>
                    </a:cubicBezTo>
                    <a:cubicBezTo>
                      <a:pt x="793322" y="132027"/>
                      <a:pt x="740141" y="159014"/>
                      <a:pt x="690399" y="169862"/>
                    </a:cubicBezTo>
                    <a:cubicBezTo>
                      <a:pt x="640657" y="180710"/>
                      <a:pt x="531649" y="179387"/>
                      <a:pt x="531649" y="179387"/>
                    </a:cubicBezTo>
                    <a:cubicBezTo>
                      <a:pt x="480055" y="182298"/>
                      <a:pt x="433223" y="190764"/>
                      <a:pt x="380836" y="187325"/>
                    </a:cubicBezTo>
                    <a:cubicBezTo>
                      <a:pt x="328449" y="183886"/>
                      <a:pt x="272093" y="170921"/>
                      <a:pt x="217324" y="158750"/>
                    </a:cubicBezTo>
                    <a:cubicBezTo>
                      <a:pt x="162555" y="146579"/>
                      <a:pt x="87149" y="123561"/>
                      <a:pt x="52224" y="114300"/>
                    </a:cubicBezTo>
                    <a:cubicBezTo>
                      <a:pt x="17299" y="105040"/>
                      <a:pt x="-11541" y="77787"/>
                      <a:pt x="4599" y="61912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2" name="フリーフォーム: 図形 1061">
                <a:extLst>
                  <a:ext uri="{FF2B5EF4-FFF2-40B4-BE49-F238E27FC236}">
                    <a16:creationId xmlns:a16="http://schemas.microsoft.com/office/drawing/2014/main" id="{29F3B9AE-088B-45ED-8F9A-CBDA755ECE73}"/>
                  </a:ext>
                </a:extLst>
              </p:cNvPr>
              <p:cNvSpPr/>
              <p:nvPr/>
            </p:nvSpPr>
            <p:spPr>
              <a:xfrm>
                <a:off x="6411347" y="3218409"/>
                <a:ext cx="873685" cy="55089"/>
              </a:xfrm>
              <a:custGeom>
                <a:avLst/>
                <a:gdLst>
                  <a:gd name="connsiteX0" fmla="*/ 214 w 873685"/>
                  <a:gd name="connsiteY0" fmla="*/ 55016 h 55089"/>
                  <a:gd name="connsiteX1" fmla="*/ 120864 w 873685"/>
                  <a:gd name="connsiteY1" fmla="*/ 16916 h 55089"/>
                  <a:gd name="connsiteX2" fmla="*/ 243101 w 873685"/>
                  <a:gd name="connsiteY2" fmla="*/ 16916 h 55089"/>
                  <a:gd name="connsiteX3" fmla="*/ 351051 w 873685"/>
                  <a:gd name="connsiteY3" fmla="*/ 42316 h 55089"/>
                  <a:gd name="connsiteX4" fmla="*/ 527264 w 873685"/>
                  <a:gd name="connsiteY4" fmla="*/ 43904 h 55089"/>
                  <a:gd name="connsiteX5" fmla="*/ 668551 w 873685"/>
                  <a:gd name="connsiteY5" fmla="*/ 28029 h 55089"/>
                  <a:gd name="connsiteX6" fmla="*/ 765389 w 873685"/>
                  <a:gd name="connsiteY6" fmla="*/ 31204 h 55089"/>
                  <a:gd name="connsiteX7" fmla="*/ 873339 w 873685"/>
                  <a:gd name="connsiteY7" fmla="*/ 45491 h 55089"/>
                  <a:gd name="connsiteX8" fmla="*/ 793964 w 873685"/>
                  <a:gd name="connsiteY8" fmla="*/ 10566 h 55089"/>
                  <a:gd name="connsiteX9" fmla="*/ 639976 w 873685"/>
                  <a:gd name="connsiteY9" fmla="*/ 8979 h 55089"/>
                  <a:gd name="connsiteX10" fmla="*/ 463764 w 873685"/>
                  <a:gd name="connsiteY10" fmla="*/ 20091 h 55089"/>
                  <a:gd name="connsiteX11" fmla="*/ 338351 w 873685"/>
                  <a:gd name="connsiteY11" fmla="*/ 23266 h 55089"/>
                  <a:gd name="connsiteX12" fmla="*/ 192301 w 873685"/>
                  <a:gd name="connsiteY12" fmla="*/ 1041 h 55089"/>
                  <a:gd name="connsiteX13" fmla="*/ 93876 w 873685"/>
                  <a:gd name="connsiteY13" fmla="*/ 5804 h 55089"/>
                  <a:gd name="connsiteX14" fmla="*/ 214 w 873685"/>
                  <a:gd name="connsiteY14" fmla="*/ 55016 h 55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73685" h="55089">
                    <a:moveTo>
                      <a:pt x="214" y="55016"/>
                    </a:moveTo>
                    <a:cubicBezTo>
                      <a:pt x="4712" y="56868"/>
                      <a:pt x="80383" y="23266"/>
                      <a:pt x="120864" y="16916"/>
                    </a:cubicBezTo>
                    <a:cubicBezTo>
                      <a:pt x="161345" y="10566"/>
                      <a:pt x="204737" y="12683"/>
                      <a:pt x="243101" y="16916"/>
                    </a:cubicBezTo>
                    <a:cubicBezTo>
                      <a:pt x="281465" y="21149"/>
                      <a:pt x="303691" y="37818"/>
                      <a:pt x="351051" y="42316"/>
                    </a:cubicBezTo>
                    <a:cubicBezTo>
                      <a:pt x="398412" y="46814"/>
                      <a:pt x="474347" y="46285"/>
                      <a:pt x="527264" y="43904"/>
                    </a:cubicBezTo>
                    <a:cubicBezTo>
                      <a:pt x="580181" y="41523"/>
                      <a:pt x="628864" y="30146"/>
                      <a:pt x="668551" y="28029"/>
                    </a:cubicBezTo>
                    <a:cubicBezTo>
                      <a:pt x="708238" y="25912"/>
                      <a:pt x="731258" y="28294"/>
                      <a:pt x="765389" y="31204"/>
                    </a:cubicBezTo>
                    <a:cubicBezTo>
                      <a:pt x="799520" y="34114"/>
                      <a:pt x="868577" y="48931"/>
                      <a:pt x="873339" y="45491"/>
                    </a:cubicBezTo>
                    <a:cubicBezTo>
                      <a:pt x="878101" y="42051"/>
                      <a:pt x="832858" y="16651"/>
                      <a:pt x="793964" y="10566"/>
                    </a:cubicBezTo>
                    <a:cubicBezTo>
                      <a:pt x="755070" y="4481"/>
                      <a:pt x="695009" y="7392"/>
                      <a:pt x="639976" y="8979"/>
                    </a:cubicBezTo>
                    <a:cubicBezTo>
                      <a:pt x="584943" y="10566"/>
                      <a:pt x="514035" y="17710"/>
                      <a:pt x="463764" y="20091"/>
                    </a:cubicBezTo>
                    <a:cubicBezTo>
                      <a:pt x="413493" y="22472"/>
                      <a:pt x="383595" y="26441"/>
                      <a:pt x="338351" y="23266"/>
                    </a:cubicBezTo>
                    <a:cubicBezTo>
                      <a:pt x="293107" y="20091"/>
                      <a:pt x="233047" y="3951"/>
                      <a:pt x="192301" y="1041"/>
                    </a:cubicBezTo>
                    <a:cubicBezTo>
                      <a:pt x="151555" y="-1869"/>
                      <a:pt x="124568" y="1835"/>
                      <a:pt x="93876" y="5804"/>
                    </a:cubicBezTo>
                    <a:cubicBezTo>
                      <a:pt x="63184" y="9773"/>
                      <a:pt x="-4284" y="53164"/>
                      <a:pt x="214" y="550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3" name="フリーフォーム: 図形 1062">
                <a:extLst>
                  <a:ext uri="{FF2B5EF4-FFF2-40B4-BE49-F238E27FC236}">
                    <a16:creationId xmlns:a16="http://schemas.microsoft.com/office/drawing/2014/main" id="{3D1C011C-CD44-4D90-ADC2-0DA76B0170D0}"/>
                  </a:ext>
                </a:extLst>
              </p:cNvPr>
              <p:cNvSpPr/>
              <p:nvPr/>
            </p:nvSpPr>
            <p:spPr>
              <a:xfrm>
                <a:off x="6397180" y="3298047"/>
                <a:ext cx="255483" cy="80179"/>
              </a:xfrm>
              <a:custGeom>
                <a:avLst/>
                <a:gdLst>
                  <a:gd name="connsiteX0" fmla="*/ 93 w 255483"/>
                  <a:gd name="connsiteY0" fmla="*/ 778 h 80179"/>
                  <a:gd name="connsiteX1" fmla="*/ 47718 w 255483"/>
                  <a:gd name="connsiteY1" fmla="*/ 24591 h 80179"/>
                  <a:gd name="connsiteX2" fmla="*/ 141381 w 255483"/>
                  <a:gd name="connsiteY2" fmla="*/ 49991 h 80179"/>
                  <a:gd name="connsiteX3" fmla="*/ 254093 w 255483"/>
                  <a:gd name="connsiteY3" fmla="*/ 80153 h 80179"/>
                  <a:gd name="connsiteX4" fmla="*/ 58831 w 255483"/>
                  <a:gd name="connsiteY4" fmla="*/ 54753 h 80179"/>
                  <a:gd name="connsiteX5" fmla="*/ 93 w 255483"/>
                  <a:gd name="connsiteY5" fmla="*/ 778 h 80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5483" h="80179">
                    <a:moveTo>
                      <a:pt x="93" y="778"/>
                    </a:moveTo>
                    <a:cubicBezTo>
                      <a:pt x="-1759" y="-4249"/>
                      <a:pt x="24170" y="16389"/>
                      <a:pt x="47718" y="24591"/>
                    </a:cubicBezTo>
                    <a:cubicBezTo>
                      <a:pt x="71266" y="32793"/>
                      <a:pt x="141381" y="49991"/>
                      <a:pt x="141381" y="49991"/>
                    </a:cubicBezTo>
                    <a:cubicBezTo>
                      <a:pt x="175777" y="59251"/>
                      <a:pt x="267851" y="79359"/>
                      <a:pt x="254093" y="80153"/>
                    </a:cubicBezTo>
                    <a:cubicBezTo>
                      <a:pt x="240335" y="80947"/>
                      <a:pt x="97725" y="63484"/>
                      <a:pt x="58831" y="54753"/>
                    </a:cubicBezTo>
                    <a:cubicBezTo>
                      <a:pt x="19937" y="46022"/>
                      <a:pt x="1945" y="5805"/>
                      <a:pt x="93" y="7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4" name="フリーフォーム: 図形 1063">
                <a:extLst>
                  <a:ext uri="{FF2B5EF4-FFF2-40B4-BE49-F238E27FC236}">
                    <a16:creationId xmlns:a16="http://schemas.microsoft.com/office/drawing/2014/main" id="{869F35EC-0F48-4BDF-B1DE-627932EA4AAE}"/>
                  </a:ext>
                </a:extLst>
              </p:cNvPr>
              <p:cNvSpPr/>
              <p:nvPr/>
            </p:nvSpPr>
            <p:spPr>
              <a:xfrm>
                <a:off x="6968658" y="3321018"/>
                <a:ext cx="323967" cy="74952"/>
              </a:xfrm>
              <a:custGeom>
                <a:avLst/>
                <a:gdLst>
                  <a:gd name="connsiteX0" fmla="*/ 323965 w 323967"/>
                  <a:gd name="connsiteY0" fmla="*/ 32 h 74952"/>
                  <a:gd name="connsiteX1" fmla="*/ 216015 w 323967"/>
                  <a:gd name="connsiteY1" fmla="*/ 38132 h 74952"/>
                  <a:gd name="connsiteX2" fmla="*/ 135053 w 323967"/>
                  <a:gd name="connsiteY2" fmla="*/ 63532 h 74952"/>
                  <a:gd name="connsiteX3" fmla="*/ 115 w 323967"/>
                  <a:gd name="connsiteY3" fmla="*/ 74645 h 74952"/>
                  <a:gd name="connsiteX4" fmla="*/ 109653 w 323967"/>
                  <a:gd name="connsiteY4" fmla="*/ 52420 h 74952"/>
                  <a:gd name="connsiteX5" fmla="*/ 212840 w 323967"/>
                  <a:gd name="connsiteY5" fmla="*/ 31782 h 74952"/>
                  <a:gd name="connsiteX6" fmla="*/ 323965 w 323967"/>
                  <a:gd name="connsiteY6" fmla="*/ 32 h 74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967" h="74952">
                    <a:moveTo>
                      <a:pt x="323965" y="32"/>
                    </a:moveTo>
                    <a:cubicBezTo>
                      <a:pt x="324494" y="1090"/>
                      <a:pt x="247500" y="27549"/>
                      <a:pt x="216015" y="38132"/>
                    </a:cubicBezTo>
                    <a:cubicBezTo>
                      <a:pt x="184530" y="48715"/>
                      <a:pt x="171036" y="57447"/>
                      <a:pt x="135053" y="63532"/>
                    </a:cubicBezTo>
                    <a:cubicBezTo>
                      <a:pt x="99070" y="69617"/>
                      <a:pt x="4348" y="76497"/>
                      <a:pt x="115" y="74645"/>
                    </a:cubicBezTo>
                    <a:cubicBezTo>
                      <a:pt x="-4118" y="72793"/>
                      <a:pt x="109653" y="52420"/>
                      <a:pt x="109653" y="52420"/>
                    </a:cubicBezTo>
                    <a:cubicBezTo>
                      <a:pt x="145107" y="45276"/>
                      <a:pt x="182413" y="39719"/>
                      <a:pt x="212840" y="31782"/>
                    </a:cubicBezTo>
                    <a:cubicBezTo>
                      <a:pt x="243267" y="23845"/>
                      <a:pt x="323436" y="-1026"/>
                      <a:pt x="323965" y="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5" name="フリーフォーム: 図形 1064">
                <a:extLst>
                  <a:ext uri="{FF2B5EF4-FFF2-40B4-BE49-F238E27FC236}">
                    <a16:creationId xmlns:a16="http://schemas.microsoft.com/office/drawing/2014/main" id="{39C5D78F-EFDF-4341-858B-7406988EDD7D}"/>
                  </a:ext>
                </a:extLst>
              </p:cNvPr>
              <p:cNvSpPr/>
              <p:nvPr/>
            </p:nvSpPr>
            <p:spPr>
              <a:xfrm>
                <a:off x="3583418" y="5469467"/>
                <a:ext cx="2442986" cy="1403638"/>
              </a:xfrm>
              <a:custGeom>
                <a:avLst/>
                <a:gdLst>
                  <a:gd name="connsiteX0" fmla="*/ 155322 w 2442986"/>
                  <a:gd name="connsiteY0" fmla="*/ 1075266 h 1403638"/>
                  <a:gd name="connsiteX1" fmla="*/ 197655 w 2442986"/>
                  <a:gd name="connsiteY1" fmla="*/ 1024466 h 1403638"/>
                  <a:gd name="connsiteX2" fmla="*/ 773388 w 2442986"/>
                  <a:gd name="connsiteY2" fmla="*/ 728133 h 1403638"/>
                  <a:gd name="connsiteX3" fmla="*/ 1780922 w 2442986"/>
                  <a:gd name="connsiteY3" fmla="*/ 211666 h 1403638"/>
                  <a:gd name="connsiteX4" fmla="*/ 2441322 w 2442986"/>
                  <a:gd name="connsiteY4" fmla="*/ 0 h 1403638"/>
                  <a:gd name="connsiteX5" fmla="*/ 1958722 w 2442986"/>
                  <a:gd name="connsiteY5" fmla="*/ 211666 h 1403638"/>
                  <a:gd name="connsiteX6" fmla="*/ 1611588 w 2442986"/>
                  <a:gd name="connsiteY6" fmla="*/ 347133 h 1403638"/>
                  <a:gd name="connsiteX7" fmla="*/ 1044322 w 2442986"/>
                  <a:gd name="connsiteY7" fmla="*/ 660400 h 1403638"/>
                  <a:gd name="connsiteX8" fmla="*/ 697188 w 2442986"/>
                  <a:gd name="connsiteY8" fmla="*/ 846666 h 1403638"/>
                  <a:gd name="connsiteX9" fmla="*/ 324655 w 2442986"/>
                  <a:gd name="connsiteY9" fmla="*/ 1024466 h 1403638"/>
                  <a:gd name="connsiteX10" fmla="*/ 155322 w 2442986"/>
                  <a:gd name="connsiteY10" fmla="*/ 1193800 h 1403638"/>
                  <a:gd name="connsiteX11" fmla="*/ 11388 w 2442986"/>
                  <a:gd name="connsiteY11" fmla="*/ 1397000 h 1403638"/>
                  <a:gd name="connsiteX12" fmla="*/ 28322 w 2442986"/>
                  <a:gd name="connsiteY12" fmla="*/ 1329266 h 1403638"/>
                  <a:gd name="connsiteX13" fmla="*/ 155322 w 2442986"/>
                  <a:gd name="connsiteY13" fmla="*/ 1075266 h 1403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42986" h="1403638">
                    <a:moveTo>
                      <a:pt x="155322" y="1075266"/>
                    </a:moveTo>
                    <a:cubicBezTo>
                      <a:pt x="183544" y="1024466"/>
                      <a:pt x="94644" y="1082322"/>
                      <a:pt x="197655" y="1024466"/>
                    </a:cubicBezTo>
                    <a:cubicBezTo>
                      <a:pt x="300666" y="966610"/>
                      <a:pt x="773388" y="728133"/>
                      <a:pt x="773388" y="728133"/>
                    </a:cubicBezTo>
                    <a:cubicBezTo>
                      <a:pt x="1037266" y="592666"/>
                      <a:pt x="1502933" y="333022"/>
                      <a:pt x="1780922" y="211666"/>
                    </a:cubicBezTo>
                    <a:cubicBezTo>
                      <a:pt x="2058911" y="90310"/>
                      <a:pt x="2411689" y="0"/>
                      <a:pt x="2441322" y="0"/>
                    </a:cubicBezTo>
                    <a:cubicBezTo>
                      <a:pt x="2470955" y="0"/>
                      <a:pt x="2097011" y="153811"/>
                      <a:pt x="1958722" y="211666"/>
                    </a:cubicBezTo>
                    <a:cubicBezTo>
                      <a:pt x="1820433" y="269521"/>
                      <a:pt x="1763988" y="272344"/>
                      <a:pt x="1611588" y="347133"/>
                    </a:cubicBezTo>
                    <a:cubicBezTo>
                      <a:pt x="1459188" y="421922"/>
                      <a:pt x="1044322" y="660400"/>
                      <a:pt x="1044322" y="660400"/>
                    </a:cubicBezTo>
                    <a:cubicBezTo>
                      <a:pt x="891922" y="743655"/>
                      <a:pt x="817132" y="785988"/>
                      <a:pt x="697188" y="846666"/>
                    </a:cubicBezTo>
                    <a:cubicBezTo>
                      <a:pt x="577244" y="907344"/>
                      <a:pt x="414966" y="966610"/>
                      <a:pt x="324655" y="1024466"/>
                    </a:cubicBezTo>
                    <a:cubicBezTo>
                      <a:pt x="234344" y="1082322"/>
                      <a:pt x="207533" y="1131711"/>
                      <a:pt x="155322" y="1193800"/>
                    </a:cubicBezTo>
                    <a:cubicBezTo>
                      <a:pt x="103111" y="1255889"/>
                      <a:pt x="32555" y="1374422"/>
                      <a:pt x="11388" y="1397000"/>
                    </a:cubicBezTo>
                    <a:cubicBezTo>
                      <a:pt x="-9779" y="1419578"/>
                      <a:pt x="100" y="1381477"/>
                      <a:pt x="28322" y="1329266"/>
                    </a:cubicBezTo>
                    <a:cubicBezTo>
                      <a:pt x="56544" y="1277055"/>
                      <a:pt x="127100" y="1126066"/>
                      <a:pt x="155322" y="107526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6" name="フリーフォーム: 図形 1065">
                <a:extLst>
                  <a:ext uri="{FF2B5EF4-FFF2-40B4-BE49-F238E27FC236}">
                    <a16:creationId xmlns:a16="http://schemas.microsoft.com/office/drawing/2014/main" id="{600AB141-055B-4F48-96C2-82AAF550FC23}"/>
                  </a:ext>
                </a:extLst>
              </p:cNvPr>
              <p:cNvSpPr/>
              <p:nvPr/>
            </p:nvSpPr>
            <p:spPr>
              <a:xfrm>
                <a:off x="6024569" y="5307592"/>
                <a:ext cx="440502" cy="238704"/>
              </a:xfrm>
              <a:custGeom>
                <a:avLst/>
                <a:gdLst>
                  <a:gd name="connsiteX0" fmla="*/ 171 w 440502"/>
                  <a:gd name="connsiteY0" fmla="*/ 238075 h 238704"/>
                  <a:gd name="connsiteX1" fmla="*/ 144104 w 440502"/>
                  <a:gd name="connsiteY1" fmla="*/ 128008 h 238704"/>
                  <a:gd name="connsiteX2" fmla="*/ 440437 w 440502"/>
                  <a:gd name="connsiteY2" fmla="*/ 1008 h 238704"/>
                  <a:gd name="connsiteX3" fmla="*/ 169504 w 440502"/>
                  <a:gd name="connsiteY3" fmla="*/ 77208 h 238704"/>
                  <a:gd name="connsiteX4" fmla="*/ 171 w 440502"/>
                  <a:gd name="connsiteY4" fmla="*/ 238075 h 238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0502" h="238704">
                    <a:moveTo>
                      <a:pt x="171" y="238075"/>
                    </a:moveTo>
                    <a:cubicBezTo>
                      <a:pt x="-4062" y="246542"/>
                      <a:pt x="70726" y="167519"/>
                      <a:pt x="144104" y="128008"/>
                    </a:cubicBezTo>
                    <a:cubicBezTo>
                      <a:pt x="217482" y="88497"/>
                      <a:pt x="436204" y="9475"/>
                      <a:pt x="440437" y="1008"/>
                    </a:cubicBezTo>
                    <a:cubicBezTo>
                      <a:pt x="444670" y="-7459"/>
                      <a:pt x="242882" y="39108"/>
                      <a:pt x="169504" y="77208"/>
                    </a:cubicBezTo>
                    <a:cubicBezTo>
                      <a:pt x="96126" y="115308"/>
                      <a:pt x="4404" y="229608"/>
                      <a:pt x="171" y="2380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7" name="フリーフォーム: 図形 1066">
                <a:extLst>
                  <a:ext uri="{FF2B5EF4-FFF2-40B4-BE49-F238E27FC236}">
                    <a16:creationId xmlns:a16="http://schemas.microsoft.com/office/drawing/2014/main" id="{2EA20AD1-433F-4A43-934D-2A39743C07FF}"/>
                  </a:ext>
                </a:extLst>
              </p:cNvPr>
              <p:cNvSpPr/>
              <p:nvPr/>
            </p:nvSpPr>
            <p:spPr>
              <a:xfrm>
                <a:off x="6294823" y="5332439"/>
                <a:ext cx="445647" cy="1441464"/>
              </a:xfrm>
              <a:custGeom>
                <a:avLst/>
                <a:gdLst>
                  <a:gd name="connsiteX0" fmla="*/ 153250 w 445647"/>
                  <a:gd name="connsiteY0" fmla="*/ 10028 h 1441464"/>
                  <a:gd name="connsiteX1" fmla="*/ 322583 w 445647"/>
                  <a:gd name="connsiteY1" fmla="*/ 323294 h 1441464"/>
                  <a:gd name="connsiteX2" fmla="*/ 415717 w 445647"/>
                  <a:gd name="connsiteY2" fmla="*/ 560361 h 1441464"/>
                  <a:gd name="connsiteX3" fmla="*/ 390317 w 445647"/>
                  <a:gd name="connsiteY3" fmla="*/ 831294 h 1441464"/>
                  <a:gd name="connsiteX4" fmla="*/ 297183 w 445647"/>
                  <a:gd name="connsiteY4" fmla="*/ 1076828 h 1441464"/>
                  <a:gd name="connsiteX5" fmla="*/ 144783 w 445647"/>
                  <a:gd name="connsiteY5" fmla="*/ 1246161 h 1441464"/>
                  <a:gd name="connsiteX6" fmla="*/ 850 w 445647"/>
                  <a:gd name="connsiteY6" fmla="*/ 1440894 h 1441464"/>
                  <a:gd name="connsiteX7" fmla="*/ 93983 w 445647"/>
                  <a:gd name="connsiteY7" fmla="*/ 1296961 h 1441464"/>
                  <a:gd name="connsiteX8" fmla="*/ 271783 w 445647"/>
                  <a:gd name="connsiteY8" fmla="*/ 1051428 h 1441464"/>
                  <a:gd name="connsiteX9" fmla="*/ 432650 w 445647"/>
                  <a:gd name="connsiteY9" fmla="*/ 712761 h 1441464"/>
                  <a:gd name="connsiteX10" fmla="*/ 415717 w 445647"/>
                  <a:gd name="connsiteY10" fmla="*/ 433361 h 1441464"/>
                  <a:gd name="connsiteX11" fmla="*/ 254850 w 445647"/>
                  <a:gd name="connsiteY11" fmla="*/ 111628 h 1441464"/>
                  <a:gd name="connsiteX12" fmla="*/ 153250 w 445647"/>
                  <a:gd name="connsiteY12" fmla="*/ 10028 h 1441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5647" h="1441464">
                    <a:moveTo>
                      <a:pt x="153250" y="10028"/>
                    </a:moveTo>
                    <a:cubicBezTo>
                      <a:pt x="164539" y="45305"/>
                      <a:pt x="278839" y="231572"/>
                      <a:pt x="322583" y="323294"/>
                    </a:cubicBezTo>
                    <a:cubicBezTo>
                      <a:pt x="366328" y="415016"/>
                      <a:pt x="404428" y="475694"/>
                      <a:pt x="415717" y="560361"/>
                    </a:cubicBezTo>
                    <a:cubicBezTo>
                      <a:pt x="427006" y="645028"/>
                      <a:pt x="410073" y="745216"/>
                      <a:pt x="390317" y="831294"/>
                    </a:cubicBezTo>
                    <a:cubicBezTo>
                      <a:pt x="370561" y="917372"/>
                      <a:pt x="338105" y="1007684"/>
                      <a:pt x="297183" y="1076828"/>
                    </a:cubicBezTo>
                    <a:cubicBezTo>
                      <a:pt x="256261" y="1145972"/>
                      <a:pt x="194172" y="1185483"/>
                      <a:pt x="144783" y="1246161"/>
                    </a:cubicBezTo>
                    <a:cubicBezTo>
                      <a:pt x="95394" y="1306839"/>
                      <a:pt x="9317" y="1432427"/>
                      <a:pt x="850" y="1440894"/>
                    </a:cubicBezTo>
                    <a:cubicBezTo>
                      <a:pt x="-7617" y="1449361"/>
                      <a:pt x="48827" y="1361872"/>
                      <a:pt x="93983" y="1296961"/>
                    </a:cubicBezTo>
                    <a:cubicBezTo>
                      <a:pt x="139138" y="1232050"/>
                      <a:pt x="215339" y="1148795"/>
                      <a:pt x="271783" y="1051428"/>
                    </a:cubicBezTo>
                    <a:cubicBezTo>
                      <a:pt x="328228" y="954061"/>
                      <a:pt x="408661" y="815772"/>
                      <a:pt x="432650" y="712761"/>
                    </a:cubicBezTo>
                    <a:cubicBezTo>
                      <a:pt x="456639" y="609750"/>
                      <a:pt x="445350" y="533550"/>
                      <a:pt x="415717" y="433361"/>
                    </a:cubicBezTo>
                    <a:cubicBezTo>
                      <a:pt x="386084" y="333172"/>
                      <a:pt x="295772" y="185006"/>
                      <a:pt x="254850" y="111628"/>
                    </a:cubicBezTo>
                    <a:cubicBezTo>
                      <a:pt x="213928" y="38250"/>
                      <a:pt x="141961" y="-25249"/>
                      <a:pt x="153250" y="100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8" name="フリーフォーム: 図形 1067">
                <a:extLst>
                  <a:ext uri="{FF2B5EF4-FFF2-40B4-BE49-F238E27FC236}">
                    <a16:creationId xmlns:a16="http://schemas.microsoft.com/office/drawing/2014/main" id="{90A5D667-89A2-4137-AE03-2A1DDE659BF6}"/>
                  </a:ext>
                </a:extLst>
              </p:cNvPr>
              <p:cNvSpPr/>
              <p:nvPr/>
            </p:nvSpPr>
            <p:spPr>
              <a:xfrm>
                <a:off x="5465235" y="5519366"/>
                <a:ext cx="633034" cy="1347101"/>
              </a:xfrm>
              <a:custGeom>
                <a:avLst/>
                <a:gdLst>
                  <a:gd name="connsiteX0" fmla="*/ 584905 w 633034"/>
                  <a:gd name="connsiteY0" fmla="*/ 901 h 1347101"/>
                  <a:gd name="connsiteX1" fmla="*/ 517171 w 633034"/>
                  <a:gd name="connsiteY1" fmla="*/ 339567 h 1347101"/>
                  <a:gd name="connsiteX2" fmla="*/ 542571 w 633034"/>
                  <a:gd name="connsiteY2" fmla="*/ 830634 h 1347101"/>
                  <a:gd name="connsiteX3" fmla="*/ 584905 w 633034"/>
                  <a:gd name="connsiteY3" fmla="*/ 940701 h 1347101"/>
                  <a:gd name="connsiteX4" fmla="*/ 559505 w 633034"/>
                  <a:gd name="connsiteY4" fmla="*/ 991501 h 1347101"/>
                  <a:gd name="connsiteX5" fmla="*/ 424038 w 633034"/>
                  <a:gd name="connsiteY5" fmla="*/ 1118501 h 1347101"/>
                  <a:gd name="connsiteX6" fmla="*/ 186971 w 633034"/>
                  <a:gd name="connsiteY6" fmla="*/ 1228567 h 1347101"/>
                  <a:gd name="connsiteX7" fmla="*/ 705 w 633034"/>
                  <a:gd name="connsiteY7" fmla="*/ 1347101 h 1347101"/>
                  <a:gd name="connsiteX8" fmla="*/ 254705 w 633034"/>
                  <a:gd name="connsiteY8" fmla="*/ 1228567 h 1347101"/>
                  <a:gd name="connsiteX9" fmla="*/ 449438 w 633034"/>
                  <a:gd name="connsiteY9" fmla="*/ 1033834 h 1347101"/>
                  <a:gd name="connsiteX10" fmla="*/ 618771 w 633034"/>
                  <a:gd name="connsiteY10" fmla="*/ 983034 h 1347101"/>
                  <a:gd name="connsiteX11" fmla="*/ 618771 w 633034"/>
                  <a:gd name="connsiteY11" fmla="*/ 788301 h 1347101"/>
                  <a:gd name="connsiteX12" fmla="*/ 576438 w 633034"/>
                  <a:gd name="connsiteY12" fmla="*/ 424234 h 1347101"/>
                  <a:gd name="connsiteX13" fmla="*/ 551038 w 633034"/>
                  <a:gd name="connsiteY13" fmla="*/ 246434 h 1347101"/>
                  <a:gd name="connsiteX14" fmla="*/ 584905 w 633034"/>
                  <a:gd name="connsiteY14" fmla="*/ 901 h 1347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33034" h="1347101">
                    <a:moveTo>
                      <a:pt x="584905" y="901"/>
                    </a:moveTo>
                    <a:cubicBezTo>
                      <a:pt x="579260" y="16423"/>
                      <a:pt x="524227" y="201278"/>
                      <a:pt x="517171" y="339567"/>
                    </a:cubicBezTo>
                    <a:cubicBezTo>
                      <a:pt x="510115" y="477856"/>
                      <a:pt x="531282" y="730445"/>
                      <a:pt x="542571" y="830634"/>
                    </a:cubicBezTo>
                    <a:cubicBezTo>
                      <a:pt x="553860" y="930823"/>
                      <a:pt x="582083" y="913890"/>
                      <a:pt x="584905" y="940701"/>
                    </a:cubicBezTo>
                    <a:cubicBezTo>
                      <a:pt x="587727" y="967512"/>
                      <a:pt x="586316" y="961868"/>
                      <a:pt x="559505" y="991501"/>
                    </a:cubicBezTo>
                    <a:cubicBezTo>
                      <a:pt x="532694" y="1021134"/>
                      <a:pt x="486127" y="1078990"/>
                      <a:pt x="424038" y="1118501"/>
                    </a:cubicBezTo>
                    <a:cubicBezTo>
                      <a:pt x="361949" y="1158012"/>
                      <a:pt x="257526" y="1190467"/>
                      <a:pt x="186971" y="1228567"/>
                    </a:cubicBezTo>
                    <a:cubicBezTo>
                      <a:pt x="116415" y="1266667"/>
                      <a:pt x="-10584" y="1347101"/>
                      <a:pt x="705" y="1347101"/>
                    </a:cubicBezTo>
                    <a:cubicBezTo>
                      <a:pt x="11994" y="1347101"/>
                      <a:pt x="179916" y="1280778"/>
                      <a:pt x="254705" y="1228567"/>
                    </a:cubicBezTo>
                    <a:cubicBezTo>
                      <a:pt x="329494" y="1176356"/>
                      <a:pt x="388760" y="1074756"/>
                      <a:pt x="449438" y="1033834"/>
                    </a:cubicBezTo>
                    <a:cubicBezTo>
                      <a:pt x="510116" y="992912"/>
                      <a:pt x="590549" y="1023956"/>
                      <a:pt x="618771" y="983034"/>
                    </a:cubicBezTo>
                    <a:cubicBezTo>
                      <a:pt x="646993" y="942112"/>
                      <a:pt x="625827" y="881434"/>
                      <a:pt x="618771" y="788301"/>
                    </a:cubicBezTo>
                    <a:cubicBezTo>
                      <a:pt x="611716" y="695168"/>
                      <a:pt x="587727" y="514545"/>
                      <a:pt x="576438" y="424234"/>
                    </a:cubicBezTo>
                    <a:cubicBezTo>
                      <a:pt x="565149" y="333923"/>
                      <a:pt x="553860" y="318401"/>
                      <a:pt x="551038" y="246434"/>
                    </a:cubicBezTo>
                    <a:cubicBezTo>
                      <a:pt x="548216" y="174467"/>
                      <a:pt x="590550" y="-14621"/>
                      <a:pt x="584905" y="90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9" name="フリーフォーム: 図形 1068">
                <a:extLst>
                  <a:ext uri="{FF2B5EF4-FFF2-40B4-BE49-F238E27FC236}">
                    <a16:creationId xmlns:a16="http://schemas.microsoft.com/office/drawing/2014/main" id="{A71BEA91-DD2E-4B32-B5B6-41DA486B49D6}"/>
                  </a:ext>
                </a:extLst>
              </p:cNvPr>
              <p:cNvSpPr/>
              <p:nvPr/>
            </p:nvSpPr>
            <p:spPr>
              <a:xfrm>
                <a:off x="6092022" y="6303435"/>
                <a:ext cx="279971" cy="572064"/>
              </a:xfrm>
              <a:custGeom>
                <a:avLst/>
                <a:gdLst>
                  <a:gd name="connsiteX0" fmla="*/ 451 w 279971"/>
                  <a:gd name="connsiteY0" fmla="*/ 4232 h 572064"/>
                  <a:gd name="connsiteX1" fmla="*/ 93584 w 279971"/>
                  <a:gd name="connsiteY1" fmla="*/ 173565 h 572064"/>
                  <a:gd name="connsiteX2" fmla="*/ 135918 w 279971"/>
                  <a:gd name="connsiteY2" fmla="*/ 317498 h 572064"/>
                  <a:gd name="connsiteX3" fmla="*/ 279851 w 279971"/>
                  <a:gd name="connsiteY3" fmla="*/ 495298 h 572064"/>
                  <a:gd name="connsiteX4" fmla="*/ 161318 w 279971"/>
                  <a:gd name="connsiteY4" fmla="*/ 571498 h 572064"/>
                  <a:gd name="connsiteX5" fmla="*/ 195184 w 279971"/>
                  <a:gd name="connsiteY5" fmla="*/ 520698 h 572064"/>
                  <a:gd name="connsiteX6" fmla="*/ 135918 w 279971"/>
                  <a:gd name="connsiteY6" fmla="*/ 359832 h 572064"/>
                  <a:gd name="connsiteX7" fmla="*/ 451 w 279971"/>
                  <a:gd name="connsiteY7" fmla="*/ 4232 h 57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9971" h="572064">
                    <a:moveTo>
                      <a:pt x="451" y="4232"/>
                    </a:moveTo>
                    <a:cubicBezTo>
                      <a:pt x="-6605" y="-26812"/>
                      <a:pt x="71006" y="121354"/>
                      <a:pt x="93584" y="173565"/>
                    </a:cubicBezTo>
                    <a:cubicBezTo>
                      <a:pt x="116162" y="225776"/>
                      <a:pt x="104874" y="263876"/>
                      <a:pt x="135918" y="317498"/>
                    </a:cubicBezTo>
                    <a:cubicBezTo>
                      <a:pt x="166962" y="371120"/>
                      <a:pt x="275618" y="452965"/>
                      <a:pt x="279851" y="495298"/>
                    </a:cubicBezTo>
                    <a:cubicBezTo>
                      <a:pt x="284084" y="537631"/>
                      <a:pt x="175429" y="567265"/>
                      <a:pt x="161318" y="571498"/>
                    </a:cubicBezTo>
                    <a:cubicBezTo>
                      <a:pt x="147207" y="575731"/>
                      <a:pt x="199417" y="555976"/>
                      <a:pt x="195184" y="520698"/>
                    </a:cubicBezTo>
                    <a:cubicBezTo>
                      <a:pt x="190951" y="485420"/>
                      <a:pt x="165551" y="445910"/>
                      <a:pt x="135918" y="359832"/>
                    </a:cubicBezTo>
                    <a:cubicBezTo>
                      <a:pt x="106285" y="273754"/>
                      <a:pt x="7507" y="35276"/>
                      <a:pt x="451" y="42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0" name="フリーフォーム: 図形 1069">
                <a:extLst>
                  <a:ext uri="{FF2B5EF4-FFF2-40B4-BE49-F238E27FC236}">
                    <a16:creationId xmlns:a16="http://schemas.microsoft.com/office/drawing/2014/main" id="{BDA6BB83-3EA9-48C5-8A97-8B7BFD2E8743}"/>
                  </a:ext>
                </a:extLst>
              </p:cNvPr>
              <p:cNvSpPr/>
              <p:nvPr/>
            </p:nvSpPr>
            <p:spPr>
              <a:xfrm>
                <a:off x="4026144" y="6264970"/>
                <a:ext cx="433010" cy="684180"/>
              </a:xfrm>
              <a:custGeom>
                <a:avLst/>
                <a:gdLst>
                  <a:gd name="connsiteX0" fmla="*/ 432262 w 433010"/>
                  <a:gd name="connsiteY0" fmla="*/ 363 h 684180"/>
                  <a:gd name="connsiteX1" fmla="*/ 186729 w 433010"/>
                  <a:gd name="connsiteY1" fmla="*/ 245897 h 684180"/>
                  <a:gd name="connsiteX2" fmla="*/ 8929 w 433010"/>
                  <a:gd name="connsiteY2" fmla="*/ 677697 h 684180"/>
                  <a:gd name="connsiteX3" fmla="*/ 34329 w 433010"/>
                  <a:gd name="connsiteY3" fmla="*/ 491430 h 684180"/>
                  <a:gd name="connsiteX4" fmla="*/ 102062 w 433010"/>
                  <a:gd name="connsiteY4" fmla="*/ 296697 h 684180"/>
                  <a:gd name="connsiteX5" fmla="*/ 432262 w 433010"/>
                  <a:gd name="connsiteY5" fmla="*/ 363 h 68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3010" h="684180">
                    <a:moveTo>
                      <a:pt x="432262" y="363"/>
                    </a:moveTo>
                    <a:cubicBezTo>
                      <a:pt x="446373" y="-8104"/>
                      <a:pt x="257284" y="133008"/>
                      <a:pt x="186729" y="245897"/>
                    </a:cubicBezTo>
                    <a:cubicBezTo>
                      <a:pt x="116174" y="358786"/>
                      <a:pt x="34329" y="636775"/>
                      <a:pt x="8929" y="677697"/>
                    </a:cubicBezTo>
                    <a:cubicBezTo>
                      <a:pt x="-16471" y="718619"/>
                      <a:pt x="18807" y="554930"/>
                      <a:pt x="34329" y="491430"/>
                    </a:cubicBezTo>
                    <a:cubicBezTo>
                      <a:pt x="49851" y="427930"/>
                      <a:pt x="42795" y="375719"/>
                      <a:pt x="102062" y="296697"/>
                    </a:cubicBezTo>
                    <a:cubicBezTo>
                      <a:pt x="161329" y="217675"/>
                      <a:pt x="418151" y="8830"/>
                      <a:pt x="432262" y="36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1" name="フリーフォーム: 図形 1070">
                <a:extLst>
                  <a:ext uri="{FF2B5EF4-FFF2-40B4-BE49-F238E27FC236}">
                    <a16:creationId xmlns:a16="http://schemas.microsoft.com/office/drawing/2014/main" id="{7750FCCA-41BA-4FD9-9854-2582A8E8DA69}"/>
                  </a:ext>
                </a:extLst>
              </p:cNvPr>
              <p:cNvSpPr/>
              <p:nvPr/>
            </p:nvSpPr>
            <p:spPr>
              <a:xfrm>
                <a:off x="6439394" y="4507005"/>
                <a:ext cx="1958318" cy="873990"/>
              </a:xfrm>
              <a:custGeom>
                <a:avLst/>
                <a:gdLst>
                  <a:gd name="connsiteX0" fmla="*/ 3599 w 1958318"/>
                  <a:gd name="connsiteY0" fmla="*/ 872715 h 873990"/>
                  <a:gd name="connsiteX1" fmla="*/ 64559 w 1958318"/>
                  <a:gd name="connsiteY1" fmla="*/ 816835 h 873990"/>
                  <a:gd name="connsiteX2" fmla="*/ 272839 w 1958318"/>
                  <a:gd name="connsiteY2" fmla="*/ 745715 h 873990"/>
                  <a:gd name="connsiteX3" fmla="*/ 775759 w 1958318"/>
                  <a:gd name="connsiteY3" fmla="*/ 532355 h 873990"/>
                  <a:gd name="connsiteX4" fmla="*/ 1222799 w 1958318"/>
                  <a:gd name="connsiteY4" fmla="*/ 263115 h 873990"/>
                  <a:gd name="connsiteX5" fmla="*/ 1659679 w 1958318"/>
                  <a:gd name="connsiteY5" fmla="*/ 100555 h 873990"/>
                  <a:gd name="connsiteX6" fmla="*/ 1847639 w 1958318"/>
                  <a:gd name="connsiteY6" fmla="*/ 4035 h 873990"/>
                  <a:gd name="connsiteX7" fmla="*/ 1954319 w 1958318"/>
                  <a:gd name="connsiteY7" fmla="*/ 19275 h 873990"/>
                  <a:gd name="connsiteX8" fmla="*/ 1710479 w 1958318"/>
                  <a:gd name="connsiteY8" fmla="*/ 29435 h 873990"/>
                  <a:gd name="connsiteX9" fmla="*/ 1410759 w 1958318"/>
                  <a:gd name="connsiteY9" fmla="*/ 146275 h 873990"/>
                  <a:gd name="connsiteX10" fmla="*/ 1141519 w 1958318"/>
                  <a:gd name="connsiteY10" fmla="*/ 288515 h 873990"/>
                  <a:gd name="connsiteX11" fmla="*/ 740199 w 1958318"/>
                  <a:gd name="connsiteY11" fmla="*/ 517115 h 873990"/>
                  <a:gd name="connsiteX12" fmla="*/ 415079 w 1958318"/>
                  <a:gd name="connsiteY12" fmla="*/ 659355 h 873990"/>
                  <a:gd name="connsiteX13" fmla="*/ 150919 w 1958318"/>
                  <a:gd name="connsiteY13" fmla="*/ 760955 h 873990"/>
                  <a:gd name="connsiteX14" fmla="*/ 3599 w 1958318"/>
                  <a:gd name="connsiteY14" fmla="*/ 872715 h 87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58318" h="873990">
                    <a:moveTo>
                      <a:pt x="3599" y="872715"/>
                    </a:moveTo>
                    <a:cubicBezTo>
                      <a:pt x="-10794" y="882028"/>
                      <a:pt x="19686" y="838002"/>
                      <a:pt x="64559" y="816835"/>
                    </a:cubicBezTo>
                    <a:cubicBezTo>
                      <a:pt x="109432" y="795668"/>
                      <a:pt x="154306" y="793128"/>
                      <a:pt x="272839" y="745715"/>
                    </a:cubicBezTo>
                    <a:cubicBezTo>
                      <a:pt x="391372" y="698302"/>
                      <a:pt x="617432" y="612788"/>
                      <a:pt x="775759" y="532355"/>
                    </a:cubicBezTo>
                    <a:cubicBezTo>
                      <a:pt x="934086" y="451922"/>
                      <a:pt x="1075479" y="335082"/>
                      <a:pt x="1222799" y="263115"/>
                    </a:cubicBezTo>
                    <a:cubicBezTo>
                      <a:pt x="1370119" y="191148"/>
                      <a:pt x="1555539" y="143735"/>
                      <a:pt x="1659679" y="100555"/>
                    </a:cubicBezTo>
                    <a:cubicBezTo>
                      <a:pt x="1763819" y="57375"/>
                      <a:pt x="1798532" y="17582"/>
                      <a:pt x="1847639" y="4035"/>
                    </a:cubicBezTo>
                    <a:cubicBezTo>
                      <a:pt x="1896746" y="-9512"/>
                      <a:pt x="1977179" y="15042"/>
                      <a:pt x="1954319" y="19275"/>
                    </a:cubicBezTo>
                    <a:cubicBezTo>
                      <a:pt x="1931459" y="23508"/>
                      <a:pt x="1801072" y="8268"/>
                      <a:pt x="1710479" y="29435"/>
                    </a:cubicBezTo>
                    <a:cubicBezTo>
                      <a:pt x="1619886" y="50602"/>
                      <a:pt x="1505586" y="103095"/>
                      <a:pt x="1410759" y="146275"/>
                    </a:cubicBezTo>
                    <a:cubicBezTo>
                      <a:pt x="1315932" y="189455"/>
                      <a:pt x="1253279" y="226708"/>
                      <a:pt x="1141519" y="288515"/>
                    </a:cubicBezTo>
                    <a:cubicBezTo>
                      <a:pt x="1029759" y="350322"/>
                      <a:pt x="861272" y="455308"/>
                      <a:pt x="740199" y="517115"/>
                    </a:cubicBezTo>
                    <a:cubicBezTo>
                      <a:pt x="619126" y="578922"/>
                      <a:pt x="513292" y="618715"/>
                      <a:pt x="415079" y="659355"/>
                    </a:cubicBezTo>
                    <a:cubicBezTo>
                      <a:pt x="316866" y="699995"/>
                      <a:pt x="212726" y="724548"/>
                      <a:pt x="150919" y="760955"/>
                    </a:cubicBezTo>
                    <a:cubicBezTo>
                      <a:pt x="89112" y="797362"/>
                      <a:pt x="17992" y="863402"/>
                      <a:pt x="3599" y="8727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2" name="フリーフォーム: 図形 1071">
                <a:extLst>
                  <a:ext uri="{FF2B5EF4-FFF2-40B4-BE49-F238E27FC236}">
                    <a16:creationId xmlns:a16="http://schemas.microsoft.com/office/drawing/2014/main" id="{765F300D-1146-4279-8204-E5999F650E91}"/>
                  </a:ext>
                </a:extLst>
              </p:cNvPr>
              <p:cNvSpPr/>
              <p:nvPr/>
            </p:nvSpPr>
            <p:spPr>
              <a:xfrm>
                <a:off x="8398788" y="4515568"/>
                <a:ext cx="641926" cy="941955"/>
              </a:xfrm>
              <a:custGeom>
                <a:avLst/>
                <a:gdLst>
                  <a:gd name="connsiteX0" fmla="*/ 5 w 641926"/>
                  <a:gd name="connsiteY0" fmla="*/ 552 h 941955"/>
                  <a:gd name="connsiteX1" fmla="*/ 137165 w 641926"/>
                  <a:gd name="connsiteY1" fmla="*/ 168192 h 941955"/>
                  <a:gd name="connsiteX2" fmla="*/ 238765 w 641926"/>
                  <a:gd name="connsiteY2" fmla="*/ 340912 h 941955"/>
                  <a:gd name="connsiteX3" fmla="*/ 411485 w 641926"/>
                  <a:gd name="connsiteY3" fmla="*/ 488232 h 941955"/>
                  <a:gd name="connsiteX4" fmla="*/ 558805 w 641926"/>
                  <a:gd name="connsiteY4" fmla="*/ 752392 h 941955"/>
                  <a:gd name="connsiteX5" fmla="*/ 619765 w 641926"/>
                  <a:gd name="connsiteY5" fmla="*/ 864152 h 941955"/>
                  <a:gd name="connsiteX6" fmla="*/ 599445 w 641926"/>
                  <a:gd name="connsiteY6" fmla="*/ 940352 h 941955"/>
                  <a:gd name="connsiteX7" fmla="*/ 640085 w 641926"/>
                  <a:gd name="connsiteY7" fmla="*/ 793032 h 941955"/>
                  <a:gd name="connsiteX8" fmla="*/ 528325 w 641926"/>
                  <a:gd name="connsiteY8" fmla="*/ 589832 h 941955"/>
                  <a:gd name="connsiteX9" fmla="*/ 294645 w 641926"/>
                  <a:gd name="connsiteY9" fmla="*/ 320592 h 941955"/>
                  <a:gd name="connsiteX10" fmla="*/ 142245 w 641926"/>
                  <a:gd name="connsiteY10" fmla="*/ 122472 h 941955"/>
                  <a:gd name="connsiteX11" fmla="*/ 5 w 641926"/>
                  <a:gd name="connsiteY11" fmla="*/ 552 h 941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1926" h="941955">
                    <a:moveTo>
                      <a:pt x="5" y="552"/>
                    </a:moveTo>
                    <a:cubicBezTo>
                      <a:pt x="-842" y="8172"/>
                      <a:pt x="97372" y="111465"/>
                      <a:pt x="137165" y="168192"/>
                    </a:cubicBezTo>
                    <a:cubicBezTo>
                      <a:pt x="176958" y="224919"/>
                      <a:pt x="193045" y="287572"/>
                      <a:pt x="238765" y="340912"/>
                    </a:cubicBezTo>
                    <a:cubicBezTo>
                      <a:pt x="284485" y="394252"/>
                      <a:pt x="358145" y="419652"/>
                      <a:pt x="411485" y="488232"/>
                    </a:cubicBezTo>
                    <a:cubicBezTo>
                      <a:pt x="464825" y="556812"/>
                      <a:pt x="524092" y="689739"/>
                      <a:pt x="558805" y="752392"/>
                    </a:cubicBezTo>
                    <a:cubicBezTo>
                      <a:pt x="593518" y="815045"/>
                      <a:pt x="612992" y="832825"/>
                      <a:pt x="619765" y="864152"/>
                    </a:cubicBezTo>
                    <a:cubicBezTo>
                      <a:pt x="626538" y="895479"/>
                      <a:pt x="596058" y="952205"/>
                      <a:pt x="599445" y="940352"/>
                    </a:cubicBezTo>
                    <a:cubicBezTo>
                      <a:pt x="602832" y="928499"/>
                      <a:pt x="651938" y="851452"/>
                      <a:pt x="640085" y="793032"/>
                    </a:cubicBezTo>
                    <a:cubicBezTo>
                      <a:pt x="628232" y="734612"/>
                      <a:pt x="585898" y="668572"/>
                      <a:pt x="528325" y="589832"/>
                    </a:cubicBezTo>
                    <a:cubicBezTo>
                      <a:pt x="470752" y="511092"/>
                      <a:pt x="358992" y="398485"/>
                      <a:pt x="294645" y="320592"/>
                    </a:cubicBezTo>
                    <a:cubicBezTo>
                      <a:pt x="230298" y="242699"/>
                      <a:pt x="190505" y="179199"/>
                      <a:pt x="142245" y="122472"/>
                    </a:cubicBezTo>
                    <a:cubicBezTo>
                      <a:pt x="93985" y="65745"/>
                      <a:pt x="852" y="-7068"/>
                      <a:pt x="5" y="55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3" name="フリーフォーム: 図形 1072">
                <a:extLst>
                  <a:ext uri="{FF2B5EF4-FFF2-40B4-BE49-F238E27FC236}">
                    <a16:creationId xmlns:a16="http://schemas.microsoft.com/office/drawing/2014/main" id="{3E8B1C2A-EC89-4AA3-9265-A5A64572F2E5}"/>
                  </a:ext>
                </a:extLst>
              </p:cNvPr>
              <p:cNvSpPr/>
              <p:nvPr/>
            </p:nvSpPr>
            <p:spPr>
              <a:xfrm>
                <a:off x="8789829" y="5109436"/>
                <a:ext cx="183862" cy="403712"/>
              </a:xfrm>
              <a:custGeom>
                <a:avLst/>
                <a:gdLst>
                  <a:gd name="connsiteX0" fmla="*/ 124 w 183862"/>
                  <a:gd name="connsiteY0" fmla="*/ 1044 h 403712"/>
                  <a:gd name="connsiteX1" fmla="*/ 91564 w 183862"/>
                  <a:gd name="connsiteY1" fmla="*/ 194084 h 403712"/>
                  <a:gd name="connsiteX2" fmla="*/ 167764 w 183862"/>
                  <a:gd name="connsiteY2" fmla="*/ 316004 h 403712"/>
                  <a:gd name="connsiteX3" fmla="*/ 183004 w 183862"/>
                  <a:gd name="connsiteY3" fmla="*/ 392204 h 403712"/>
                  <a:gd name="connsiteX4" fmla="*/ 152524 w 183862"/>
                  <a:gd name="connsiteY4" fmla="*/ 392204 h 403712"/>
                  <a:gd name="connsiteX5" fmla="*/ 111884 w 183862"/>
                  <a:gd name="connsiteY5" fmla="*/ 285524 h 403712"/>
                  <a:gd name="connsiteX6" fmla="*/ 124 w 183862"/>
                  <a:gd name="connsiteY6" fmla="*/ 1044 h 403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3862" h="403712">
                    <a:moveTo>
                      <a:pt x="124" y="1044"/>
                    </a:moveTo>
                    <a:cubicBezTo>
                      <a:pt x="-3263" y="-14196"/>
                      <a:pt x="63624" y="141591"/>
                      <a:pt x="91564" y="194084"/>
                    </a:cubicBezTo>
                    <a:cubicBezTo>
                      <a:pt x="119504" y="246577"/>
                      <a:pt x="152524" y="282984"/>
                      <a:pt x="167764" y="316004"/>
                    </a:cubicBezTo>
                    <a:cubicBezTo>
                      <a:pt x="183004" y="349024"/>
                      <a:pt x="185544" y="379504"/>
                      <a:pt x="183004" y="392204"/>
                    </a:cubicBezTo>
                    <a:cubicBezTo>
                      <a:pt x="180464" y="404904"/>
                      <a:pt x="164377" y="409984"/>
                      <a:pt x="152524" y="392204"/>
                    </a:cubicBezTo>
                    <a:cubicBezTo>
                      <a:pt x="140671" y="374424"/>
                      <a:pt x="133897" y="347331"/>
                      <a:pt x="111884" y="285524"/>
                    </a:cubicBezTo>
                    <a:cubicBezTo>
                      <a:pt x="89871" y="223717"/>
                      <a:pt x="3511" y="16284"/>
                      <a:pt x="124" y="104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4" name="フリーフォーム: 図形 1073">
                <a:extLst>
                  <a:ext uri="{FF2B5EF4-FFF2-40B4-BE49-F238E27FC236}">
                    <a16:creationId xmlns:a16="http://schemas.microsoft.com/office/drawing/2014/main" id="{6EAE45C1-A69F-488D-92DE-8C79BC1A9E4B}"/>
                  </a:ext>
                </a:extLst>
              </p:cNvPr>
              <p:cNvSpPr/>
              <p:nvPr/>
            </p:nvSpPr>
            <p:spPr>
              <a:xfrm>
                <a:off x="8556222" y="5120453"/>
                <a:ext cx="172993" cy="285342"/>
              </a:xfrm>
              <a:custGeom>
                <a:avLst/>
                <a:gdLst>
                  <a:gd name="connsiteX0" fmla="*/ 51 w 172993"/>
                  <a:gd name="connsiteY0" fmla="*/ 187 h 285342"/>
                  <a:gd name="connsiteX1" fmla="*/ 127051 w 172993"/>
                  <a:gd name="connsiteY1" fmla="*/ 177987 h 285342"/>
                  <a:gd name="connsiteX2" fmla="*/ 172771 w 172993"/>
                  <a:gd name="connsiteY2" fmla="*/ 284667 h 285342"/>
                  <a:gd name="connsiteX3" fmla="*/ 111811 w 172993"/>
                  <a:gd name="connsiteY3" fmla="*/ 213547 h 285342"/>
                  <a:gd name="connsiteX4" fmla="*/ 51 w 172993"/>
                  <a:gd name="connsiteY4" fmla="*/ 187 h 285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993" h="285342">
                    <a:moveTo>
                      <a:pt x="51" y="187"/>
                    </a:moveTo>
                    <a:cubicBezTo>
                      <a:pt x="2591" y="-5740"/>
                      <a:pt x="98264" y="130574"/>
                      <a:pt x="127051" y="177987"/>
                    </a:cubicBezTo>
                    <a:cubicBezTo>
                      <a:pt x="155838" y="225400"/>
                      <a:pt x="175311" y="278740"/>
                      <a:pt x="172771" y="284667"/>
                    </a:cubicBezTo>
                    <a:cubicBezTo>
                      <a:pt x="170231" y="290594"/>
                      <a:pt x="134671" y="256727"/>
                      <a:pt x="111811" y="213547"/>
                    </a:cubicBezTo>
                    <a:cubicBezTo>
                      <a:pt x="88951" y="170367"/>
                      <a:pt x="-2489" y="6114"/>
                      <a:pt x="51" y="18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5" name="フリーフォーム: 図形 1074">
                <a:extLst>
                  <a:ext uri="{FF2B5EF4-FFF2-40B4-BE49-F238E27FC236}">
                    <a16:creationId xmlns:a16="http://schemas.microsoft.com/office/drawing/2014/main" id="{22F0770D-5357-417E-8A62-E7AC2864A61D}"/>
                  </a:ext>
                </a:extLst>
              </p:cNvPr>
              <p:cNvSpPr/>
              <p:nvPr/>
            </p:nvSpPr>
            <p:spPr>
              <a:xfrm>
                <a:off x="8765440" y="5480033"/>
                <a:ext cx="46611" cy="209646"/>
              </a:xfrm>
              <a:custGeom>
                <a:avLst/>
                <a:gdLst>
                  <a:gd name="connsiteX0" fmla="*/ 383 w 46611"/>
                  <a:gd name="connsiteY0" fmla="*/ 17 h 209646"/>
                  <a:gd name="connsiteX1" fmla="*/ 44833 w 46611"/>
                  <a:gd name="connsiteY1" fmla="*/ 142892 h 209646"/>
                  <a:gd name="connsiteX2" fmla="*/ 38483 w 46611"/>
                  <a:gd name="connsiteY2" fmla="*/ 203217 h 209646"/>
                  <a:gd name="connsiteX3" fmla="*/ 32133 w 46611"/>
                  <a:gd name="connsiteY3" fmla="*/ 200042 h 209646"/>
                  <a:gd name="connsiteX4" fmla="*/ 22608 w 46611"/>
                  <a:gd name="connsiteY4" fmla="*/ 133367 h 209646"/>
                  <a:gd name="connsiteX5" fmla="*/ 383 w 46611"/>
                  <a:gd name="connsiteY5" fmla="*/ 17 h 209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11" h="209646">
                    <a:moveTo>
                      <a:pt x="383" y="17"/>
                    </a:moveTo>
                    <a:cubicBezTo>
                      <a:pt x="4087" y="1604"/>
                      <a:pt x="38483" y="109025"/>
                      <a:pt x="44833" y="142892"/>
                    </a:cubicBezTo>
                    <a:cubicBezTo>
                      <a:pt x="51183" y="176759"/>
                      <a:pt x="38483" y="203217"/>
                      <a:pt x="38483" y="203217"/>
                    </a:cubicBezTo>
                    <a:cubicBezTo>
                      <a:pt x="36366" y="212742"/>
                      <a:pt x="34779" y="211684"/>
                      <a:pt x="32133" y="200042"/>
                    </a:cubicBezTo>
                    <a:cubicBezTo>
                      <a:pt x="29487" y="188400"/>
                      <a:pt x="24196" y="159296"/>
                      <a:pt x="22608" y="133367"/>
                    </a:cubicBezTo>
                    <a:cubicBezTo>
                      <a:pt x="21021" y="107438"/>
                      <a:pt x="-3321" y="-1570"/>
                      <a:pt x="383" y="1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6" name="フリーフォーム: 図形 1075">
                <a:extLst>
                  <a:ext uri="{FF2B5EF4-FFF2-40B4-BE49-F238E27FC236}">
                    <a16:creationId xmlns:a16="http://schemas.microsoft.com/office/drawing/2014/main" id="{4824CC29-1937-4039-A101-3C84CE282D91}"/>
                  </a:ext>
                </a:extLst>
              </p:cNvPr>
              <p:cNvSpPr/>
              <p:nvPr/>
            </p:nvSpPr>
            <p:spPr>
              <a:xfrm>
                <a:off x="8243750" y="5040984"/>
                <a:ext cx="257960" cy="756580"/>
              </a:xfrm>
              <a:custGeom>
                <a:avLst/>
                <a:gdLst>
                  <a:gd name="connsiteX0" fmla="*/ 1373 w 257960"/>
                  <a:gd name="connsiteY0" fmla="*/ 916 h 756580"/>
                  <a:gd name="connsiteX1" fmla="*/ 58523 w 257960"/>
                  <a:gd name="connsiteY1" fmla="*/ 150141 h 756580"/>
                  <a:gd name="connsiteX2" fmla="*/ 175998 w 257960"/>
                  <a:gd name="connsiteY2" fmla="*/ 296191 h 756580"/>
                  <a:gd name="connsiteX3" fmla="*/ 220448 w 257960"/>
                  <a:gd name="connsiteY3" fmla="*/ 378741 h 756580"/>
                  <a:gd name="connsiteX4" fmla="*/ 255373 w 257960"/>
                  <a:gd name="connsiteY4" fmla="*/ 534316 h 756580"/>
                  <a:gd name="connsiteX5" fmla="*/ 255373 w 257960"/>
                  <a:gd name="connsiteY5" fmla="*/ 572416 h 756580"/>
                  <a:gd name="connsiteX6" fmla="*/ 255373 w 257960"/>
                  <a:gd name="connsiteY6" fmla="*/ 610516 h 756580"/>
                  <a:gd name="connsiteX7" fmla="*/ 229973 w 257960"/>
                  <a:gd name="connsiteY7" fmla="*/ 677191 h 756580"/>
                  <a:gd name="connsiteX8" fmla="*/ 179173 w 257960"/>
                  <a:gd name="connsiteY8" fmla="*/ 756566 h 756580"/>
                  <a:gd name="connsiteX9" fmla="*/ 220448 w 257960"/>
                  <a:gd name="connsiteY9" fmla="*/ 670841 h 756580"/>
                  <a:gd name="connsiteX10" fmla="*/ 245848 w 257960"/>
                  <a:gd name="connsiteY10" fmla="*/ 508916 h 756580"/>
                  <a:gd name="connsiteX11" fmla="*/ 185523 w 257960"/>
                  <a:gd name="connsiteY11" fmla="*/ 350166 h 756580"/>
                  <a:gd name="connsiteX12" fmla="*/ 112498 w 257960"/>
                  <a:gd name="connsiteY12" fmla="*/ 223166 h 756580"/>
                  <a:gd name="connsiteX13" fmla="*/ 1373 w 257960"/>
                  <a:gd name="connsiteY13" fmla="*/ 916 h 75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960" h="756580">
                    <a:moveTo>
                      <a:pt x="1373" y="916"/>
                    </a:moveTo>
                    <a:cubicBezTo>
                      <a:pt x="-7623" y="-11255"/>
                      <a:pt x="29419" y="100929"/>
                      <a:pt x="58523" y="150141"/>
                    </a:cubicBezTo>
                    <a:cubicBezTo>
                      <a:pt x="87627" y="199353"/>
                      <a:pt x="149011" y="258091"/>
                      <a:pt x="175998" y="296191"/>
                    </a:cubicBezTo>
                    <a:cubicBezTo>
                      <a:pt x="202985" y="334291"/>
                      <a:pt x="207219" y="339054"/>
                      <a:pt x="220448" y="378741"/>
                    </a:cubicBezTo>
                    <a:cubicBezTo>
                      <a:pt x="233677" y="418428"/>
                      <a:pt x="249552" y="502037"/>
                      <a:pt x="255373" y="534316"/>
                    </a:cubicBezTo>
                    <a:cubicBezTo>
                      <a:pt x="261194" y="566595"/>
                      <a:pt x="255373" y="572416"/>
                      <a:pt x="255373" y="572416"/>
                    </a:cubicBezTo>
                    <a:cubicBezTo>
                      <a:pt x="255373" y="585116"/>
                      <a:pt x="259606" y="593054"/>
                      <a:pt x="255373" y="610516"/>
                    </a:cubicBezTo>
                    <a:cubicBezTo>
                      <a:pt x="251140" y="627978"/>
                      <a:pt x="242673" y="652849"/>
                      <a:pt x="229973" y="677191"/>
                    </a:cubicBezTo>
                    <a:cubicBezTo>
                      <a:pt x="217273" y="701533"/>
                      <a:pt x="180761" y="757624"/>
                      <a:pt x="179173" y="756566"/>
                    </a:cubicBezTo>
                    <a:cubicBezTo>
                      <a:pt x="177585" y="755508"/>
                      <a:pt x="209336" y="712116"/>
                      <a:pt x="220448" y="670841"/>
                    </a:cubicBezTo>
                    <a:cubicBezTo>
                      <a:pt x="231560" y="629566"/>
                      <a:pt x="251669" y="562362"/>
                      <a:pt x="245848" y="508916"/>
                    </a:cubicBezTo>
                    <a:cubicBezTo>
                      <a:pt x="240027" y="455470"/>
                      <a:pt x="207748" y="397791"/>
                      <a:pt x="185523" y="350166"/>
                    </a:cubicBezTo>
                    <a:cubicBezTo>
                      <a:pt x="163298" y="302541"/>
                      <a:pt x="143190" y="277141"/>
                      <a:pt x="112498" y="223166"/>
                    </a:cubicBezTo>
                    <a:cubicBezTo>
                      <a:pt x="81806" y="169191"/>
                      <a:pt x="10369" y="13087"/>
                      <a:pt x="1373" y="9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9" name="フリーフォーム: 図形 1078">
                <a:extLst>
                  <a:ext uri="{FF2B5EF4-FFF2-40B4-BE49-F238E27FC236}">
                    <a16:creationId xmlns:a16="http://schemas.microsoft.com/office/drawing/2014/main" id="{E6B60C45-8034-4E69-9CBC-5AF787541ACE}"/>
                  </a:ext>
                </a:extLst>
              </p:cNvPr>
              <p:cNvSpPr/>
              <p:nvPr/>
            </p:nvSpPr>
            <p:spPr>
              <a:xfrm>
                <a:off x="8098713" y="5413240"/>
                <a:ext cx="29563" cy="105595"/>
              </a:xfrm>
              <a:custGeom>
                <a:avLst/>
                <a:gdLst>
                  <a:gd name="connsiteX0" fmla="*/ 16235 w 29563"/>
                  <a:gd name="connsiteY0" fmla="*/ 135 h 105595"/>
                  <a:gd name="connsiteX1" fmla="*/ 13060 w 29563"/>
                  <a:gd name="connsiteY1" fmla="*/ 82685 h 105595"/>
                  <a:gd name="connsiteX2" fmla="*/ 360 w 29563"/>
                  <a:gd name="connsiteY2" fmla="*/ 104910 h 105595"/>
                  <a:gd name="connsiteX3" fmla="*/ 28935 w 29563"/>
                  <a:gd name="connsiteY3" fmla="*/ 63635 h 105595"/>
                  <a:gd name="connsiteX4" fmla="*/ 16235 w 29563"/>
                  <a:gd name="connsiteY4" fmla="*/ 135 h 105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63" h="105595">
                    <a:moveTo>
                      <a:pt x="16235" y="135"/>
                    </a:moveTo>
                    <a:cubicBezTo>
                      <a:pt x="13589" y="3310"/>
                      <a:pt x="15706" y="65222"/>
                      <a:pt x="13060" y="82685"/>
                    </a:cubicBezTo>
                    <a:cubicBezTo>
                      <a:pt x="10414" y="100148"/>
                      <a:pt x="-2286" y="108085"/>
                      <a:pt x="360" y="104910"/>
                    </a:cubicBezTo>
                    <a:cubicBezTo>
                      <a:pt x="3006" y="101735"/>
                      <a:pt x="25231" y="76864"/>
                      <a:pt x="28935" y="63635"/>
                    </a:cubicBezTo>
                    <a:cubicBezTo>
                      <a:pt x="32639" y="50406"/>
                      <a:pt x="18881" y="-3040"/>
                      <a:pt x="16235" y="1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0" name="フリーフォーム: 図形 1079">
                <a:extLst>
                  <a:ext uri="{FF2B5EF4-FFF2-40B4-BE49-F238E27FC236}">
                    <a16:creationId xmlns:a16="http://schemas.microsoft.com/office/drawing/2014/main" id="{C12D3336-ABC0-4FD0-B19B-1C493E990F26}"/>
                  </a:ext>
                </a:extLst>
              </p:cNvPr>
              <p:cNvSpPr/>
              <p:nvPr/>
            </p:nvSpPr>
            <p:spPr>
              <a:xfrm>
                <a:off x="8013301" y="5365395"/>
                <a:ext cx="25641" cy="130647"/>
              </a:xfrm>
              <a:custGeom>
                <a:avLst/>
                <a:gdLst>
                  <a:gd name="connsiteX0" fmla="*/ 25447 w 25641"/>
                  <a:gd name="connsiteY0" fmla="*/ 355 h 130647"/>
                  <a:gd name="connsiteX1" fmla="*/ 47 w 25641"/>
                  <a:gd name="connsiteY1" fmla="*/ 79730 h 130647"/>
                  <a:gd name="connsiteX2" fmla="*/ 19097 w 25641"/>
                  <a:gd name="connsiteY2" fmla="*/ 130530 h 130647"/>
                  <a:gd name="connsiteX3" fmla="*/ 19097 w 25641"/>
                  <a:gd name="connsiteY3" fmla="*/ 92430 h 130647"/>
                  <a:gd name="connsiteX4" fmla="*/ 12747 w 25641"/>
                  <a:gd name="connsiteY4" fmla="*/ 51155 h 130647"/>
                  <a:gd name="connsiteX5" fmla="*/ 25447 w 25641"/>
                  <a:gd name="connsiteY5" fmla="*/ 355 h 13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41" h="130647">
                    <a:moveTo>
                      <a:pt x="25447" y="355"/>
                    </a:moveTo>
                    <a:cubicBezTo>
                      <a:pt x="23330" y="5117"/>
                      <a:pt x="1105" y="58034"/>
                      <a:pt x="47" y="79730"/>
                    </a:cubicBezTo>
                    <a:cubicBezTo>
                      <a:pt x="-1011" y="101426"/>
                      <a:pt x="15922" y="128413"/>
                      <a:pt x="19097" y="130530"/>
                    </a:cubicBezTo>
                    <a:cubicBezTo>
                      <a:pt x="22272" y="132647"/>
                      <a:pt x="20155" y="105659"/>
                      <a:pt x="19097" y="92430"/>
                    </a:cubicBezTo>
                    <a:cubicBezTo>
                      <a:pt x="18039" y="79201"/>
                      <a:pt x="13805" y="62267"/>
                      <a:pt x="12747" y="51155"/>
                    </a:cubicBezTo>
                    <a:cubicBezTo>
                      <a:pt x="11689" y="40043"/>
                      <a:pt x="27564" y="-4407"/>
                      <a:pt x="25447" y="3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2" name="フリーフォーム: 図形 1081">
                <a:extLst>
                  <a:ext uri="{FF2B5EF4-FFF2-40B4-BE49-F238E27FC236}">
                    <a16:creationId xmlns:a16="http://schemas.microsoft.com/office/drawing/2014/main" id="{7A6FF48F-5A3B-471C-9D14-68C4F15052C4}"/>
                  </a:ext>
                </a:extLst>
              </p:cNvPr>
              <p:cNvSpPr/>
              <p:nvPr/>
            </p:nvSpPr>
            <p:spPr>
              <a:xfrm>
                <a:off x="7931618" y="5577434"/>
                <a:ext cx="108762" cy="136086"/>
              </a:xfrm>
              <a:custGeom>
                <a:avLst/>
                <a:gdLst>
                  <a:gd name="connsiteX0" fmla="*/ 3943 w 108762"/>
                  <a:gd name="connsiteY0" fmla="*/ 1041 h 136086"/>
                  <a:gd name="connsiteX1" fmla="*/ 81730 w 108762"/>
                  <a:gd name="connsiteY1" fmla="*/ 18504 h 136086"/>
                  <a:gd name="connsiteX2" fmla="*/ 108718 w 108762"/>
                  <a:gd name="connsiteY2" fmla="*/ 29616 h 136086"/>
                  <a:gd name="connsiteX3" fmla="*/ 88080 w 108762"/>
                  <a:gd name="connsiteY3" fmla="*/ 72479 h 136086"/>
                  <a:gd name="connsiteX4" fmla="*/ 86493 w 108762"/>
                  <a:gd name="connsiteY4" fmla="*/ 97879 h 136086"/>
                  <a:gd name="connsiteX5" fmla="*/ 97605 w 108762"/>
                  <a:gd name="connsiteY5" fmla="*/ 135979 h 136086"/>
                  <a:gd name="connsiteX6" fmla="*/ 59505 w 108762"/>
                  <a:gd name="connsiteY6" fmla="*/ 85179 h 136086"/>
                  <a:gd name="connsiteX7" fmla="*/ 32518 w 108762"/>
                  <a:gd name="connsiteY7" fmla="*/ 72479 h 136086"/>
                  <a:gd name="connsiteX8" fmla="*/ 13468 w 108762"/>
                  <a:gd name="connsiteY8" fmla="*/ 51841 h 136086"/>
                  <a:gd name="connsiteX9" fmla="*/ 3943 w 108762"/>
                  <a:gd name="connsiteY9" fmla="*/ 1041 h 13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762" h="136086">
                    <a:moveTo>
                      <a:pt x="3943" y="1041"/>
                    </a:moveTo>
                    <a:cubicBezTo>
                      <a:pt x="15320" y="-4515"/>
                      <a:pt x="64267" y="13741"/>
                      <a:pt x="81730" y="18504"/>
                    </a:cubicBezTo>
                    <a:cubicBezTo>
                      <a:pt x="99193" y="23267"/>
                      <a:pt x="107660" y="20620"/>
                      <a:pt x="108718" y="29616"/>
                    </a:cubicBezTo>
                    <a:cubicBezTo>
                      <a:pt x="109776" y="38612"/>
                      <a:pt x="91784" y="61102"/>
                      <a:pt x="88080" y="72479"/>
                    </a:cubicBezTo>
                    <a:cubicBezTo>
                      <a:pt x="84376" y="83856"/>
                      <a:pt x="84906" y="87296"/>
                      <a:pt x="86493" y="97879"/>
                    </a:cubicBezTo>
                    <a:cubicBezTo>
                      <a:pt x="88081" y="108462"/>
                      <a:pt x="102103" y="138096"/>
                      <a:pt x="97605" y="135979"/>
                    </a:cubicBezTo>
                    <a:cubicBezTo>
                      <a:pt x="93107" y="133862"/>
                      <a:pt x="70353" y="95762"/>
                      <a:pt x="59505" y="85179"/>
                    </a:cubicBezTo>
                    <a:cubicBezTo>
                      <a:pt x="48657" y="74596"/>
                      <a:pt x="40191" y="78035"/>
                      <a:pt x="32518" y="72479"/>
                    </a:cubicBezTo>
                    <a:cubicBezTo>
                      <a:pt x="24845" y="66923"/>
                      <a:pt x="17966" y="59779"/>
                      <a:pt x="13468" y="51841"/>
                    </a:cubicBezTo>
                    <a:cubicBezTo>
                      <a:pt x="8970" y="43904"/>
                      <a:pt x="-7434" y="6597"/>
                      <a:pt x="3943" y="104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3" name="フリーフォーム: 図形 1082">
                <a:extLst>
                  <a:ext uri="{FF2B5EF4-FFF2-40B4-BE49-F238E27FC236}">
                    <a16:creationId xmlns:a16="http://schemas.microsoft.com/office/drawing/2014/main" id="{EFBDA4E6-BA83-492C-AA1E-B92C39ADC03C}"/>
                  </a:ext>
                </a:extLst>
              </p:cNvPr>
              <p:cNvSpPr/>
              <p:nvPr/>
            </p:nvSpPr>
            <p:spPr>
              <a:xfrm>
                <a:off x="7692954" y="4994368"/>
                <a:ext cx="466170" cy="165220"/>
              </a:xfrm>
              <a:custGeom>
                <a:avLst/>
                <a:gdLst>
                  <a:gd name="connsiteX0" fmla="*/ 8186 w 466170"/>
                  <a:gd name="connsiteY0" fmla="*/ 161832 h 165220"/>
                  <a:gd name="connsiteX1" fmla="*/ 50519 w 466170"/>
                  <a:gd name="connsiteY1" fmla="*/ 127965 h 165220"/>
                  <a:gd name="connsiteX2" fmla="*/ 207152 w 466170"/>
                  <a:gd name="connsiteY2" fmla="*/ 17899 h 165220"/>
                  <a:gd name="connsiteX3" fmla="*/ 291819 w 466170"/>
                  <a:gd name="connsiteY3" fmla="*/ 965 h 165220"/>
                  <a:gd name="connsiteX4" fmla="*/ 397652 w 466170"/>
                  <a:gd name="connsiteY4" fmla="*/ 26365 h 165220"/>
                  <a:gd name="connsiteX5" fmla="*/ 465386 w 466170"/>
                  <a:gd name="connsiteY5" fmla="*/ 81399 h 165220"/>
                  <a:gd name="connsiteX6" fmla="*/ 427286 w 466170"/>
                  <a:gd name="connsiteY6" fmla="*/ 51765 h 165220"/>
                  <a:gd name="connsiteX7" fmla="*/ 321452 w 466170"/>
                  <a:gd name="connsiteY7" fmla="*/ 13665 h 165220"/>
                  <a:gd name="connsiteX8" fmla="*/ 194452 w 466170"/>
                  <a:gd name="connsiteY8" fmla="*/ 55999 h 165220"/>
                  <a:gd name="connsiteX9" fmla="*/ 8186 w 466170"/>
                  <a:gd name="connsiteY9" fmla="*/ 161832 h 16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6170" h="165220">
                    <a:moveTo>
                      <a:pt x="8186" y="161832"/>
                    </a:moveTo>
                    <a:cubicBezTo>
                      <a:pt x="-15803" y="173826"/>
                      <a:pt x="17358" y="151954"/>
                      <a:pt x="50519" y="127965"/>
                    </a:cubicBezTo>
                    <a:cubicBezTo>
                      <a:pt x="83680" y="103976"/>
                      <a:pt x="166935" y="39066"/>
                      <a:pt x="207152" y="17899"/>
                    </a:cubicBezTo>
                    <a:cubicBezTo>
                      <a:pt x="247369" y="-3268"/>
                      <a:pt x="260069" y="-446"/>
                      <a:pt x="291819" y="965"/>
                    </a:cubicBezTo>
                    <a:cubicBezTo>
                      <a:pt x="323569" y="2376"/>
                      <a:pt x="368724" y="12959"/>
                      <a:pt x="397652" y="26365"/>
                    </a:cubicBezTo>
                    <a:cubicBezTo>
                      <a:pt x="426580" y="39771"/>
                      <a:pt x="460447" y="77166"/>
                      <a:pt x="465386" y="81399"/>
                    </a:cubicBezTo>
                    <a:cubicBezTo>
                      <a:pt x="470325" y="85632"/>
                      <a:pt x="451275" y="63054"/>
                      <a:pt x="427286" y="51765"/>
                    </a:cubicBezTo>
                    <a:cubicBezTo>
                      <a:pt x="403297" y="40476"/>
                      <a:pt x="360258" y="12959"/>
                      <a:pt x="321452" y="13665"/>
                    </a:cubicBezTo>
                    <a:cubicBezTo>
                      <a:pt x="282646" y="14371"/>
                      <a:pt x="243135" y="34832"/>
                      <a:pt x="194452" y="55999"/>
                    </a:cubicBezTo>
                    <a:cubicBezTo>
                      <a:pt x="145769" y="77166"/>
                      <a:pt x="32175" y="149838"/>
                      <a:pt x="8186" y="1618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4" name="フリーフォーム: 図形 1083">
                <a:extLst>
                  <a:ext uri="{FF2B5EF4-FFF2-40B4-BE49-F238E27FC236}">
                    <a16:creationId xmlns:a16="http://schemas.microsoft.com/office/drawing/2014/main" id="{75A87DF3-3D53-458B-9D1E-BE478B1F8060}"/>
                  </a:ext>
                </a:extLst>
              </p:cNvPr>
              <p:cNvSpPr/>
              <p:nvPr/>
            </p:nvSpPr>
            <p:spPr>
              <a:xfrm>
                <a:off x="8323433" y="4825957"/>
                <a:ext cx="177835" cy="279463"/>
              </a:xfrm>
              <a:custGeom>
                <a:avLst/>
                <a:gdLst>
                  <a:gd name="connsiteX0" fmla="*/ 7 w 177835"/>
                  <a:gd name="connsiteY0" fmla="*/ 43 h 279463"/>
                  <a:gd name="connsiteX1" fmla="*/ 63507 w 177835"/>
                  <a:gd name="connsiteY1" fmla="*/ 110110 h 279463"/>
                  <a:gd name="connsiteX2" fmla="*/ 101607 w 177835"/>
                  <a:gd name="connsiteY2" fmla="*/ 169376 h 279463"/>
                  <a:gd name="connsiteX3" fmla="*/ 177807 w 177835"/>
                  <a:gd name="connsiteY3" fmla="*/ 279443 h 279463"/>
                  <a:gd name="connsiteX4" fmla="*/ 110073 w 177835"/>
                  <a:gd name="connsiteY4" fmla="*/ 177843 h 279463"/>
                  <a:gd name="connsiteX5" fmla="*/ 67740 w 177835"/>
                  <a:gd name="connsiteY5" fmla="*/ 97410 h 279463"/>
                  <a:gd name="connsiteX6" fmla="*/ 7 w 177835"/>
                  <a:gd name="connsiteY6" fmla="*/ 43 h 27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835" h="279463">
                    <a:moveTo>
                      <a:pt x="7" y="43"/>
                    </a:moveTo>
                    <a:cubicBezTo>
                      <a:pt x="-699" y="2160"/>
                      <a:pt x="46574" y="81888"/>
                      <a:pt x="63507" y="110110"/>
                    </a:cubicBezTo>
                    <a:cubicBezTo>
                      <a:pt x="80440" y="138332"/>
                      <a:pt x="82557" y="141154"/>
                      <a:pt x="101607" y="169376"/>
                    </a:cubicBezTo>
                    <a:cubicBezTo>
                      <a:pt x="120657" y="197598"/>
                      <a:pt x="176396" y="278032"/>
                      <a:pt x="177807" y="279443"/>
                    </a:cubicBezTo>
                    <a:cubicBezTo>
                      <a:pt x="179218" y="280854"/>
                      <a:pt x="128417" y="208182"/>
                      <a:pt x="110073" y="177843"/>
                    </a:cubicBezTo>
                    <a:cubicBezTo>
                      <a:pt x="91729" y="147504"/>
                      <a:pt x="85379" y="120693"/>
                      <a:pt x="67740" y="97410"/>
                    </a:cubicBezTo>
                    <a:cubicBezTo>
                      <a:pt x="50101" y="74127"/>
                      <a:pt x="713" y="-2074"/>
                      <a:pt x="7" y="4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5" name="フリーフォーム: 図形 1084">
                <a:extLst>
                  <a:ext uri="{FF2B5EF4-FFF2-40B4-BE49-F238E27FC236}">
                    <a16:creationId xmlns:a16="http://schemas.microsoft.com/office/drawing/2014/main" id="{39040995-19E0-4ABA-A70A-EAC1546CF5DB}"/>
                  </a:ext>
                </a:extLst>
              </p:cNvPr>
              <p:cNvSpPr/>
              <p:nvPr/>
            </p:nvSpPr>
            <p:spPr>
              <a:xfrm>
                <a:off x="8377921" y="4634037"/>
                <a:ext cx="394336" cy="463278"/>
              </a:xfrm>
              <a:custGeom>
                <a:avLst/>
                <a:gdLst>
                  <a:gd name="connsiteX0" fmla="*/ 552 w 394336"/>
                  <a:gd name="connsiteY0" fmla="*/ 1463 h 463278"/>
                  <a:gd name="connsiteX1" fmla="*/ 93685 w 394336"/>
                  <a:gd name="connsiteY1" fmla="*/ 39563 h 463278"/>
                  <a:gd name="connsiteX2" fmla="*/ 148719 w 394336"/>
                  <a:gd name="connsiteY2" fmla="*/ 98830 h 463278"/>
                  <a:gd name="connsiteX3" fmla="*/ 203752 w 394336"/>
                  <a:gd name="connsiteY3" fmla="*/ 213130 h 463278"/>
                  <a:gd name="connsiteX4" fmla="*/ 326519 w 394336"/>
                  <a:gd name="connsiteY4" fmla="*/ 382463 h 463278"/>
                  <a:gd name="connsiteX5" fmla="*/ 394252 w 394336"/>
                  <a:gd name="connsiteY5" fmla="*/ 462896 h 463278"/>
                  <a:gd name="connsiteX6" fmla="*/ 313819 w 394336"/>
                  <a:gd name="connsiteY6" fmla="*/ 352830 h 463278"/>
                  <a:gd name="connsiteX7" fmla="*/ 254552 w 394336"/>
                  <a:gd name="connsiteY7" fmla="*/ 255463 h 463278"/>
                  <a:gd name="connsiteX8" fmla="*/ 220685 w 394336"/>
                  <a:gd name="connsiteY8" fmla="*/ 196196 h 463278"/>
                  <a:gd name="connsiteX9" fmla="*/ 140252 w 394336"/>
                  <a:gd name="connsiteY9" fmla="*/ 90363 h 463278"/>
                  <a:gd name="connsiteX10" fmla="*/ 552 w 394336"/>
                  <a:gd name="connsiteY10" fmla="*/ 1463 h 46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4336" h="463278">
                    <a:moveTo>
                      <a:pt x="552" y="1463"/>
                    </a:moveTo>
                    <a:cubicBezTo>
                      <a:pt x="-7209" y="-7004"/>
                      <a:pt x="68991" y="23335"/>
                      <a:pt x="93685" y="39563"/>
                    </a:cubicBezTo>
                    <a:cubicBezTo>
                      <a:pt x="118379" y="55791"/>
                      <a:pt x="130375" y="69902"/>
                      <a:pt x="148719" y="98830"/>
                    </a:cubicBezTo>
                    <a:cubicBezTo>
                      <a:pt x="167063" y="127758"/>
                      <a:pt x="174119" y="165858"/>
                      <a:pt x="203752" y="213130"/>
                    </a:cubicBezTo>
                    <a:cubicBezTo>
                      <a:pt x="233385" y="260402"/>
                      <a:pt x="294769" y="340835"/>
                      <a:pt x="326519" y="382463"/>
                    </a:cubicBezTo>
                    <a:cubicBezTo>
                      <a:pt x="358269" y="424091"/>
                      <a:pt x="396369" y="467835"/>
                      <a:pt x="394252" y="462896"/>
                    </a:cubicBezTo>
                    <a:cubicBezTo>
                      <a:pt x="392135" y="457957"/>
                      <a:pt x="337102" y="387402"/>
                      <a:pt x="313819" y="352830"/>
                    </a:cubicBezTo>
                    <a:cubicBezTo>
                      <a:pt x="290536" y="318258"/>
                      <a:pt x="270074" y="281569"/>
                      <a:pt x="254552" y="255463"/>
                    </a:cubicBezTo>
                    <a:cubicBezTo>
                      <a:pt x="239030" y="229357"/>
                      <a:pt x="239735" y="223713"/>
                      <a:pt x="220685" y="196196"/>
                    </a:cubicBezTo>
                    <a:cubicBezTo>
                      <a:pt x="201635" y="168679"/>
                      <a:pt x="172707" y="121407"/>
                      <a:pt x="140252" y="90363"/>
                    </a:cubicBezTo>
                    <a:cubicBezTo>
                      <a:pt x="107797" y="59319"/>
                      <a:pt x="8313" y="9930"/>
                      <a:pt x="552" y="146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6" name="フリーフォーム: 図形 1085">
                <a:extLst>
                  <a:ext uri="{FF2B5EF4-FFF2-40B4-BE49-F238E27FC236}">
                    <a16:creationId xmlns:a16="http://schemas.microsoft.com/office/drawing/2014/main" id="{69F52A99-322E-4A4F-8143-BE36786B6F35}"/>
                  </a:ext>
                </a:extLst>
              </p:cNvPr>
              <p:cNvSpPr/>
              <p:nvPr/>
            </p:nvSpPr>
            <p:spPr>
              <a:xfrm>
                <a:off x="8090241" y="5481157"/>
                <a:ext cx="123645" cy="145008"/>
              </a:xfrm>
              <a:custGeom>
                <a:avLst/>
                <a:gdLst>
                  <a:gd name="connsiteX0" fmla="*/ 101965 w 123645"/>
                  <a:gd name="connsiteY0" fmla="*/ 1010 h 145008"/>
                  <a:gd name="connsiteX1" fmla="*/ 123132 w 123645"/>
                  <a:gd name="connsiteY1" fmla="*/ 68743 h 145008"/>
                  <a:gd name="connsiteX2" fmla="*/ 76565 w 123645"/>
                  <a:gd name="connsiteY2" fmla="*/ 128010 h 145008"/>
                  <a:gd name="connsiteX3" fmla="*/ 365 w 123645"/>
                  <a:gd name="connsiteY3" fmla="*/ 144943 h 145008"/>
                  <a:gd name="connsiteX4" fmla="*/ 110432 w 123645"/>
                  <a:gd name="connsiteY4" fmla="*/ 123776 h 145008"/>
                  <a:gd name="connsiteX5" fmla="*/ 101965 w 123645"/>
                  <a:gd name="connsiteY5" fmla="*/ 1010 h 14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645" h="145008">
                    <a:moveTo>
                      <a:pt x="101965" y="1010"/>
                    </a:moveTo>
                    <a:cubicBezTo>
                      <a:pt x="104082" y="-8162"/>
                      <a:pt x="127365" y="47576"/>
                      <a:pt x="123132" y="68743"/>
                    </a:cubicBezTo>
                    <a:cubicBezTo>
                      <a:pt x="118899" y="89910"/>
                      <a:pt x="97026" y="115310"/>
                      <a:pt x="76565" y="128010"/>
                    </a:cubicBezTo>
                    <a:cubicBezTo>
                      <a:pt x="56104" y="140710"/>
                      <a:pt x="-5280" y="145649"/>
                      <a:pt x="365" y="144943"/>
                    </a:cubicBezTo>
                    <a:cubicBezTo>
                      <a:pt x="6009" y="144237"/>
                      <a:pt x="94204" y="144237"/>
                      <a:pt x="110432" y="123776"/>
                    </a:cubicBezTo>
                    <a:cubicBezTo>
                      <a:pt x="126660" y="103315"/>
                      <a:pt x="99848" y="10182"/>
                      <a:pt x="101965" y="10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7" name="フリーフォーム: 図形 1086">
                <a:extLst>
                  <a:ext uri="{FF2B5EF4-FFF2-40B4-BE49-F238E27FC236}">
                    <a16:creationId xmlns:a16="http://schemas.microsoft.com/office/drawing/2014/main" id="{56694660-890F-4E76-85E6-CA6024395295}"/>
                  </a:ext>
                </a:extLst>
              </p:cNvPr>
              <p:cNvSpPr/>
              <p:nvPr/>
            </p:nvSpPr>
            <p:spPr>
              <a:xfrm>
                <a:off x="8015060" y="5610568"/>
                <a:ext cx="67050" cy="71457"/>
              </a:xfrm>
              <a:custGeom>
                <a:avLst/>
                <a:gdLst>
                  <a:gd name="connsiteX0" fmla="*/ 6650 w 33647"/>
                  <a:gd name="connsiteY0" fmla="*/ 20 h 56479"/>
                  <a:gd name="connsiteX1" fmla="*/ 33638 w 33647"/>
                  <a:gd name="connsiteY1" fmla="*/ 49232 h 56479"/>
                  <a:gd name="connsiteX2" fmla="*/ 3475 w 33647"/>
                  <a:gd name="connsiteY2" fmla="*/ 55582 h 56479"/>
                  <a:gd name="connsiteX3" fmla="*/ 6650 w 33647"/>
                  <a:gd name="connsiteY3" fmla="*/ 20 h 56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47" h="56479">
                    <a:moveTo>
                      <a:pt x="6650" y="20"/>
                    </a:moveTo>
                    <a:cubicBezTo>
                      <a:pt x="11677" y="-1038"/>
                      <a:pt x="34167" y="39972"/>
                      <a:pt x="33638" y="49232"/>
                    </a:cubicBezTo>
                    <a:cubicBezTo>
                      <a:pt x="33109" y="58492"/>
                      <a:pt x="10619" y="56640"/>
                      <a:pt x="3475" y="55582"/>
                    </a:cubicBezTo>
                    <a:cubicBezTo>
                      <a:pt x="-3669" y="54524"/>
                      <a:pt x="1623" y="1078"/>
                      <a:pt x="6650" y="2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フリーフォーム: 図形 63">
                <a:extLst>
                  <a:ext uri="{FF2B5EF4-FFF2-40B4-BE49-F238E27FC236}">
                    <a16:creationId xmlns:a16="http://schemas.microsoft.com/office/drawing/2014/main" id="{163CA3C2-6C83-4E36-AB58-97BFCCC5F696}"/>
                  </a:ext>
                </a:extLst>
              </p:cNvPr>
              <p:cNvSpPr/>
              <p:nvPr/>
            </p:nvSpPr>
            <p:spPr>
              <a:xfrm>
                <a:off x="7894270" y="5564184"/>
                <a:ext cx="130030" cy="123670"/>
              </a:xfrm>
              <a:custGeom>
                <a:avLst/>
                <a:gdLst>
                  <a:gd name="connsiteX0" fmla="*/ 25416 w 130030"/>
                  <a:gd name="connsiteY0" fmla="*/ 4 h 123670"/>
                  <a:gd name="connsiteX1" fmla="*/ 16 w 130030"/>
                  <a:gd name="connsiteY1" fmla="*/ 60329 h 123670"/>
                  <a:gd name="connsiteX2" fmla="*/ 28591 w 130030"/>
                  <a:gd name="connsiteY2" fmla="*/ 95254 h 123670"/>
                  <a:gd name="connsiteX3" fmla="*/ 80978 w 130030"/>
                  <a:gd name="connsiteY3" fmla="*/ 115891 h 123670"/>
                  <a:gd name="connsiteX4" fmla="*/ 128603 w 130030"/>
                  <a:gd name="connsiteY4" fmla="*/ 122241 h 123670"/>
                  <a:gd name="connsiteX5" fmla="*/ 114316 w 130030"/>
                  <a:gd name="connsiteY5" fmla="*/ 90491 h 123670"/>
                  <a:gd name="connsiteX6" fmla="*/ 80978 w 130030"/>
                  <a:gd name="connsiteY6" fmla="*/ 63504 h 123670"/>
                  <a:gd name="connsiteX7" fmla="*/ 25416 w 130030"/>
                  <a:gd name="connsiteY7" fmla="*/ 4 h 123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030" h="123670">
                    <a:moveTo>
                      <a:pt x="25416" y="4"/>
                    </a:moveTo>
                    <a:cubicBezTo>
                      <a:pt x="11922" y="-525"/>
                      <a:pt x="-513" y="44454"/>
                      <a:pt x="16" y="60329"/>
                    </a:cubicBezTo>
                    <a:cubicBezTo>
                      <a:pt x="545" y="76204"/>
                      <a:pt x="15098" y="85994"/>
                      <a:pt x="28591" y="95254"/>
                    </a:cubicBezTo>
                    <a:cubicBezTo>
                      <a:pt x="42084" y="104514"/>
                      <a:pt x="64309" y="111393"/>
                      <a:pt x="80978" y="115891"/>
                    </a:cubicBezTo>
                    <a:cubicBezTo>
                      <a:pt x="97647" y="120389"/>
                      <a:pt x="123047" y="126474"/>
                      <a:pt x="128603" y="122241"/>
                    </a:cubicBezTo>
                    <a:cubicBezTo>
                      <a:pt x="134159" y="118008"/>
                      <a:pt x="122253" y="100280"/>
                      <a:pt x="114316" y="90491"/>
                    </a:cubicBezTo>
                    <a:cubicBezTo>
                      <a:pt x="106379" y="80702"/>
                      <a:pt x="93149" y="75675"/>
                      <a:pt x="80978" y="63504"/>
                    </a:cubicBezTo>
                    <a:cubicBezTo>
                      <a:pt x="68807" y="51333"/>
                      <a:pt x="38910" y="533"/>
                      <a:pt x="25416" y="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フリーフォーム: 図形 64">
                <a:extLst>
                  <a:ext uri="{FF2B5EF4-FFF2-40B4-BE49-F238E27FC236}">
                    <a16:creationId xmlns:a16="http://schemas.microsoft.com/office/drawing/2014/main" id="{05C6AB51-766D-4872-AB08-41F2CC162D23}"/>
                  </a:ext>
                </a:extLst>
              </p:cNvPr>
              <p:cNvSpPr/>
              <p:nvPr/>
            </p:nvSpPr>
            <p:spPr>
              <a:xfrm>
                <a:off x="7873993" y="5355148"/>
                <a:ext cx="198432" cy="257632"/>
              </a:xfrm>
              <a:custGeom>
                <a:avLst/>
                <a:gdLst>
                  <a:gd name="connsiteX0" fmla="*/ 6005 w 198432"/>
                  <a:gd name="connsiteY0" fmla="*/ 1077 h 257632"/>
                  <a:gd name="connsiteX1" fmla="*/ 1243 w 198432"/>
                  <a:gd name="connsiteY1" fmla="*/ 101090 h 257632"/>
                  <a:gd name="connsiteX2" fmla="*/ 29818 w 198432"/>
                  <a:gd name="connsiteY2" fmla="*/ 167765 h 257632"/>
                  <a:gd name="connsiteX3" fmla="*/ 58393 w 198432"/>
                  <a:gd name="connsiteY3" fmla="*/ 216977 h 257632"/>
                  <a:gd name="connsiteX4" fmla="*/ 133005 w 198432"/>
                  <a:gd name="connsiteY4" fmla="*/ 240790 h 257632"/>
                  <a:gd name="connsiteX5" fmla="*/ 198093 w 198432"/>
                  <a:gd name="connsiteY5" fmla="*/ 256665 h 257632"/>
                  <a:gd name="connsiteX6" fmla="*/ 104430 w 198432"/>
                  <a:gd name="connsiteY6" fmla="*/ 212215 h 257632"/>
                  <a:gd name="connsiteX7" fmla="*/ 56805 w 198432"/>
                  <a:gd name="connsiteY7" fmla="*/ 183640 h 257632"/>
                  <a:gd name="connsiteX8" fmla="*/ 21880 w 198432"/>
                  <a:gd name="connsiteY8" fmla="*/ 121727 h 257632"/>
                  <a:gd name="connsiteX9" fmla="*/ 13943 w 198432"/>
                  <a:gd name="connsiteY9" fmla="*/ 51877 h 257632"/>
                  <a:gd name="connsiteX10" fmla="*/ 6005 w 198432"/>
                  <a:gd name="connsiteY10" fmla="*/ 1077 h 25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432" h="257632">
                    <a:moveTo>
                      <a:pt x="6005" y="1077"/>
                    </a:moveTo>
                    <a:cubicBezTo>
                      <a:pt x="3888" y="9279"/>
                      <a:pt x="-2726" y="73309"/>
                      <a:pt x="1243" y="101090"/>
                    </a:cubicBezTo>
                    <a:cubicBezTo>
                      <a:pt x="5212" y="128871"/>
                      <a:pt x="20293" y="148450"/>
                      <a:pt x="29818" y="167765"/>
                    </a:cubicBezTo>
                    <a:cubicBezTo>
                      <a:pt x="39343" y="187080"/>
                      <a:pt x="41195" y="204806"/>
                      <a:pt x="58393" y="216977"/>
                    </a:cubicBezTo>
                    <a:cubicBezTo>
                      <a:pt x="75591" y="229148"/>
                      <a:pt x="109722" y="234175"/>
                      <a:pt x="133005" y="240790"/>
                    </a:cubicBezTo>
                    <a:cubicBezTo>
                      <a:pt x="156288" y="247405"/>
                      <a:pt x="202855" y="261427"/>
                      <a:pt x="198093" y="256665"/>
                    </a:cubicBezTo>
                    <a:cubicBezTo>
                      <a:pt x="193331" y="251903"/>
                      <a:pt x="127978" y="224386"/>
                      <a:pt x="104430" y="212215"/>
                    </a:cubicBezTo>
                    <a:cubicBezTo>
                      <a:pt x="80882" y="200044"/>
                      <a:pt x="70563" y="198721"/>
                      <a:pt x="56805" y="183640"/>
                    </a:cubicBezTo>
                    <a:cubicBezTo>
                      <a:pt x="43047" y="168559"/>
                      <a:pt x="29024" y="143687"/>
                      <a:pt x="21880" y="121727"/>
                    </a:cubicBezTo>
                    <a:cubicBezTo>
                      <a:pt x="14736" y="99767"/>
                      <a:pt x="15266" y="70133"/>
                      <a:pt x="13943" y="51877"/>
                    </a:cubicBezTo>
                    <a:cubicBezTo>
                      <a:pt x="12620" y="33621"/>
                      <a:pt x="8122" y="-7125"/>
                      <a:pt x="6005" y="107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フリーフォーム: 図形 65">
                <a:extLst>
                  <a:ext uri="{FF2B5EF4-FFF2-40B4-BE49-F238E27FC236}">
                    <a16:creationId xmlns:a16="http://schemas.microsoft.com/office/drawing/2014/main" id="{AD5CDE0D-C304-42CD-A10F-F268A6EE147F}"/>
                  </a:ext>
                </a:extLst>
              </p:cNvPr>
              <p:cNvSpPr/>
              <p:nvPr/>
            </p:nvSpPr>
            <p:spPr>
              <a:xfrm>
                <a:off x="8202777" y="4893034"/>
                <a:ext cx="43225" cy="142529"/>
              </a:xfrm>
              <a:custGeom>
                <a:avLst/>
                <a:gdLst>
                  <a:gd name="connsiteX0" fmla="*/ 31763 w 43225"/>
                  <a:gd name="connsiteY0" fmla="*/ 699 h 142529"/>
                  <a:gd name="connsiteX1" fmla="*/ 35996 w 43225"/>
                  <a:gd name="connsiteY1" fmla="*/ 98066 h 142529"/>
                  <a:gd name="connsiteX2" fmla="*/ 42346 w 43225"/>
                  <a:gd name="connsiteY2" fmla="*/ 142516 h 142529"/>
                  <a:gd name="connsiteX3" fmla="*/ 14829 w 43225"/>
                  <a:gd name="connsiteY3" fmla="*/ 102299 h 142529"/>
                  <a:gd name="connsiteX4" fmla="*/ 13 w 43225"/>
                  <a:gd name="connsiteY4" fmla="*/ 55733 h 142529"/>
                  <a:gd name="connsiteX5" fmla="*/ 31763 w 43225"/>
                  <a:gd name="connsiteY5" fmla="*/ 699 h 142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225" h="142529">
                    <a:moveTo>
                      <a:pt x="31763" y="699"/>
                    </a:moveTo>
                    <a:cubicBezTo>
                      <a:pt x="37760" y="7754"/>
                      <a:pt x="34232" y="74430"/>
                      <a:pt x="35996" y="98066"/>
                    </a:cubicBezTo>
                    <a:cubicBezTo>
                      <a:pt x="37760" y="121702"/>
                      <a:pt x="45874" y="141811"/>
                      <a:pt x="42346" y="142516"/>
                    </a:cubicBezTo>
                    <a:cubicBezTo>
                      <a:pt x="38818" y="143221"/>
                      <a:pt x="21884" y="116763"/>
                      <a:pt x="14829" y="102299"/>
                    </a:cubicBezTo>
                    <a:cubicBezTo>
                      <a:pt x="7774" y="87835"/>
                      <a:pt x="718" y="69491"/>
                      <a:pt x="13" y="55733"/>
                    </a:cubicBezTo>
                    <a:cubicBezTo>
                      <a:pt x="-693" y="41975"/>
                      <a:pt x="25766" y="-6356"/>
                      <a:pt x="31763" y="69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フリーフォーム: 図形 66">
                <a:extLst>
                  <a:ext uri="{FF2B5EF4-FFF2-40B4-BE49-F238E27FC236}">
                    <a16:creationId xmlns:a16="http://schemas.microsoft.com/office/drawing/2014/main" id="{70F315E0-2F47-4B7D-B170-172412F98E02}"/>
                  </a:ext>
                </a:extLst>
              </p:cNvPr>
              <p:cNvSpPr/>
              <p:nvPr/>
            </p:nvSpPr>
            <p:spPr>
              <a:xfrm>
                <a:off x="8972399" y="5367327"/>
                <a:ext cx="67032" cy="125525"/>
              </a:xfrm>
              <a:custGeom>
                <a:avLst/>
                <a:gdLst>
                  <a:gd name="connsiteX0" fmla="*/ 66474 w 67032"/>
                  <a:gd name="connsiteY0" fmla="*/ 11 h 125525"/>
                  <a:gd name="connsiteX1" fmla="*/ 60124 w 67032"/>
                  <a:gd name="connsiteY1" fmla="*/ 52398 h 125525"/>
                  <a:gd name="connsiteX2" fmla="*/ 49012 w 67032"/>
                  <a:gd name="connsiteY2" fmla="*/ 80973 h 125525"/>
                  <a:gd name="connsiteX3" fmla="*/ 1387 w 67032"/>
                  <a:gd name="connsiteY3" fmla="*/ 125423 h 125525"/>
                  <a:gd name="connsiteX4" fmla="*/ 15674 w 67032"/>
                  <a:gd name="connsiteY4" fmla="*/ 92086 h 125525"/>
                  <a:gd name="connsiteX5" fmla="*/ 45837 w 67032"/>
                  <a:gd name="connsiteY5" fmla="*/ 57161 h 125525"/>
                  <a:gd name="connsiteX6" fmla="*/ 66474 w 67032"/>
                  <a:gd name="connsiteY6" fmla="*/ 11 h 125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032" h="125525">
                    <a:moveTo>
                      <a:pt x="66474" y="11"/>
                    </a:moveTo>
                    <a:cubicBezTo>
                      <a:pt x="68855" y="-783"/>
                      <a:pt x="63034" y="38904"/>
                      <a:pt x="60124" y="52398"/>
                    </a:cubicBezTo>
                    <a:cubicBezTo>
                      <a:pt x="57214" y="65892"/>
                      <a:pt x="58801" y="68802"/>
                      <a:pt x="49012" y="80973"/>
                    </a:cubicBezTo>
                    <a:cubicBezTo>
                      <a:pt x="39222" y="93144"/>
                      <a:pt x="6943" y="123571"/>
                      <a:pt x="1387" y="125423"/>
                    </a:cubicBezTo>
                    <a:cubicBezTo>
                      <a:pt x="-4169" y="127275"/>
                      <a:pt x="8266" y="103463"/>
                      <a:pt x="15674" y="92086"/>
                    </a:cubicBezTo>
                    <a:cubicBezTo>
                      <a:pt x="23082" y="80709"/>
                      <a:pt x="38958" y="69861"/>
                      <a:pt x="45837" y="57161"/>
                    </a:cubicBezTo>
                    <a:cubicBezTo>
                      <a:pt x="52716" y="44461"/>
                      <a:pt x="64093" y="805"/>
                      <a:pt x="66474" y="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フリーフォーム: 図形 67">
                <a:extLst>
                  <a:ext uri="{FF2B5EF4-FFF2-40B4-BE49-F238E27FC236}">
                    <a16:creationId xmlns:a16="http://schemas.microsoft.com/office/drawing/2014/main" id="{E42C3EF4-8D72-4BFC-B9E7-06505E5F24A6}"/>
                  </a:ext>
                </a:extLst>
              </p:cNvPr>
              <p:cNvSpPr/>
              <p:nvPr/>
            </p:nvSpPr>
            <p:spPr>
              <a:xfrm>
                <a:off x="8795331" y="5519608"/>
                <a:ext cx="151507" cy="166303"/>
              </a:xfrm>
              <a:custGeom>
                <a:avLst/>
                <a:gdLst>
                  <a:gd name="connsiteX0" fmla="*/ 151467 w 151507"/>
                  <a:gd name="connsiteY0" fmla="*/ 130 h 166303"/>
                  <a:gd name="connsiteX1" fmla="*/ 135592 w 151507"/>
                  <a:gd name="connsiteY1" fmla="*/ 47755 h 166303"/>
                  <a:gd name="connsiteX2" fmla="*/ 118130 w 151507"/>
                  <a:gd name="connsiteY2" fmla="*/ 71567 h 166303"/>
                  <a:gd name="connsiteX3" fmla="*/ 60980 w 151507"/>
                  <a:gd name="connsiteY3" fmla="*/ 138242 h 166303"/>
                  <a:gd name="connsiteX4" fmla="*/ 14942 w 151507"/>
                  <a:gd name="connsiteY4" fmla="*/ 165230 h 166303"/>
                  <a:gd name="connsiteX5" fmla="*/ 655 w 151507"/>
                  <a:gd name="connsiteY5" fmla="*/ 158880 h 166303"/>
                  <a:gd name="connsiteX6" fmla="*/ 32405 w 151507"/>
                  <a:gd name="connsiteY6" fmla="*/ 139830 h 166303"/>
                  <a:gd name="connsiteX7" fmla="*/ 103842 w 151507"/>
                  <a:gd name="connsiteY7" fmla="*/ 98555 h 166303"/>
                  <a:gd name="connsiteX8" fmla="*/ 130830 w 151507"/>
                  <a:gd name="connsiteY8" fmla="*/ 63630 h 166303"/>
                  <a:gd name="connsiteX9" fmla="*/ 151467 w 151507"/>
                  <a:gd name="connsiteY9" fmla="*/ 130 h 166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1507" h="166303">
                    <a:moveTo>
                      <a:pt x="151467" y="130"/>
                    </a:moveTo>
                    <a:cubicBezTo>
                      <a:pt x="152261" y="-2516"/>
                      <a:pt x="141148" y="35849"/>
                      <a:pt x="135592" y="47755"/>
                    </a:cubicBezTo>
                    <a:cubicBezTo>
                      <a:pt x="130036" y="59661"/>
                      <a:pt x="130565" y="56486"/>
                      <a:pt x="118130" y="71567"/>
                    </a:cubicBezTo>
                    <a:cubicBezTo>
                      <a:pt x="105695" y="86648"/>
                      <a:pt x="78178" y="122632"/>
                      <a:pt x="60980" y="138242"/>
                    </a:cubicBezTo>
                    <a:cubicBezTo>
                      <a:pt x="43782" y="153853"/>
                      <a:pt x="24996" y="161790"/>
                      <a:pt x="14942" y="165230"/>
                    </a:cubicBezTo>
                    <a:cubicBezTo>
                      <a:pt x="4888" y="168670"/>
                      <a:pt x="-2255" y="163113"/>
                      <a:pt x="655" y="158880"/>
                    </a:cubicBezTo>
                    <a:cubicBezTo>
                      <a:pt x="3565" y="154647"/>
                      <a:pt x="32405" y="139830"/>
                      <a:pt x="32405" y="139830"/>
                    </a:cubicBezTo>
                    <a:cubicBezTo>
                      <a:pt x="49603" y="129776"/>
                      <a:pt x="87438" y="111255"/>
                      <a:pt x="103842" y="98555"/>
                    </a:cubicBezTo>
                    <a:cubicBezTo>
                      <a:pt x="120246" y="85855"/>
                      <a:pt x="124480" y="76330"/>
                      <a:pt x="130830" y="63630"/>
                    </a:cubicBezTo>
                    <a:cubicBezTo>
                      <a:pt x="137180" y="50930"/>
                      <a:pt x="150673" y="2776"/>
                      <a:pt x="151467" y="1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フリーフォーム: 図形 68">
                <a:extLst>
                  <a:ext uri="{FF2B5EF4-FFF2-40B4-BE49-F238E27FC236}">
                    <a16:creationId xmlns:a16="http://schemas.microsoft.com/office/drawing/2014/main" id="{C49BC029-AD7A-4BB0-8BE8-72A50304A513}"/>
                  </a:ext>
                </a:extLst>
              </p:cNvPr>
              <p:cNvSpPr/>
              <p:nvPr/>
            </p:nvSpPr>
            <p:spPr>
              <a:xfrm>
                <a:off x="8452282" y="5711773"/>
                <a:ext cx="270759" cy="105145"/>
              </a:xfrm>
              <a:custGeom>
                <a:avLst/>
                <a:gdLst>
                  <a:gd name="connsiteX0" fmla="*/ 270679 w 270759"/>
                  <a:gd name="connsiteY0" fmla="*/ 52 h 105145"/>
                  <a:gd name="connsiteX1" fmla="*/ 227816 w 270759"/>
                  <a:gd name="connsiteY1" fmla="*/ 46090 h 105145"/>
                  <a:gd name="connsiteX2" fmla="*/ 186541 w 270759"/>
                  <a:gd name="connsiteY2" fmla="*/ 77840 h 105145"/>
                  <a:gd name="connsiteX3" fmla="*/ 132566 w 270759"/>
                  <a:gd name="connsiteY3" fmla="*/ 84190 h 105145"/>
                  <a:gd name="connsiteX4" fmla="*/ 54779 w 270759"/>
                  <a:gd name="connsiteY4" fmla="*/ 76252 h 105145"/>
                  <a:gd name="connsiteX5" fmla="*/ 804 w 270759"/>
                  <a:gd name="connsiteY5" fmla="*/ 58790 h 105145"/>
                  <a:gd name="connsiteX6" fmla="*/ 96054 w 270759"/>
                  <a:gd name="connsiteY6" fmla="*/ 92127 h 105145"/>
                  <a:gd name="connsiteX7" fmla="*/ 178604 w 270759"/>
                  <a:gd name="connsiteY7" fmla="*/ 103240 h 105145"/>
                  <a:gd name="connsiteX8" fmla="*/ 216704 w 270759"/>
                  <a:gd name="connsiteY8" fmla="*/ 55615 h 105145"/>
                  <a:gd name="connsiteX9" fmla="*/ 270679 w 270759"/>
                  <a:gd name="connsiteY9" fmla="*/ 52 h 105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0759" h="105145">
                    <a:moveTo>
                      <a:pt x="270679" y="52"/>
                    </a:moveTo>
                    <a:cubicBezTo>
                      <a:pt x="272531" y="-1535"/>
                      <a:pt x="241839" y="33125"/>
                      <a:pt x="227816" y="46090"/>
                    </a:cubicBezTo>
                    <a:cubicBezTo>
                      <a:pt x="213793" y="59055"/>
                      <a:pt x="202416" y="71490"/>
                      <a:pt x="186541" y="77840"/>
                    </a:cubicBezTo>
                    <a:cubicBezTo>
                      <a:pt x="170666" y="84190"/>
                      <a:pt x="154526" y="84455"/>
                      <a:pt x="132566" y="84190"/>
                    </a:cubicBezTo>
                    <a:cubicBezTo>
                      <a:pt x="110606" y="83925"/>
                      <a:pt x="76739" y="80485"/>
                      <a:pt x="54779" y="76252"/>
                    </a:cubicBezTo>
                    <a:cubicBezTo>
                      <a:pt x="32819" y="72019"/>
                      <a:pt x="-6075" y="56144"/>
                      <a:pt x="804" y="58790"/>
                    </a:cubicBezTo>
                    <a:cubicBezTo>
                      <a:pt x="7683" y="61436"/>
                      <a:pt x="66421" y="84719"/>
                      <a:pt x="96054" y="92127"/>
                    </a:cubicBezTo>
                    <a:cubicBezTo>
                      <a:pt x="125687" y="99535"/>
                      <a:pt x="158496" y="109325"/>
                      <a:pt x="178604" y="103240"/>
                    </a:cubicBezTo>
                    <a:cubicBezTo>
                      <a:pt x="198712" y="97155"/>
                      <a:pt x="204533" y="69902"/>
                      <a:pt x="216704" y="55615"/>
                    </a:cubicBezTo>
                    <a:cubicBezTo>
                      <a:pt x="228875" y="41328"/>
                      <a:pt x="268827" y="1639"/>
                      <a:pt x="270679" y="5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フリーフォーム: 図形 69">
                <a:extLst>
                  <a:ext uri="{FF2B5EF4-FFF2-40B4-BE49-F238E27FC236}">
                    <a16:creationId xmlns:a16="http://schemas.microsoft.com/office/drawing/2014/main" id="{D91C54FC-0E3B-40E7-BF72-E5EEE89490C5}"/>
                  </a:ext>
                </a:extLst>
              </p:cNvPr>
              <p:cNvSpPr/>
              <p:nvPr/>
            </p:nvSpPr>
            <p:spPr>
              <a:xfrm>
                <a:off x="7850930" y="5800503"/>
                <a:ext cx="636247" cy="97074"/>
              </a:xfrm>
              <a:custGeom>
                <a:avLst/>
                <a:gdLst>
                  <a:gd name="connsiteX0" fmla="*/ 493 w 636247"/>
                  <a:gd name="connsiteY0" fmla="*/ 1810 h 97074"/>
                  <a:gd name="connsiteX1" fmla="*/ 130668 w 636247"/>
                  <a:gd name="connsiteY1" fmla="*/ 60547 h 97074"/>
                  <a:gd name="connsiteX2" fmla="*/ 260843 w 636247"/>
                  <a:gd name="connsiteY2" fmla="*/ 62135 h 97074"/>
                  <a:gd name="connsiteX3" fmla="*/ 303706 w 636247"/>
                  <a:gd name="connsiteY3" fmla="*/ 49435 h 97074"/>
                  <a:gd name="connsiteX4" fmla="*/ 362443 w 636247"/>
                  <a:gd name="connsiteY4" fmla="*/ 54197 h 97074"/>
                  <a:gd name="connsiteX5" fmla="*/ 413243 w 636247"/>
                  <a:gd name="connsiteY5" fmla="*/ 66897 h 97074"/>
                  <a:gd name="connsiteX6" fmla="*/ 471981 w 636247"/>
                  <a:gd name="connsiteY6" fmla="*/ 58960 h 97074"/>
                  <a:gd name="connsiteX7" fmla="*/ 571993 w 636247"/>
                  <a:gd name="connsiteY7" fmla="*/ 41497 h 97074"/>
                  <a:gd name="connsiteX8" fmla="*/ 635493 w 636247"/>
                  <a:gd name="connsiteY8" fmla="*/ 222 h 97074"/>
                  <a:gd name="connsiteX9" fmla="*/ 603743 w 636247"/>
                  <a:gd name="connsiteY9" fmla="*/ 25622 h 97074"/>
                  <a:gd name="connsiteX10" fmla="*/ 556118 w 636247"/>
                  <a:gd name="connsiteY10" fmla="*/ 38322 h 97074"/>
                  <a:gd name="connsiteX11" fmla="*/ 464043 w 636247"/>
                  <a:gd name="connsiteY11" fmla="*/ 51022 h 97074"/>
                  <a:gd name="connsiteX12" fmla="*/ 367206 w 636247"/>
                  <a:gd name="connsiteY12" fmla="*/ 58960 h 97074"/>
                  <a:gd name="connsiteX13" fmla="*/ 273543 w 636247"/>
                  <a:gd name="connsiteY13" fmla="*/ 87535 h 97074"/>
                  <a:gd name="connsiteX14" fmla="*/ 146543 w 636247"/>
                  <a:gd name="connsiteY14" fmla="*/ 97060 h 97074"/>
                  <a:gd name="connsiteX15" fmla="*/ 87806 w 636247"/>
                  <a:gd name="connsiteY15" fmla="*/ 85947 h 97074"/>
                  <a:gd name="connsiteX16" fmla="*/ 493 w 636247"/>
                  <a:gd name="connsiteY16" fmla="*/ 1810 h 97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36247" h="97074">
                    <a:moveTo>
                      <a:pt x="493" y="1810"/>
                    </a:moveTo>
                    <a:cubicBezTo>
                      <a:pt x="7637" y="-2423"/>
                      <a:pt x="87276" y="50493"/>
                      <a:pt x="130668" y="60547"/>
                    </a:cubicBezTo>
                    <a:cubicBezTo>
                      <a:pt x="174060" y="70601"/>
                      <a:pt x="232003" y="63987"/>
                      <a:pt x="260843" y="62135"/>
                    </a:cubicBezTo>
                    <a:cubicBezTo>
                      <a:pt x="289683" y="60283"/>
                      <a:pt x="286773" y="50758"/>
                      <a:pt x="303706" y="49435"/>
                    </a:cubicBezTo>
                    <a:cubicBezTo>
                      <a:pt x="320639" y="48112"/>
                      <a:pt x="344187" y="51287"/>
                      <a:pt x="362443" y="54197"/>
                    </a:cubicBezTo>
                    <a:cubicBezTo>
                      <a:pt x="380699" y="57107"/>
                      <a:pt x="394987" y="66103"/>
                      <a:pt x="413243" y="66897"/>
                    </a:cubicBezTo>
                    <a:cubicBezTo>
                      <a:pt x="431499" y="67691"/>
                      <a:pt x="445523" y="63193"/>
                      <a:pt x="471981" y="58960"/>
                    </a:cubicBezTo>
                    <a:cubicBezTo>
                      <a:pt x="498439" y="54727"/>
                      <a:pt x="544741" y="51287"/>
                      <a:pt x="571993" y="41497"/>
                    </a:cubicBezTo>
                    <a:cubicBezTo>
                      <a:pt x="599245" y="31707"/>
                      <a:pt x="630201" y="2868"/>
                      <a:pt x="635493" y="222"/>
                    </a:cubicBezTo>
                    <a:cubicBezTo>
                      <a:pt x="640785" y="-2424"/>
                      <a:pt x="616972" y="19272"/>
                      <a:pt x="603743" y="25622"/>
                    </a:cubicBezTo>
                    <a:cubicBezTo>
                      <a:pt x="590514" y="31972"/>
                      <a:pt x="579401" y="34089"/>
                      <a:pt x="556118" y="38322"/>
                    </a:cubicBezTo>
                    <a:cubicBezTo>
                      <a:pt x="532835" y="42555"/>
                      <a:pt x="495528" y="47582"/>
                      <a:pt x="464043" y="51022"/>
                    </a:cubicBezTo>
                    <a:cubicBezTo>
                      <a:pt x="432558" y="54462"/>
                      <a:pt x="398956" y="52875"/>
                      <a:pt x="367206" y="58960"/>
                    </a:cubicBezTo>
                    <a:cubicBezTo>
                      <a:pt x="335456" y="65045"/>
                      <a:pt x="310320" y="81185"/>
                      <a:pt x="273543" y="87535"/>
                    </a:cubicBezTo>
                    <a:cubicBezTo>
                      <a:pt x="236766" y="93885"/>
                      <a:pt x="177499" y="97325"/>
                      <a:pt x="146543" y="97060"/>
                    </a:cubicBezTo>
                    <a:cubicBezTo>
                      <a:pt x="115587" y="96795"/>
                      <a:pt x="109766" y="98647"/>
                      <a:pt x="87806" y="85947"/>
                    </a:cubicBezTo>
                    <a:cubicBezTo>
                      <a:pt x="65846" y="73247"/>
                      <a:pt x="-6651" y="6043"/>
                      <a:pt x="493" y="18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フリーフォーム: 図形 70">
                <a:extLst>
                  <a:ext uri="{FF2B5EF4-FFF2-40B4-BE49-F238E27FC236}">
                    <a16:creationId xmlns:a16="http://schemas.microsoft.com/office/drawing/2014/main" id="{F6551FC5-3EE0-4284-A04A-EF56B19FA4D4}"/>
                  </a:ext>
                </a:extLst>
              </p:cNvPr>
              <p:cNvSpPr/>
              <p:nvPr/>
            </p:nvSpPr>
            <p:spPr>
              <a:xfrm>
                <a:off x="7832974" y="5613111"/>
                <a:ext cx="121493" cy="89357"/>
              </a:xfrm>
              <a:custGeom>
                <a:avLst/>
                <a:gdLst>
                  <a:gd name="connsiteX0" fmla="*/ 120049 w 121493"/>
                  <a:gd name="connsiteY0" fmla="*/ 60614 h 89357"/>
                  <a:gd name="connsiteX1" fmla="*/ 66074 w 121493"/>
                  <a:gd name="connsiteY1" fmla="*/ 73314 h 89357"/>
                  <a:gd name="connsiteX2" fmla="*/ 15274 w 121493"/>
                  <a:gd name="connsiteY2" fmla="*/ 78077 h 89357"/>
                  <a:gd name="connsiteX3" fmla="*/ 987 w 121493"/>
                  <a:gd name="connsiteY3" fmla="*/ 89189 h 89357"/>
                  <a:gd name="connsiteX4" fmla="*/ 37499 w 121493"/>
                  <a:gd name="connsiteY4" fmla="*/ 68552 h 89357"/>
                  <a:gd name="connsiteX5" fmla="*/ 56549 w 121493"/>
                  <a:gd name="connsiteY5" fmla="*/ 38389 h 89357"/>
                  <a:gd name="connsiteX6" fmla="*/ 67662 w 121493"/>
                  <a:gd name="connsiteY6" fmla="*/ 1877 h 89357"/>
                  <a:gd name="connsiteX7" fmla="*/ 102587 w 121493"/>
                  <a:gd name="connsiteY7" fmla="*/ 8227 h 89357"/>
                  <a:gd name="connsiteX8" fmla="*/ 120049 w 121493"/>
                  <a:gd name="connsiteY8" fmla="*/ 60614 h 89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493" h="89357">
                    <a:moveTo>
                      <a:pt x="120049" y="60614"/>
                    </a:moveTo>
                    <a:cubicBezTo>
                      <a:pt x="113964" y="71462"/>
                      <a:pt x="83536" y="70404"/>
                      <a:pt x="66074" y="73314"/>
                    </a:cubicBezTo>
                    <a:cubicBezTo>
                      <a:pt x="48612" y="76224"/>
                      <a:pt x="26122" y="75431"/>
                      <a:pt x="15274" y="78077"/>
                    </a:cubicBezTo>
                    <a:cubicBezTo>
                      <a:pt x="4426" y="80723"/>
                      <a:pt x="-2717" y="90776"/>
                      <a:pt x="987" y="89189"/>
                    </a:cubicBezTo>
                    <a:cubicBezTo>
                      <a:pt x="4691" y="87602"/>
                      <a:pt x="28239" y="77019"/>
                      <a:pt x="37499" y="68552"/>
                    </a:cubicBezTo>
                    <a:cubicBezTo>
                      <a:pt x="46759" y="60085"/>
                      <a:pt x="51522" y="49501"/>
                      <a:pt x="56549" y="38389"/>
                    </a:cubicBezTo>
                    <a:cubicBezTo>
                      <a:pt x="61576" y="27277"/>
                      <a:pt x="59989" y="6904"/>
                      <a:pt x="67662" y="1877"/>
                    </a:cubicBezTo>
                    <a:cubicBezTo>
                      <a:pt x="75335" y="-3150"/>
                      <a:pt x="93591" y="2935"/>
                      <a:pt x="102587" y="8227"/>
                    </a:cubicBezTo>
                    <a:cubicBezTo>
                      <a:pt x="111583" y="13519"/>
                      <a:pt x="126134" y="49766"/>
                      <a:pt x="120049" y="606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フリーフォーム: 図形 72">
                <a:extLst>
                  <a:ext uri="{FF2B5EF4-FFF2-40B4-BE49-F238E27FC236}">
                    <a16:creationId xmlns:a16="http://schemas.microsoft.com/office/drawing/2014/main" id="{F088FE55-900E-4143-8631-EDF7DDE6C5F1}"/>
                  </a:ext>
                </a:extLst>
              </p:cNvPr>
              <p:cNvSpPr/>
              <p:nvPr/>
            </p:nvSpPr>
            <p:spPr>
              <a:xfrm>
                <a:off x="6701981" y="5787999"/>
                <a:ext cx="1173115" cy="304919"/>
              </a:xfrm>
              <a:custGeom>
                <a:avLst/>
                <a:gdLst>
                  <a:gd name="connsiteX0" fmla="*/ 92 w 1173115"/>
                  <a:gd name="connsiteY0" fmla="*/ 269901 h 304919"/>
                  <a:gd name="connsiteX1" fmla="*/ 120742 w 1173115"/>
                  <a:gd name="connsiteY1" fmla="*/ 304826 h 304919"/>
                  <a:gd name="connsiteX2" fmla="*/ 333467 w 1173115"/>
                  <a:gd name="connsiteY2" fmla="*/ 257201 h 304919"/>
                  <a:gd name="connsiteX3" fmla="*/ 574767 w 1173115"/>
                  <a:gd name="connsiteY3" fmla="*/ 196876 h 304919"/>
                  <a:gd name="connsiteX4" fmla="*/ 755742 w 1173115"/>
                  <a:gd name="connsiteY4" fmla="*/ 133376 h 304919"/>
                  <a:gd name="connsiteX5" fmla="*/ 882742 w 1173115"/>
                  <a:gd name="connsiteY5" fmla="*/ 92101 h 304919"/>
                  <a:gd name="connsiteX6" fmla="*/ 977992 w 1173115"/>
                  <a:gd name="connsiteY6" fmla="*/ 69876 h 304919"/>
                  <a:gd name="connsiteX7" fmla="*/ 1022442 w 1173115"/>
                  <a:gd name="connsiteY7" fmla="*/ 63526 h 304919"/>
                  <a:gd name="connsiteX8" fmla="*/ 1063717 w 1173115"/>
                  <a:gd name="connsiteY8" fmla="*/ 44476 h 304919"/>
                  <a:gd name="connsiteX9" fmla="*/ 1092292 w 1173115"/>
                  <a:gd name="connsiteY9" fmla="*/ 34951 h 304919"/>
                  <a:gd name="connsiteX10" fmla="*/ 1143092 w 1173115"/>
                  <a:gd name="connsiteY10" fmla="*/ 28601 h 304919"/>
                  <a:gd name="connsiteX11" fmla="*/ 1171667 w 1173115"/>
                  <a:gd name="connsiteY11" fmla="*/ 34951 h 304919"/>
                  <a:gd name="connsiteX12" fmla="*/ 1098642 w 1173115"/>
                  <a:gd name="connsiteY12" fmla="*/ 26 h 304919"/>
                  <a:gd name="connsiteX13" fmla="*/ 1028792 w 1173115"/>
                  <a:gd name="connsiteY13" fmla="*/ 41301 h 304919"/>
                  <a:gd name="connsiteX14" fmla="*/ 987517 w 1173115"/>
                  <a:gd name="connsiteY14" fmla="*/ 57176 h 304919"/>
                  <a:gd name="connsiteX15" fmla="*/ 911317 w 1173115"/>
                  <a:gd name="connsiteY15" fmla="*/ 95276 h 304919"/>
                  <a:gd name="connsiteX16" fmla="*/ 743042 w 1173115"/>
                  <a:gd name="connsiteY16" fmla="*/ 152426 h 304919"/>
                  <a:gd name="connsiteX17" fmla="*/ 609692 w 1173115"/>
                  <a:gd name="connsiteY17" fmla="*/ 174651 h 304919"/>
                  <a:gd name="connsiteX18" fmla="*/ 479517 w 1173115"/>
                  <a:gd name="connsiteY18" fmla="*/ 234976 h 304919"/>
                  <a:gd name="connsiteX19" fmla="*/ 320767 w 1173115"/>
                  <a:gd name="connsiteY19" fmla="*/ 276251 h 304919"/>
                  <a:gd name="connsiteX20" fmla="*/ 171542 w 1173115"/>
                  <a:gd name="connsiteY20" fmla="*/ 279426 h 304919"/>
                  <a:gd name="connsiteX21" fmla="*/ 101692 w 1173115"/>
                  <a:gd name="connsiteY21" fmla="*/ 288951 h 304919"/>
                  <a:gd name="connsiteX22" fmla="*/ 92 w 1173115"/>
                  <a:gd name="connsiteY22" fmla="*/ 269901 h 30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73115" h="304919">
                    <a:moveTo>
                      <a:pt x="92" y="269901"/>
                    </a:moveTo>
                    <a:cubicBezTo>
                      <a:pt x="3267" y="272547"/>
                      <a:pt x="65180" y="306943"/>
                      <a:pt x="120742" y="304826"/>
                    </a:cubicBezTo>
                    <a:cubicBezTo>
                      <a:pt x="176304" y="302709"/>
                      <a:pt x="257796" y="275193"/>
                      <a:pt x="333467" y="257201"/>
                    </a:cubicBezTo>
                    <a:cubicBezTo>
                      <a:pt x="409138" y="239209"/>
                      <a:pt x="504388" y="217513"/>
                      <a:pt x="574767" y="196876"/>
                    </a:cubicBezTo>
                    <a:cubicBezTo>
                      <a:pt x="645146" y="176239"/>
                      <a:pt x="704413" y="150838"/>
                      <a:pt x="755742" y="133376"/>
                    </a:cubicBezTo>
                    <a:cubicBezTo>
                      <a:pt x="807071" y="115914"/>
                      <a:pt x="845700" y="102684"/>
                      <a:pt x="882742" y="92101"/>
                    </a:cubicBezTo>
                    <a:cubicBezTo>
                      <a:pt x="919784" y="81518"/>
                      <a:pt x="954709" y="74638"/>
                      <a:pt x="977992" y="69876"/>
                    </a:cubicBezTo>
                    <a:cubicBezTo>
                      <a:pt x="1001275" y="65113"/>
                      <a:pt x="1008155" y="67759"/>
                      <a:pt x="1022442" y="63526"/>
                    </a:cubicBezTo>
                    <a:cubicBezTo>
                      <a:pt x="1036729" y="59293"/>
                      <a:pt x="1052075" y="49238"/>
                      <a:pt x="1063717" y="44476"/>
                    </a:cubicBezTo>
                    <a:cubicBezTo>
                      <a:pt x="1075359" y="39714"/>
                      <a:pt x="1079063" y="37597"/>
                      <a:pt x="1092292" y="34951"/>
                    </a:cubicBezTo>
                    <a:cubicBezTo>
                      <a:pt x="1105521" y="32305"/>
                      <a:pt x="1129863" y="28601"/>
                      <a:pt x="1143092" y="28601"/>
                    </a:cubicBezTo>
                    <a:cubicBezTo>
                      <a:pt x="1156321" y="28601"/>
                      <a:pt x="1179075" y="39713"/>
                      <a:pt x="1171667" y="34951"/>
                    </a:cubicBezTo>
                    <a:cubicBezTo>
                      <a:pt x="1164259" y="30188"/>
                      <a:pt x="1122454" y="-1032"/>
                      <a:pt x="1098642" y="26"/>
                    </a:cubicBezTo>
                    <a:cubicBezTo>
                      <a:pt x="1074830" y="1084"/>
                      <a:pt x="1047313" y="31776"/>
                      <a:pt x="1028792" y="41301"/>
                    </a:cubicBezTo>
                    <a:cubicBezTo>
                      <a:pt x="1010271" y="50826"/>
                      <a:pt x="1007096" y="48180"/>
                      <a:pt x="987517" y="57176"/>
                    </a:cubicBezTo>
                    <a:cubicBezTo>
                      <a:pt x="967938" y="66172"/>
                      <a:pt x="952063" y="79401"/>
                      <a:pt x="911317" y="95276"/>
                    </a:cubicBezTo>
                    <a:cubicBezTo>
                      <a:pt x="870571" y="111151"/>
                      <a:pt x="793313" y="139197"/>
                      <a:pt x="743042" y="152426"/>
                    </a:cubicBezTo>
                    <a:cubicBezTo>
                      <a:pt x="692771" y="165655"/>
                      <a:pt x="653613" y="160893"/>
                      <a:pt x="609692" y="174651"/>
                    </a:cubicBezTo>
                    <a:cubicBezTo>
                      <a:pt x="565771" y="188409"/>
                      <a:pt x="527671" y="218043"/>
                      <a:pt x="479517" y="234976"/>
                    </a:cubicBezTo>
                    <a:cubicBezTo>
                      <a:pt x="431363" y="251909"/>
                      <a:pt x="372096" y="268843"/>
                      <a:pt x="320767" y="276251"/>
                    </a:cubicBezTo>
                    <a:cubicBezTo>
                      <a:pt x="269438" y="283659"/>
                      <a:pt x="208054" y="277309"/>
                      <a:pt x="171542" y="279426"/>
                    </a:cubicBezTo>
                    <a:cubicBezTo>
                      <a:pt x="135030" y="281543"/>
                      <a:pt x="127092" y="288422"/>
                      <a:pt x="101692" y="288951"/>
                    </a:cubicBezTo>
                    <a:cubicBezTo>
                      <a:pt x="76292" y="289480"/>
                      <a:pt x="-3083" y="267255"/>
                      <a:pt x="92" y="26990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フリーフォーム: 図形 73">
                <a:extLst>
                  <a:ext uri="{FF2B5EF4-FFF2-40B4-BE49-F238E27FC236}">
                    <a16:creationId xmlns:a16="http://schemas.microsoft.com/office/drawing/2014/main" id="{CF289270-6636-491B-8B2B-109032482D41}"/>
                  </a:ext>
                </a:extLst>
              </p:cNvPr>
              <p:cNvSpPr/>
              <p:nvPr/>
            </p:nvSpPr>
            <p:spPr>
              <a:xfrm>
                <a:off x="7083067" y="5579493"/>
                <a:ext cx="173583" cy="334690"/>
              </a:xfrm>
              <a:custGeom>
                <a:avLst/>
                <a:gdLst>
                  <a:gd name="connsiteX0" fmla="*/ 6 w 173583"/>
                  <a:gd name="connsiteY0" fmla="*/ 40 h 334690"/>
                  <a:gd name="connsiteX1" fmla="*/ 80439 w 173583"/>
                  <a:gd name="connsiteY1" fmla="*/ 122807 h 334690"/>
                  <a:gd name="connsiteX2" fmla="*/ 118539 w 173583"/>
                  <a:gd name="connsiteY2" fmla="*/ 262507 h 334690"/>
                  <a:gd name="connsiteX3" fmla="*/ 173573 w 173583"/>
                  <a:gd name="connsiteY3" fmla="*/ 334474 h 334690"/>
                  <a:gd name="connsiteX4" fmla="*/ 122773 w 173583"/>
                  <a:gd name="connsiteY4" fmla="*/ 241340 h 334690"/>
                  <a:gd name="connsiteX5" fmla="*/ 84673 w 173583"/>
                  <a:gd name="connsiteY5" fmla="*/ 135507 h 334690"/>
                  <a:gd name="connsiteX6" fmla="*/ 6 w 173583"/>
                  <a:gd name="connsiteY6" fmla="*/ 40 h 334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583" h="334690">
                    <a:moveTo>
                      <a:pt x="6" y="40"/>
                    </a:moveTo>
                    <a:cubicBezTo>
                      <a:pt x="-700" y="-2077"/>
                      <a:pt x="60684" y="79063"/>
                      <a:pt x="80439" y="122807"/>
                    </a:cubicBezTo>
                    <a:cubicBezTo>
                      <a:pt x="100194" y="166551"/>
                      <a:pt x="103017" y="227229"/>
                      <a:pt x="118539" y="262507"/>
                    </a:cubicBezTo>
                    <a:cubicBezTo>
                      <a:pt x="134061" y="297785"/>
                      <a:pt x="172867" y="338002"/>
                      <a:pt x="173573" y="334474"/>
                    </a:cubicBezTo>
                    <a:cubicBezTo>
                      <a:pt x="174279" y="330946"/>
                      <a:pt x="137590" y="274501"/>
                      <a:pt x="122773" y="241340"/>
                    </a:cubicBezTo>
                    <a:cubicBezTo>
                      <a:pt x="107956" y="208179"/>
                      <a:pt x="100901" y="172901"/>
                      <a:pt x="84673" y="135507"/>
                    </a:cubicBezTo>
                    <a:cubicBezTo>
                      <a:pt x="68445" y="98113"/>
                      <a:pt x="712" y="2157"/>
                      <a:pt x="6" y="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フリーフォーム: 図形 74">
                <a:extLst>
                  <a:ext uri="{FF2B5EF4-FFF2-40B4-BE49-F238E27FC236}">
                    <a16:creationId xmlns:a16="http://schemas.microsoft.com/office/drawing/2014/main" id="{A58F2839-5F4D-4F6B-94CE-43E9DAC12102}"/>
                  </a:ext>
                </a:extLst>
              </p:cNvPr>
              <p:cNvSpPr/>
              <p:nvPr/>
            </p:nvSpPr>
            <p:spPr>
              <a:xfrm>
                <a:off x="7012623" y="5544617"/>
                <a:ext cx="139281" cy="390699"/>
              </a:xfrm>
              <a:custGeom>
                <a:avLst/>
                <a:gdLst>
                  <a:gd name="connsiteX0" fmla="*/ 6950 w 139281"/>
                  <a:gd name="connsiteY0" fmla="*/ 1050 h 390699"/>
                  <a:gd name="connsiteX1" fmla="*/ 23883 w 139281"/>
                  <a:gd name="connsiteY1" fmla="*/ 149216 h 390699"/>
                  <a:gd name="connsiteX2" fmla="*/ 95850 w 139281"/>
                  <a:gd name="connsiteY2" fmla="*/ 259283 h 390699"/>
                  <a:gd name="connsiteX3" fmla="*/ 125483 w 139281"/>
                  <a:gd name="connsiteY3" fmla="*/ 390516 h 390699"/>
                  <a:gd name="connsiteX4" fmla="*/ 129717 w 139281"/>
                  <a:gd name="connsiteY4" fmla="*/ 229650 h 390699"/>
                  <a:gd name="connsiteX5" fmla="*/ 6950 w 139281"/>
                  <a:gd name="connsiteY5" fmla="*/ 1050 h 390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281" h="390699">
                    <a:moveTo>
                      <a:pt x="6950" y="1050"/>
                    </a:moveTo>
                    <a:cubicBezTo>
                      <a:pt x="-10689" y="-12356"/>
                      <a:pt x="9066" y="106177"/>
                      <a:pt x="23883" y="149216"/>
                    </a:cubicBezTo>
                    <a:cubicBezTo>
                      <a:pt x="38700" y="192255"/>
                      <a:pt x="78917" y="219066"/>
                      <a:pt x="95850" y="259283"/>
                    </a:cubicBezTo>
                    <a:cubicBezTo>
                      <a:pt x="112783" y="299500"/>
                      <a:pt x="119839" y="395455"/>
                      <a:pt x="125483" y="390516"/>
                    </a:cubicBezTo>
                    <a:cubicBezTo>
                      <a:pt x="131127" y="385577"/>
                      <a:pt x="150884" y="286800"/>
                      <a:pt x="129717" y="229650"/>
                    </a:cubicBezTo>
                    <a:cubicBezTo>
                      <a:pt x="108550" y="172500"/>
                      <a:pt x="24589" y="14456"/>
                      <a:pt x="6950" y="10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フリーフォーム: 図形 75">
                <a:extLst>
                  <a:ext uri="{FF2B5EF4-FFF2-40B4-BE49-F238E27FC236}">
                    <a16:creationId xmlns:a16="http://schemas.microsoft.com/office/drawing/2014/main" id="{5368E5D0-52AD-461A-850B-FE882D2B905D}"/>
                  </a:ext>
                </a:extLst>
              </p:cNvPr>
              <p:cNvSpPr/>
              <p:nvPr/>
            </p:nvSpPr>
            <p:spPr>
              <a:xfrm>
                <a:off x="6943187" y="5730854"/>
                <a:ext cx="141355" cy="301680"/>
              </a:xfrm>
              <a:custGeom>
                <a:avLst/>
                <a:gdLst>
                  <a:gd name="connsiteX0" fmla="*/ 186 w 141355"/>
                  <a:gd name="connsiteY0" fmla="*/ 1079 h 301680"/>
                  <a:gd name="connsiteX1" fmla="*/ 110253 w 141355"/>
                  <a:gd name="connsiteY1" fmla="*/ 161946 h 301680"/>
                  <a:gd name="connsiteX2" fmla="*/ 139886 w 141355"/>
                  <a:gd name="connsiteY2" fmla="*/ 301646 h 301680"/>
                  <a:gd name="connsiteX3" fmla="*/ 131419 w 141355"/>
                  <a:gd name="connsiteY3" fmla="*/ 174646 h 301680"/>
                  <a:gd name="connsiteX4" fmla="*/ 84853 w 141355"/>
                  <a:gd name="connsiteY4" fmla="*/ 94213 h 301680"/>
                  <a:gd name="connsiteX5" fmla="*/ 186 w 141355"/>
                  <a:gd name="connsiteY5" fmla="*/ 1079 h 30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1355" h="301680">
                    <a:moveTo>
                      <a:pt x="186" y="1079"/>
                    </a:moveTo>
                    <a:cubicBezTo>
                      <a:pt x="4419" y="12368"/>
                      <a:pt x="86970" y="111852"/>
                      <a:pt x="110253" y="161946"/>
                    </a:cubicBezTo>
                    <a:cubicBezTo>
                      <a:pt x="133536" y="212040"/>
                      <a:pt x="136358" y="299529"/>
                      <a:pt x="139886" y="301646"/>
                    </a:cubicBezTo>
                    <a:cubicBezTo>
                      <a:pt x="143414" y="303763"/>
                      <a:pt x="140591" y="209218"/>
                      <a:pt x="131419" y="174646"/>
                    </a:cubicBezTo>
                    <a:cubicBezTo>
                      <a:pt x="122247" y="140074"/>
                      <a:pt x="104608" y="118202"/>
                      <a:pt x="84853" y="94213"/>
                    </a:cubicBezTo>
                    <a:cubicBezTo>
                      <a:pt x="65098" y="70224"/>
                      <a:pt x="-4047" y="-10210"/>
                      <a:pt x="186" y="10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フリーフォーム: 図形 76">
                <a:extLst>
                  <a:ext uri="{FF2B5EF4-FFF2-40B4-BE49-F238E27FC236}">
                    <a16:creationId xmlns:a16="http://schemas.microsoft.com/office/drawing/2014/main" id="{7620041E-E369-4A2A-BD1D-AC78E8374639}"/>
                  </a:ext>
                </a:extLst>
              </p:cNvPr>
              <p:cNvSpPr/>
              <p:nvPr/>
            </p:nvSpPr>
            <p:spPr>
              <a:xfrm>
                <a:off x="6813869" y="6046948"/>
                <a:ext cx="108989" cy="28737"/>
              </a:xfrm>
              <a:custGeom>
                <a:avLst/>
                <a:gdLst>
                  <a:gd name="connsiteX0" fmla="*/ 387 w 108989"/>
                  <a:gd name="connsiteY0" fmla="*/ 27885 h 28737"/>
                  <a:gd name="connsiteX1" fmla="*/ 74471 w 108989"/>
                  <a:gd name="connsiteY1" fmla="*/ 21535 h 28737"/>
                  <a:gd name="connsiteX2" fmla="*/ 108337 w 108989"/>
                  <a:gd name="connsiteY2" fmla="*/ 19419 h 28737"/>
                  <a:gd name="connsiteX3" fmla="*/ 46954 w 108989"/>
                  <a:gd name="connsiteY3" fmla="*/ 369 h 28737"/>
                  <a:gd name="connsiteX4" fmla="*/ 387 w 108989"/>
                  <a:gd name="connsiteY4" fmla="*/ 27885 h 28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989" h="28737">
                    <a:moveTo>
                      <a:pt x="387" y="27885"/>
                    </a:moveTo>
                    <a:cubicBezTo>
                      <a:pt x="4973" y="31413"/>
                      <a:pt x="56479" y="22946"/>
                      <a:pt x="74471" y="21535"/>
                    </a:cubicBezTo>
                    <a:cubicBezTo>
                      <a:pt x="92463" y="20124"/>
                      <a:pt x="112923" y="22947"/>
                      <a:pt x="108337" y="19419"/>
                    </a:cubicBezTo>
                    <a:cubicBezTo>
                      <a:pt x="103751" y="15891"/>
                      <a:pt x="60712" y="4250"/>
                      <a:pt x="46954" y="369"/>
                    </a:cubicBezTo>
                    <a:cubicBezTo>
                      <a:pt x="33196" y="-3512"/>
                      <a:pt x="-4199" y="24357"/>
                      <a:pt x="387" y="2788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フリーフォーム: 図形 77">
                <a:extLst>
                  <a:ext uri="{FF2B5EF4-FFF2-40B4-BE49-F238E27FC236}">
                    <a16:creationId xmlns:a16="http://schemas.microsoft.com/office/drawing/2014/main" id="{B27EDC0C-1A70-4053-9F47-AEB444F0A28A}"/>
                  </a:ext>
                </a:extLst>
              </p:cNvPr>
              <p:cNvSpPr/>
              <p:nvPr/>
            </p:nvSpPr>
            <p:spPr>
              <a:xfrm>
                <a:off x="7702781" y="4627026"/>
                <a:ext cx="546042" cy="305294"/>
              </a:xfrm>
              <a:custGeom>
                <a:avLst/>
                <a:gdLst>
                  <a:gd name="connsiteX0" fmla="*/ 544459 w 546042"/>
                  <a:gd name="connsiteY0" fmla="*/ 7 h 305294"/>
                  <a:gd name="connsiteX1" fmla="*/ 349725 w 546042"/>
                  <a:gd name="connsiteY1" fmla="*/ 71974 h 305294"/>
                  <a:gd name="connsiteX2" fmla="*/ 281992 w 546042"/>
                  <a:gd name="connsiteY2" fmla="*/ 143941 h 305294"/>
                  <a:gd name="connsiteX3" fmla="*/ 138059 w 546042"/>
                  <a:gd name="connsiteY3" fmla="*/ 258241 h 305294"/>
                  <a:gd name="connsiteX4" fmla="*/ 2592 w 546042"/>
                  <a:gd name="connsiteY4" fmla="*/ 304807 h 305294"/>
                  <a:gd name="connsiteX5" fmla="*/ 53392 w 546042"/>
                  <a:gd name="connsiteY5" fmla="*/ 232841 h 305294"/>
                  <a:gd name="connsiteX6" fmla="*/ 108425 w 546042"/>
                  <a:gd name="connsiteY6" fmla="*/ 131241 h 305294"/>
                  <a:gd name="connsiteX7" fmla="*/ 231192 w 546042"/>
                  <a:gd name="connsiteY7" fmla="*/ 67741 h 305294"/>
                  <a:gd name="connsiteX8" fmla="*/ 544459 w 546042"/>
                  <a:gd name="connsiteY8" fmla="*/ 7 h 305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6042" h="305294">
                    <a:moveTo>
                      <a:pt x="544459" y="7"/>
                    </a:moveTo>
                    <a:cubicBezTo>
                      <a:pt x="564214" y="712"/>
                      <a:pt x="393469" y="47985"/>
                      <a:pt x="349725" y="71974"/>
                    </a:cubicBezTo>
                    <a:cubicBezTo>
                      <a:pt x="305980" y="95963"/>
                      <a:pt x="317270" y="112897"/>
                      <a:pt x="281992" y="143941"/>
                    </a:cubicBezTo>
                    <a:cubicBezTo>
                      <a:pt x="246714" y="174986"/>
                      <a:pt x="184625" y="231430"/>
                      <a:pt x="138059" y="258241"/>
                    </a:cubicBezTo>
                    <a:cubicBezTo>
                      <a:pt x="91493" y="285052"/>
                      <a:pt x="16703" y="309040"/>
                      <a:pt x="2592" y="304807"/>
                    </a:cubicBezTo>
                    <a:cubicBezTo>
                      <a:pt x="-11519" y="300574"/>
                      <a:pt x="35753" y="261769"/>
                      <a:pt x="53392" y="232841"/>
                    </a:cubicBezTo>
                    <a:cubicBezTo>
                      <a:pt x="71031" y="203913"/>
                      <a:pt x="78792" y="158758"/>
                      <a:pt x="108425" y="131241"/>
                    </a:cubicBezTo>
                    <a:cubicBezTo>
                      <a:pt x="138058" y="103724"/>
                      <a:pt x="164164" y="88908"/>
                      <a:pt x="231192" y="67741"/>
                    </a:cubicBezTo>
                    <a:cubicBezTo>
                      <a:pt x="298220" y="46574"/>
                      <a:pt x="524704" y="-698"/>
                      <a:pt x="544459" y="7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フリーフォーム: 図形 78">
                <a:extLst>
                  <a:ext uri="{FF2B5EF4-FFF2-40B4-BE49-F238E27FC236}">
                    <a16:creationId xmlns:a16="http://schemas.microsoft.com/office/drawing/2014/main" id="{9ECA8090-BD88-41C7-B89C-59F2A429329C}"/>
                  </a:ext>
                </a:extLst>
              </p:cNvPr>
              <p:cNvSpPr/>
              <p:nvPr/>
            </p:nvSpPr>
            <p:spPr>
              <a:xfrm>
                <a:off x="6640050" y="5346684"/>
                <a:ext cx="1131331" cy="474401"/>
              </a:xfrm>
              <a:custGeom>
                <a:avLst/>
                <a:gdLst>
                  <a:gd name="connsiteX0" fmla="*/ 15456 w 1131331"/>
                  <a:gd name="connsiteY0" fmla="*/ 190516 h 474401"/>
                  <a:gd name="connsiteX1" fmla="*/ 362590 w 1131331"/>
                  <a:gd name="connsiteY1" fmla="*/ 88916 h 474401"/>
                  <a:gd name="connsiteX2" fmla="*/ 531923 w 1131331"/>
                  <a:gd name="connsiteY2" fmla="*/ 101616 h 474401"/>
                  <a:gd name="connsiteX3" fmla="*/ 790156 w 1131331"/>
                  <a:gd name="connsiteY3" fmla="*/ 16 h 474401"/>
                  <a:gd name="connsiteX4" fmla="*/ 972190 w 1131331"/>
                  <a:gd name="connsiteY4" fmla="*/ 110083 h 474401"/>
                  <a:gd name="connsiteX5" fmla="*/ 1120356 w 1131331"/>
                  <a:gd name="connsiteY5" fmla="*/ 114316 h 474401"/>
                  <a:gd name="connsiteX6" fmla="*/ 1120356 w 1131331"/>
                  <a:gd name="connsiteY6" fmla="*/ 131249 h 474401"/>
                  <a:gd name="connsiteX7" fmla="*/ 1120356 w 1131331"/>
                  <a:gd name="connsiteY7" fmla="*/ 245549 h 474401"/>
                  <a:gd name="connsiteX8" fmla="*/ 1069556 w 1131331"/>
                  <a:gd name="connsiteY8" fmla="*/ 393716 h 474401"/>
                  <a:gd name="connsiteX9" fmla="*/ 984890 w 1131331"/>
                  <a:gd name="connsiteY9" fmla="*/ 419116 h 474401"/>
                  <a:gd name="connsiteX10" fmla="*/ 773223 w 1131331"/>
                  <a:gd name="connsiteY10" fmla="*/ 364083 h 474401"/>
                  <a:gd name="connsiteX11" fmla="*/ 629290 w 1131331"/>
                  <a:gd name="connsiteY11" fmla="*/ 364083 h 474401"/>
                  <a:gd name="connsiteX12" fmla="*/ 565790 w 1131331"/>
                  <a:gd name="connsiteY12" fmla="*/ 364083 h 474401"/>
                  <a:gd name="connsiteX13" fmla="*/ 345656 w 1131331"/>
                  <a:gd name="connsiteY13" fmla="*/ 376783 h 474401"/>
                  <a:gd name="connsiteX14" fmla="*/ 299090 w 1131331"/>
                  <a:gd name="connsiteY14" fmla="*/ 469916 h 474401"/>
                  <a:gd name="connsiteX15" fmla="*/ 167856 w 1131331"/>
                  <a:gd name="connsiteY15" fmla="*/ 444516 h 474401"/>
                  <a:gd name="connsiteX16" fmla="*/ 70490 w 1131331"/>
                  <a:gd name="connsiteY16" fmla="*/ 313283 h 474401"/>
                  <a:gd name="connsiteX17" fmla="*/ 15456 w 1131331"/>
                  <a:gd name="connsiteY17" fmla="*/ 190516 h 474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31331" h="474401">
                    <a:moveTo>
                      <a:pt x="15456" y="190516"/>
                    </a:moveTo>
                    <a:cubicBezTo>
                      <a:pt x="64139" y="153121"/>
                      <a:pt x="276512" y="103733"/>
                      <a:pt x="362590" y="88916"/>
                    </a:cubicBezTo>
                    <a:cubicBezTo>
                      <a:pt x="448668" y="74099"/>
                      <a:pt x="460662" y="116433"/>
                      <a:pt x="531923" y="101616"/>
                    </a:cubicBezTo>
                    <a:cubicBezTo>
                      <a:pt x="603184" y="86799"/>
                      <a:pt x="716778" y="-1395"/>
                      <a:pt x="790156" y="16"/>
                    </a:cubicBezTo>
                    <a:cubicBezTo>
                      <a:pt x="863534" y="1427"/>
                      <a:pt x="917157" y="91033"/>
                      <a:pt x="972190" y="110083"/>
                    </a:cubicBezTo>
                    <a:cubicBezTo>
                      <a:pt x="1027223" y="129133"/>
                      <a:pt x="1120356" y="114316"/>
                      <a:pt x="1120356" y="114316"/>
                    </a:cubicBezTo>
                    <a:cubicBezTo>
                      <a:pt x="1145050" y="117844"/>
                      <a:pt x="1120356" y="131249"/>
                      <a:pt x="1120356" y="131249"/>
                    </a:cubicBezTo>
                    <a:cubicBezTo>
                      <a:pt x="1120356" y="153121"/>
                      <a:pt x="1128823" y="201804"/>
                      <a:pt x="1120356" y="245549"/>
                    </a:cubicBezTo>
                    <a:cubicBezTo>
                      <a:pt x="1111889" y="289294"/>
                      <a:pt x="1092134" y="364788"/>
                      <a:pt x="1069556" y="393716"/>
                    </a:cubicBezTo>
                    <a:cubicBezTo>
                      <a:pt x="1046978" y="422644"/>
                      <a:pt x="1034279" y="424055"/>
                      <a:pt x="984890" y="419116"/>
                    </a:cubicBezTo>
                    <a:cubicBezTo>
                      <a:pt x="935501" y="414177"/>
                      <a:pt x="832490" y="373255"/>
                      <a:pt x="773223" y="364083"/>
                    </a:cubicBezTo>
                    <a:cubicBezTo>
                      <a:pt x="713956" y="354911"/>
                      <a:pt x="629290" y="364083"/>
                      <a:pt x="629290" y="364083"/>
                    </a:cubicBezTo>
                    <a:cubicBezTo>
                      <a:pt x="594718" y="364083"/>
                      <a:pt x="613062" y="361966"/>
                      <a:pt x="565790" y="364083"/>
                    </a:cubicBezTo>
                    <a:cubicBezTo>
                      <a:pt x="518518" y="366200"/>
                      <a:pt x="390106" y="359144"/>
                      <a:pt x="345656" y="376783"/>
                    </a:cubicBezTo>
                    <a:cubicBezTo>
                      <a:pt x="301206" y="394422"/>
                      <a:pt x="328723" y="458627"/>
                      <a:pt x="299090" y="469916"/>
                    </a:cubicBezTo>
                    <a:cubicBezTo>
                      <a:pt x="269457" y="481205"/>
                      <a:pt x="205956" y="470621"/>
                      <a:pt x="167856" y="444516"/>
                    </a:cubicBezTo>
                    <a:cubicBezTo>
                      <a:pt x="129756" y="418411"/>
                      <a:pt x="94479" y="351383"/>
                      <a:pt x="70490" y="313283"/>
                    </a:cubicBezTo>
                    <a:cubicBezTo>
                      <a:pt x="46501" y="275183"/>
                      <a:pt x="-33227" y="227911"/>
                      <a:pt x="15456" y="190516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フリーフォーム: 図形 79">
                <a:extLst>
                  <a:ext uri="{FF2B5EF4-FFF2-40B4-BE49-F238E27FC236}">
                    <a16:creationId xmlns:a16="http://schemas.microsoft.com/office/drawing/2014/main" id="{0D54CFAB-75DA-4B7A-AA5A-D7B54A45DAE2}"/>
                  </a:ext>
                </a:extLst>
              </p:cNvPr>
              <p:cNvSpPr/>
              <p:nvPr/>
            </p:nvSpPr>
            <p:spPr>
              <a:xfrm>
                <a:off x="5659223" y="4058856"/>
                <a:ext cx="1143439" cy="1184756"/>
              </a:xfrm>
              <a:custGeom>
                <a:avLst/>
                <a:gdLst>
                  <a:gd name="connsiteX0" fmla="*/ 1450 w 1143439"/>
                  <a:gd name="connsiteY0" fmla="*/ 64 h 1184756"/>
                  <a:gd name="connsiteX1" fmla="*/ 103050 w 1143439"/>
                  <a:gd name="connsiteY1" fmla="*/ 401384 h 1184756"/>
                  <a:gd name="connsiteX2" fmla="*/ 357050 w 1143439"/>
                  <a:gd name="connsiteY2" fmla="*/ 660464 h 1184756"/>
                  <a:gd name="connsiteX3" fmla="*/ 616130 w 1143439"/>
                  <a:gd name="connsiteY3" fmla="*/ 817944 h 1184756"/>
                  <a:gd name="connsiteX4" fmla="*/ 1124130 w 1143439"/>
                  <a:gd name="connsiteY4" fmla="*/ 1163384 h 1184756"/>
                  <a:gd name="connsiteX5" fmla="*/ 1017450 w 1143439"/>
                  <a:gd name="connsiteY5" fmla="*/ 1132904 h 1184756"/>
                  <a:gd name="connsiteX6" fmla="*/ 829490 w 1143439"/>
                  <a:gd name="connsiteY6" fmla="*/ 1010984 h 1184756"/>
                  <a:gd name="connsiteX7" fmla="*/ 565330 w 1143439"/>
                  <a:gd name="connsiteY7" fmla="*/ 843344 h 1184756"/>
                  <a:gd name="connsiteX8" fmla="*/ 326570 w 1143439"/>
                  <a:gd name="connsiteY8" fmla="*/ 589344 h 1184756"/>
                  <a:gd name="connsiteX9" fmla="*/ 169090 w 1143439"/>
                  <a:gd name="connsiteY9" fmla="*/ 431864 h 1184756"/>
                  <a:gd name="connsiteX10" fmla="*/ 1450 w 1143439"/>
                  <a:gd name="connsiteY10" fmla="*/ 64 h 1184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43439" h="1184756">
                    <a:moveTo>
                      <a:pt x="1450" y="64"/>
                    </a:moveTo>
                    <a:cubicBezTo>
                      <a:pt x="-9557" y="-5016"/>
                      <a:pt x="43783" y="291317"/>
                      <a:pt x="103050" y="401384"/>
                    </a:cubicBezTo>
                    <a:cubicBezTo>
                      <a:pt x="162317" y="511451"/>
                      <a:pt x="271537" y="591037"/>
                      <a:pt x="357050" y="660464"/>
                    </a:cubicBezTo>
                    <a:cubicBezTo>
                      <a:pt x="442563" y="729891"/>
                      <a:pt x="488283" y="734124"/>
                      <a:pt x="616130" y="817944"/>
                    </a:cubicBezTo>
                    <a:cubicBezTo>
                      <a:pt x="743977" y="901764"/>
                      <a:pt x="1057243" y="1110891"/>
                      <a:pt x="1124130" y="1163384"/>
                    </a:cubicBezTo>
                    <a:cubicBezTo>
                      <a:pt x="1191017" y="1215877"/>
                      <a:pt x="1066557" y="1158304"/>
                      <a:pt x="1017450" y="1132904"/>
                    </a:cubicBezTo>
                    <a:cubicBezTo>
                      <a:pt x="968343" y="1107504"/>
                      <a:pt x="829490" y="1010984"/>
                      <a:pt x="829490" y="1010984"/>
                    </a:cubicBezTo>
                    <a:cubicBezTo>
                      <a:pt x="754137" y="962724"/>
                      <a:pt x="649150" y="913617"/>
                      <a:pt x="565330" y="843344"/>
                    </a:cubicBezTo>
                    <a:cubicBezTo>
                      <a:pt x="481510" y="773071"/>
                      <a:pt x="392610" y="657924"/>
                      <a:pt x="326570" y="589344"/>
                    </a:cubicBezTo>
                    <a:cubicBezTo>
                      <a:pt x="260530" y="520764"/>
                      <a:pt x="224123" y="526690"/>
                      <a:pt x="169090" y="431864"/>
                    </a:cubicBezTo>
                    <a:cubicBezTo>
                      <a:pt x="114057" y="337038"/>
                      <a:pt x="12457" y="5144"/>
                      <a:pt x="1450" y="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フリーフォーム: 図形 81">
                <a:extLst>
                  <a:ext uri="{FF2B5EF4-FFF2-40B4-BE49-F238E27FC236}">
                    <a16:creationId xmlns:a16="http://schemas.microsoft.com/office/drawing/2014/main" id="{50E7EED3-24DF-45A7-B40E-AEC4AD75AB68}"/>
                  </a:ext>
                </a:extLst>
              </p:cNvPr>
              <p:cNvSpPr/>
              <p:nvPr/>
            </p:nvSpPr>
            <p:spPr>
              <a:xfrm>
                <a:off x="5589635" y="4129670"/>
                <a:ext cx="308710" cy="1385311"/>
              </a:xfrm>
              <a:custGeom>
                <a:avLst/>
                <a:gdLst>
                  <a:gd name="connsiteX0" fmla="*/ 81198 w 308710"/>
                  <a:gd name="connsiteY0" fmla="*/ 370 h 1385311"/>
                  <a:gd name="connsiteX1" fmla="*/ 30398 w 308710"/>
                  <a:gd name="connsiteY1" fmla="*/ 193410 h 1385311"/>
                  <a:gd name="connsiteX2" fmla="*/ 20238 w 308710"/>
                  <a:gd name="connsiteY2" fmla="*/ 376290 h 1385311"/>
                  <a:gd name="connsiteX3" fmla="*/ 81198 w 308710"/>
                  <a:gd name="connsiteY3" fmla="*/ 625210 h 1385311"/>
                  <a:gd name="connsiteX4" fmla="*/ 167558 w 308710"/>
                  <a:gd name="connsiteY4" fmla="*/ 899530 h 1385311"/>
                  <a:gd name="connsiteX5" fmla="*/ 238678 w 308710"/>
                  <a:gd name="connsiteY5" fmla="*/ 1178930 h 1385311"/>
                  <a:gd name="connsiteX6" fmla="*/ 304718 w 308710"/>
                  <a:gd name="connsiteY6" fmla="*/ 1382130 h 1385311"/>
                  <a:gd name="connsiteX7" fmla="*/ 294558 w 308710"/>
                  <a:gd name="connsiteY7" fmla="*/ 1285610 h 1385311"/>
                  <a:gd name="connsiteX8" fmla="*/ 238678 w 308710"/>
                  <a:gd name="connsiteY8" fmla="*/ 1057010 h 1385311"/>
                  <a:gd name="connsiteX9" fmla="*/ 121838 w 308710"/>
                  <a:gd name="connsiteY9" fmla="*/ 808090 h 1385311"/>
                  <a:gd name="connsiteX10" fmla="*/ 25318 w 308710"/>
                  <a:gd name="connsiteY10" fmla="*/ 513450 h 1385311"/>
                  <a:gd name="connsiteX11" fmla="*/ 4998 w 308710"/>
                  <a:gd name="connsiteY11" fmla="*/ 422010 h 1385311"/>
                  <a:gd name="connsiteX12" fmla="*/ 4998 w 308710"/>
                  <a:gd name="connsiteY12" fmla="*/ 244210 h 1385311"/>
                  <a:gd name="connsiteX13" fmla="*/ 81198 w 308710"/>
                  <a:gd name="connsiteY13" fmla="*/ 370 h 1385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8710" h="1385311">
                    <a:moveTo>
                      <a:pt x="81198" y="370"/>
                    </a:moveTo>
                    <a:cubicBezTo>
                      <a:pt x="85431" y="-8097"/>
                      <a:pt x="40558" y="130757"/>
                      <a:pt x="30398" y="193410"/>
                    </a:cubicBezTo>
                    <a:cubicBezTo>
                      <a:pt x="20238" y="256063"/>
                      <a:pt x="11771" y="304323"/>
                      <a:pt x="20238" y="376290"/>
                    </a:cubicBezTo>
                    <a:cubicBezTo>
                      <a:pt x="28705" y="448257"/>
                      <a:pt x="56645" y="538003"/>
                      <a:pt x="81198" y="625210"/>
                    </a:cubicBezTo>
                    <a:cubicBezTo>
                      <a:pt x="105751" y="712417"/>
                      <a:pt x="141311" y="807243"/>
                      <a:pt x="167558" y="899530"/>
                    </a:cubicBezTo>
                    <a:cubicBezTo>
                      <a:pt x="193805" y="991817"/>
                      <a:pt x="215818" y="1098497"/>
                      <a:pt x="238678" y="1178930"/>
                    </a:cubicBezTo>
                    <a:cubicBezTo>
                      <a:pt x="261538" y="1259363"/>
                      <a:pt x="295405" y="1364350"/>
                      <a:pt x="304718" y="1382130"/>
                    </a:cubicBezTo>
                    <a:cubicBezTo>
                      <a:pt x="314031" y="1399910"/>
                      <a:pt x="305565" y="1339797"/>
                      <a:pt x="294558" y="1285610"/>
                    </a:cubicBezTo>
                    <a:cubicBezTo>
                      <a:pt x="283551" y="1231423"/>
                      <a:pt x="267465" y="1136597"/>
                      <a:pt x="238678" y="1057010"/>
                    </a:cubicBezTo>
                    <a:cubicBezTo>
                      <a:pt x="209891" y="977423"/>
                      <a:pt x="157398" y="898683"/>
                      <a:pt x="121838" y="808090"/>
                    </a:cubicBezTo>
                    <a:cubicBezTo>
                      <a:pt x="86278" y="717497"/>
                      <a:pt x="44791" y="577797"/>
                      <a:pt x="25318" y="513450"/>
                    </a:cubicBezTo>
                    <a:cubicBezTo>
                      <a:pt x="5845" y="449103"/>
                      <a:pt x="8385" y="466883"/>
                      <a:pt x="4998" y="422010"/>
                    </a:cubicBezTo>
                    <a:cubicBezTo>
                      <a:pt x="1611" y="377137"/>
                      <a:pt x="-4315" y="314483"/>
                      <a:pt x="4998" y="244210"/>
                    </a:cubicBezTo>
                    <a:cubicBezTo>
                      <a:pt x="14311" y="173937"/>
                      <a:pt x="76965" y="8837"/>
                      <a:pt x="81198" y="3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フリーフォーム: 図形 82">
                <a:extLst>
                  <a:ext uri="{FF2B5EF4-FFF2-40B4-BE49-F238E27FC236}">
                    <a16:creationId xmlns:a16="http://schemas.microsoft.com/office/drawing/2014/main" id="{7D0513E8-4C5C-4645-B985-BBC280895BB7}"/>
                  </a:ext>
                </a:extLst>
              </p:cNvPr>
              <p:cNvSpPr/>
              <p:nvPr/>
            </p:nvSpPr>
            <p:spPr>
              <a:xfrm>
                <a:off x="7771042" y="4321163"/>
                <a:ext cx="135911" cy="371491"/>
              </a:xfrm>
              <a:custGeom>
                <a:avLst/>
                <a:gdLst>
                  <a:gd name="connsiteX0" fmla="*/ 134356 w 135911"/>
                  <a:gd name="connsiteY0" fmla="*/ 12 h 371491"/>
                  <a:gd name="connsiteX1" fmla="*/ 105781 w 135911"/>
                  <a:gd name="connsiteY1" fmla="*/ 92087 h 371491"/>
                  <a:gd name="connsiteX2" fmla="*/ 42281 w 135911"/>
                  <a:gd name="connsiteY2" fmla="*/ 174637 h 371491"/>
                  <a:gd name="connsiteX3" fmla="*/ 13706 w 135911"/>
                  <a:gd name="connsiteY3" fmla="*/ 279412 h 371491"/>
                  <a:gd name="connsiteX4" fmla="*/ 1006 w 135911"/>
                  <a:gd name="connsiteY4" fmla="*/ 371487 h 371491"/>
                  <a:gd name="connsiteX5" fmla="*/ 39106 w 135911"/>
                  <a:gd name="connsiteY5" fmla="*/ 282587 h 371491"/>
                  <a:gd name="connsiteX6" fmla="*/ 61331 w 135911"/>
                  <a:gd name="connsiteY6" fmla="*/ 142887 h 371491"/>
                  <a:gd name="connsiteX7" fmla="*/ 61331 w 135911"/>
                  <a:gd name="connsiteY7" fmla="*/ 98437 h 371491"/>
                  <a:gd name="connsiteX8" fmla="*/ 134356 w 135911"/>
                  <a:gd name="connsiteY8" fmla="*/ 12 h 371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5911" h="371491">
                    <a:moveTo>
                      <a:pt x="134356" y="12"/>
                    </a:moveTo>
                    <a:cubicBezTo>
                      <a:pt x="141764" y="-1046"/>
                      <a:pt x="121127" y="62983"/>
                      <a:pt x="105781" y="92087"/>
                    </a:cubicBezTo>
                    <a:cubicBezTo>
                      <a:pt x="90435" y="121191"/>
                      <a:pt x="57627" y="143416"/>
                      <a:pt x="42281" y="174637"/>
                    </a:cubicBezTo>
                    <a:cubicBezTo>
                      <a:pt x="26935" y="205858"/>
                      <a:pt x="20585" y="246604"/>
                      <a:pt x="13706" y="279412"/>
                    </a:cubicBezTo>
                    <a:cubicBezTo>
                      <a:pt x="6827" y="312220"/>
                      <a:pt x="-3227" y="370958"/>
                      <a:pt x="1006" y="371487"/>
                    </a:cubicBezTo>
                    <a:cubicBezTo>
                      <a:pt x="5239" y="372016"/>
                      <a:pt x="29052" y="320687"/>
                      <a:pt x="39106" y="282587"/>
                    </a:cubicBezTo>
                    <a:cubicBezTo>
                      <a:pt x="49160" y="244487"/>
                      <a:pt x="57627" y="173579"/>
                      <a:pt x="61331" y="142887"/>
                    </a:cubicBezTo>
                    <a:cubicBezTo>
                      <a:pt x="65035" y="112195"/>
                      <a:pt x="51806" y="119074"/>
                      <a:pt x="61331" y="98437"/>
                    </a:cubicBezTo>
                    <a:cubicBezTo>
                      <a:pt x="70856" y="77800"/>
                      <a:pt x="126948" y="1070"/>
                      <a:pt x="134356" y="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フリーフォーム: 図形 83">
                <a:extLst>
                  <a:ext uri="{FF2B5EF4-FFF2-40B4-BE49-F238E27FC236}">
                    <a16:creationId xmlns:a16="http://schemas.microsoft.com/office/drawing/2014/main" id="{5339F55A-7386-496F-BEE3-8DEDE0711DBF}"/>
                  </a:ext>
                </a:extLst>
              </p:cNvPr>
              <p:cNvSpPr/>
              <p:nvPr/>
            </p:nvSpPr>
            <p:spPr>
              <a:xfrm>
                <a:off x="7909362" y="4311472"/>
                <a:ext cx="115158" cy="260738"/>
              </a:xfrm>
              <a:custGeom>
                <a:avLst/>
                <a:gdLst>
                  <a:gd name="connsiteX0" fmla="*/ 2386 w 115158"/>
                  <a:gd name="connsiteY0" fmla="*/ 178 h 260738"/>
                  <a:gd name="connsiteX1" fmla="*/ 50011 w 115158"/>
                  <a:gd name="connsiteY1" fmla="*/ 89078 h 260738"/>
                  <a:gd name="connsiteX2" fmla="*/ 40486 w 115158"/>
                  <a:gd name="connsiteY2" fmla="*/ 171628 h 260738"/>
                  <a:gd name="connsiteX3" fmla="*/ 113511 w 115158"/>
                  <a:gd name="connsiteY3" fmla="*/ 260528 h 260738"/>
                  <a:gd name="connsiteX4" fmla="*/ 88111 w 115158"/>
                  <a:gd name="connsiteY4" fmla="*/ 193853 h 260738"/>
                  <a:gd name="connsiteX5" fmla="*/ 50011 w 115158"/>
                  <a:gd name="connsiteY5" fmla="*/ 114478 h 260738"/>
                  <a:gd name="connsiteX6" fmla="*/ 11911 w 115158"/>
                  <a:gd name="connsiteY6" fmla="*/ 66853 h 260738"/>
                  <a:gd name="connsiteX7" fmla="*/ 2386 w 115158"/>
                  <a:gd name="connsiteY7" fmla="*/ 178 h 260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158" h="260738">
                    <a:moveTo>
                      <a:pt x="2386" y="178"/>
                    </a:moveTo>
                    <a:cubicBezTo>
                      <a:pt x="8736" y="3882"/>
                      <a:pt x="43661" y="60503"/>
                      <a:pt x="50011" y="89078"/>
                    </a:cubicBezTo>
                    <a:cubicBezTo>
                      <a:pt x="56361" y="117653"/>
                      <a:pt x="29903" y="143053"/>
                      <a:pt x="40486" y="171628"/>
                    </a:cubicBezTo>
                    <a:cubicBezTo>
                      <a:pt x="51069" y="200203"/>
                      <a:pt x="105574" y="256824"/>
                      <a:pt x="113511" y="260528"/>
                    </a:cubicBezTo>
                    <a:cubicBezTo>
                      <a:pt x="121448" y="264232"/>
                      <a:pt x="98694" y="218195"/>
                      <a:pt x="88111" y="193853"/>
                    </a:cubicBezTo>
                    <a:cubicBezTo>
                      <a:pt x="77528" y="169511"/>
                      <a:pt x="62711" y="135645"/>
                      <a:pt x="50011" y="114478"/>
                    </a:cubicBezTo>
                    <a:cubicBezTo>
                      <a:pt x="37311" y="93311"/>
                      <a:pt x="20378" y="82199"/>
                      <a:pt x="11911" y="66853"/>
                    </a:cubicBezTo>
                    <a:cubicBezTo>
                      <a:pt x="3444" y="51507"/>
                      <a:pt x="-3964" y="-3526"/>
                      <a:pt x="2386" y="1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フリーフォーム: 図形 84">
                <a:extLst>
                  <a:ext uri="{FF2B5EF4-FFF2-40B4-BE49-F238E27FC236}">
                    <a16:creationId xmlns:a16="http://schemas.microsoft.com/office/drawing/2014/main" id="{159B5B2D-170C-40E4-B96B-33DEE4F841E8}"/>
                  </a:ext>
                </a:extLst>
              </p:cNvPr>
              <p:cNvSpPr/>
              <p:nvPr/>
            </p:nvSpPr>
            <p:spPr>
              <a:xfrm>
                <a:off x="5406048" y="6430332"/>
                <a:ext cx="344569" cy="297143"/>
              </a:xfrm>
              <a:custGeom>
                <a:avLst/>
                <a:gdLst>
                  <a:gd name="connsiteX0" fmla="*/ 132705 w 344569"/>
                  <a:gd name="connsiteY0" fmla="*/ 51748 h 297143"/>
                  <a:gd name="connsiteX1" fmla="*/ 264785 w 344569"/>
                  <a:gd name="connsiteY1" fmla="*/ 51748 h 297143"/>
                  <a:gd name="connsiteX2" fmla="*/ 300345 w 344569"/>
                  <a:gd name="connsiteY2" fmla="*/ 153348 h 297143"/>
                  <a:gd name="connsiteX3" fmla="*/ 300345 w 344569"/>
                  <a:gd name="connsiteY3" fmla="*/ 219388 h 297143"/>
                  <a:gd name="connsiteX4" fmla="*/ 239385 w 344569"/>
                  <a:gd name="connsiteY4" fmla="*/ 280348 h 297143"/>
                  <a:gd name="connsiteX5" fmla="*/ 173345 w 344569"/>
                  <a:gd name="connsiteY5" fmla="*/ 295588 h 297143"/>
                  <a:gd name="connsiteX6" fmla="*/ 36185 w 344569"/>
                  <a:gd name="connsiteY6" fmla="*/ 280348 h 297143"/>
                  <a:gd name="connsiteX7" fmla="*/ 625 w 344569"/>
                  <a:gd name="connsiteY7" fmla="*/ 214308 h 297143"/>
                  <a:gd name="connsiteX8" fmla="*/ 56505 w 344569"/>
                  <a:gd name="connsiteY8" fmla="*/ 102548 h 297143"/>
                  <a:gd name="connsiteX9" fmla="*/ 26025 w 344569"/>
                  <a:gd name="connsiteY9" fmla="*/ 138108 h 297143"/>
                  <a:gd name="connsiteX10" fmla="*/ 26025 w 344569"/>
                  <a:gd name="connsiteY10" fmla="*/ 173668 h 297143"/>
                  <a:gd name="connsiteX11" fmla="*/ 26025 w 344569"/>
                  <a:gd name="connsiteY11" fmla="*/ 199068 h 297143"/>
                  <a:gd name="connsiteX12" fmla="*/ 71745 w 344569"/>
                  <a:gd name="connsiteY12" fmla="*/ 265108 h 297143"/>
                  <a:gd name="connsiteX13" fmla="*/ 208905 w 344569"/>
                  <a:gd name="connsiteY13" fmla="*/ 295588 h 297143"/>
                  <a:gd name="connsiteX14" fmla="*/ 335905 w 344569"/>
                  <a:gd name="connsiteY14" fmla="*/ 219388 h 297143"/>
                  <a:gd name="connsiteX15" fmla="*/ 325745 w 344569"/>
                  <a:gd name="connsiteY15" fmla="*/ 77148 h 297143"/>
                  <a:gd name="connsiteX16" fmla="*/ 264785 w 344569"/>
                  <a:gd name="connsiteY16" fmla="*/ 948 h 297143"/>
                  <a:gd name="connsiteX17" fmla="*/ 132705 w 344569"/>
                  <a:gd name="connsiteY17" fmla="*/ 51748 h 297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569" h="297143">
                    <a:moveTo>
                      <a:pt x="132705" y="51748"/>
                    </a:moveTo>
                    <a:cubicBezTo>
                      <a:pt x="132705" y="60215"/>
                      <a:pt x="236845" y="34815"/>
                      <a:pt x="264785" y="51748"/>
                    </a:cubicBezTo>
                    <a:cubicBezTo>
                      <a:pt x="292725" y="68681"/>
                      <a:pt x="294418" y="125408"/>
                      <a:pt x="300345" y="153348"/>
                    </a:cubicBezTo>
                    <a:cubicBezTo>
                      <a:pt x="306272" y="181288"/>
                      <a:pt x="310505" y="198221"/>
                      <a:pt x="300345" y="219388"/>
                    </a:cubicBezTo>
                    <a:cubicBezTo>
                      <a:pt x="290185" y="240555"/>
                      <a:pt x="260552" y="267648"/>
                      <a:pt x="239385" y="280348"/>
                    </a:cubicBezTo>
                    <a:cubicBezTo>
                      <a:pt x="218218" y="293048"/>
                      <a:pt x="207212" y="295588"/>
                      <a:pt x="173345" y="295588"/>
                    </a:cubicBezTo>
                    <a:cubicBezTo>
                      <a:pt x="139478" y="295588"/>
                      <a:pt x="64972" y="293895"/>
                      <a:pt x="36185" y="280348"/>
                    </a:cubicBezTo>
                    <a:cubicBezTo>
                      <a:pt x="7398" y="266801"/>
                      <a:pt x="-2762" y="243941"/>
                      <a:pt x="625" y="214308"/>
                    </a:cubicBezTo>
                    <a:cubicBezTo>
                      <a:pt x="4012" y="184675"/>
                      <a:pt x="52272" y="115248"/>
                      <a:pt x="56505" y="102548"/>
                    </a:cubicBezTo>
                    <a:cubicBezTo>
                      <a:pt x="60738" y="89848"/>
                      <a:pt x="31105" y="126255"/>
                      <a:pt x="26025" y="138108"/>
                    </a:cubicBezTo>
                    <a:cubicBezTo>
                      <a:pt x="20945" y="149961"/>
                      <a:pt x="26025" y="173668"/>
                      <a:pt x="26025" y="173668"/>
                    </a:cubicBezTo>
                    <a:cubicBezTo>
                      <a:pt x="26025" y="183828"/>
                      <a:pt x="18405" y="183828"/>
                      <a:pt x="26025" y="199068"/>
                    </a:cubicBezTo>
                    <a:cubicBezTo>
                      <a:pt x="33645" y="214308"/>
                      <a:pt x="41265" y="249021"/>
                      <a:pt x="71745" y="265108"/>
                    </a:cubicBezTo>
                    <a:cubicBezTo>
                      <a:pt x="102225" y="281195"/>
                      <a:pt x="164878" y="303208"/>
                      <a:pt x="208905" y="295588"/>
                    </a:cubicBezTo>
                    <a:cubicBezTo>
                      <a:pt x="252932" y="287968"/>
                      <a:pt x="316432" y="255795"/>
                      <a:pt x="335905" y="219388"/>
                    </a:cubicBezTo>
                    <a:cubicBezTo>
                      <a:pt x="355378" y="182981"/>
                      <a:pt x="337598" y="113555"/>
                      <a:pt x="325745" y="77148"/>
                    </a:cubicBezTo>
                    <a:cubicBezTo>
                      <a:pt x="313892" y="40741"/>
                      <a:pt x="296958" y="9415"/>
                      <a:pt x="264785" y="948"/>
                    </a:cubicBezTo>
                    <a:cubicBezTo>
                      <a:pt x="232612" y="-7519"/>
                      <a:pt x="132705" y="43281"/>
                      <a:pt x="132705" y="517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" name="フリーフォーム: 図形 149">
                <a:extLst>
                  <a:ext uri="{FF2B5EF4-FFF2-40B4-BE49-F238E27FC236}">
                    <a16:creationId xmlns:a16="http://schemas.microsoft.com/office/drawing/2014/main" id="{5B10F018-A549-46D8-9488-44310930B20E}"/>
                  </a:ext>
                </a:extLst>
              </p:cNvPr>
              <p:cNvSpPr/>
              <p:nvPr/>
            </p:nvSpPr>
            <p:spPr>
              <a:xfrm>
                <a:off x="5160197" y="6641224"/>
                <a:ext cx="305038" cy="263053"/>
              </a:xfrm>
              <a:custGeom>
                <a:avLst/>
                <a:gdLst>
                  <a:gd name="connsiteX0" fmla="*/ 132705 w 344569"/>
                  <a:gd name="connsiteY0" fmla="*/ 51748 h 297143"/>
                  <a:gd name="connsiteX1" fmla="*/ 264785 w 344569"/>
                  <a:gd name="connsiteY1" fmla="*/ 51748 h 297143"/>
                  <a:gd name="connsiteX2" fmla="*/ 300345 w 344569"/>
                  <a:gd name="connsiteY2" fmla="*/ 153348 h 297143"/>
                  <a:gd name="connsiteX3" fmla="*/ 300345 w 344569"/>
                  <a:gd name="connsiteY3" fmla="*/ 219388 h 297143"/>
                  <a:gd name="connsiteX4" fmla="*/ 239385 w 344569"/>
                  <a:gd name="connsiteY4" fmla="*/ 280348 h 297143"/>
                  <a:gd name="connsiteX5" fmla="*/ 173345 w 344569"/>
                  <a:gd name="connsiteY5" fmla="*/ 295588 h 297143"/>
                  <a:gd name="connsiteX6" fmla="*/ 36185 w 344569"/>
                  <a:gd name="connsiteY6" fmla="*/ 280348 h 297143"/>
                  <a:gd name="connsiteX7" fmla="*/ 625 w 344569"/>
                  <a:gd name="connsiteY7" fmla="*/ 214308 h 297143"/>
                  <a:gd name="connsiteX8" fmla="*/ 56505 w 344569"/>
                  <a:gd name="connsiteY8" fmla="*/ 102548 h 297143"/>
                  <a:gd name="connsiteX9" fmla="*/ 26025 w 344569"/>
                  <a:gd name="connsiteY9" fmla="*/ 138108 h 297143"/>
                  <a:gd name="connsiteX10" fmla="*/ 26025 w 344569"/>
                  <a:gd name="connsiteY10" fmla="*/ 173668 h 297143"/>
                  <a:gd name="connsiteX11" fmla="*/ 26025 w 344569"/>
                  <a:gd name="connsiteY11" fmla="*/ 199068 h 297143"/>
                  <a:gd name="connsiteX12" fmla="*/ 71745 w 344569"/>
                  <a:gd name="connsiteY12" fmla="*/ 265108 h 297143"/>
                  <a:gd name="connsiteX13" fmla="*/ 208905 w 344569"/>
                  <a:gd name="connsiteY13" fmla="*/ 295588 h 297143"/>
                  <a:gd name="connsiteX14" fmla="*/ 335905 w 344569"/>
                  <a:gd name="connsiteY14" fmla="*/ 219388 h 297143"/>
                  <a:gd name="connsiteX15" fmla="*/ 325745 w 344569"/>
                  <a:gd name="connsiteY15" fmla="*/ 77148 h 297143"/>
                  <a:gd name="connsiteX16" fmla="*/ 264785 w 344569"/>
                  <a:gd name="connsiteY16" fmla="*/ 948 h 297143"/>
                  <a:gd name="connsiteX17" fmla="*/ 132705 w 344569"/>
                  <a:gd name="connsiteY17" fmla="*/ 51748 h 297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569" h="297143">
                    <a:moveTo>
                      <a:pt x="132705" y="51748"/>
                    </a:moveTo>
                    <a:cubicBezTo>
                      <a:pt x="132705" y="60215"/>
                      <a:pt x="236845" y="34815"/>
                      <a:pt x="264785" y="51748"/>
                    </a:cubicBezTo>
                    <a:cubicBezTo>
                      <a:pt x="292725" y="68681"/>
                      <a:pt x="294418" y="125408"/>
                      <a:pt x="300345" y="153348"/>
                    </a:cubicBezTo>
                    <a:cubicBezTo>
                      <a:pt x="306272" y="181288"/>
                      <a:pt x="310505" y="198221"/>
                      <a:pt x="300345" y="219388"/>
                    </a:cubicBezTo>
                    <a:cubicBezTo>
                      <a:pt x="290185" y="240555"/>
                      <a:pt x="260552" y="267648"/>
                      <a:pt x="239385" y="280348"/>
                    </a:cubicBezTo>
                    <a:cubicBezTo>
                      <a:pt x="218218" y="293048"/>
                      <a:pt x="207212" y="295588"/>
                      <a:pt x="173345" y="295588"/>
                    </a:cubicBezTo>
                    <a:cubicBezTo>
                      <a:pt x="139478" y="295588"/>
                      <a:pt x="64972" y="293895"/>
                      <a:pt x="36185" y="280348"/>
                    </a:cubicBezTo>
                    <a:cubicBezTo>
                      <a:pt x="7398" y="266801"/>
                      <a:pt x="-2762" y="243941"/>
                      <a:pt x="625" y="214308"/>
                    </a:cubicBezTo>
                    <a:cubicBezTo>
                      <a:pt x="4012" y="184675"/>
                      <a:pt x="52272" y="115248"/>
                      <a:pt x="56505" y="102548"/>
                    </a:cubicBezTo>
                    <a:cubicBezTo>
                      <a:pt x="60738" y="89848"/>
                      <a:pt x="31105" y="126255"/>
                      <a:pt x="26025" y="138108"/>
                    </a:cubicBezTo>
                    <a:cubicBezTo>
                      <a:pt x="20945" y="149961"/>
                      <a:pt x="26025" y="173668"/>
                      <a:pt x="26025" y="173668"/>
                    </a:cubicBezTo>
                    <a:cubicBezTo>
                      <a:pt x="26025" y="183828"/>
                      <a:pt x="18405" y="183828"/>
                      <a:pt x="26025" y="199068"/>
                    </a:cubicBezTo>
                    <a:cubicBezTo>
                      <a:pt x="33645" y="214308"/>
                      <a:pt x="41265" y="249021"/>
                      <a:pt x="71745" y="265108"/>
                    </a:cubicBezTo>
                    <a:cubicBezTo>
                      <a:pt x="102225" y="281195"/>
                      <a:pt x="164878" y="303208"/>
                      <a:pt x="208905" y="295588"/>
                    </a:cubicBezTo>
                    <a:cubicBezTo>
                      <a:pt x="252932" y="287968"/>
                      <a:pt x="316432" y="255795"/>
                      <a:pt x="335905" y="219388"/>
                    </a:cubicBezTo>
                    <a:cubicBezTo>
                      <a:pt x="355378" y="182981"/>
                      <a:pt x="337598" y="113555"/>
                      <a:pt x="325745" y="77148"/>
                    </a:cubicBezTo>
                    <a:cubicBezTo>
                      <a:pt x="313892" y="40741"/>
                      <a:pt x="296958" y="9415"/>
                      <a:pt x="264785" y="948"/>
                    </a:cubicBezTo>
                    <a:cubicBezTo>
                      <a:pt x="232612" y="-7519"/>
                      <a:pt x="132705" y="43281"/>
                      <a:pt x="132705" y="517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フリーフォーム: 図形 85">
                <a:extLst>
                  <a:ext uri="{FF2B5EF4-FFF2-40B4-BE49-F238E27FC236}">
                    <a16:creationId xmlns:a16="http://schemas.microsoft.com/office/drawing/2014/main" id="{A1BBC715-ECA9-41A1-89DE-2796D815A304}"/>
                  </a:ext>
                </a:extLst>
              </p:cNvPr>
              <p:cNvSpPr/>
              <p:nvPr/>
            </p:nvSpPr>
            <p:spPr>
              <a:xfrm>
                <a:off x="5516722" y="6342768"/>
                <a:ext cx="72913" cy="118255"/>
              </a:xfrm>
              <a:custGeom>
                <a:avLst/>
                <a:gdLst>
                  <a:gd name="connsiteX0" fmla="*/ 1711 w 91082"/>
                  <a:gd name="connsiteY0" fmla="*/ 1022 h 147605"/>
                  <a:gd name="connsiteX1" fmla="*/ 88071 w 91082"/>
                  <a:gd name="connsiteY1" fmla="*/ 72142 h 147605"/>
                  <a:gd name="connsiteX2" fmla="*/ 67751 w 91082"/>
                  <a:gd name="connsiteY2" fmla="*/ 143262 h 147605"/>
                  <a:gd name="connsiteX3" fmla="*/ 32191 w 91082"/>
                  <a:gd name="connsiteY3" fmla="*/ 128022 h 147605"/>
                  <a:gd name="connsiteX4" fmla="*/ 1711 w 91082"/>
                  <a:gd name="connsiteY4" fmla="*/ 1022 h 147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082" h="147605">
                    <a:moveTo>
                      <a:pt x="1711" y="1022"/>
                    </a:moveTo>
                    <a:cubicBezTo>
                      <a:pt x="11024" y="-8291"/>
                      <a:pt x="77064" y="48435"/>
                      <a:pt x="88071" y="72142"/>
                    </a:cubicBezTo>
                    <a:cubicBezTo>
                      <a:pt x="99078" y="95849"/>
                      <a:pt x="77064" y="133949"/>
                      <a:pt x="67751" y="143262"/>
                    </a:cubicBezTo>
                    <a:cubicBezTo>
                      <a:pt x="58438" y="152575"/>
                      <a:pt x="40658" y="146649"/>
                      <a:pt x="32191" y="128022"/>
                    </a:cubicBezTo>
                    <a:cubicBezTo>
                      <a:pt x="23724" y="109395"/>
                      <a:pt x="-7602" y="10335"/>
                      <a:pt x="1711" y="102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フリーフォーム: 図形 86">
                <a:extLst>
                  <a:ext uri="{FF2B5EF4-FFF2-40B4-BE49-F238E27FC236}">
                    <a16:creationId xmlns:a16="http://schemas.microsoft.com/office/drawing/2014/main" id="{620EEBF1-27B2-41B9-818B-BE7EA97BDC4C}"/>
                  </a:ext>
                </a:extLst>
              </p:cNvPr>
              <p:cNvSpPr/>
              <p:nvPr/>
            </p:nvSpPr>
            <p:spPr>
              <a:xfrm>
                <a:off x="5267521" y="6497248"/>
                <a:ext cx="58010" cy="161478"/>
              </a:xfrm>
              <a:custGeom>
                <a:avLst/>
                <a:gdLst>
                  <a:gd name="connsiteX0" fmla="*/ 1992 w 58010"/>
                  <a:gd name="connsiteY0" fmla="*/ 72 h 161478"/>
                  <a:gd name="connsiteX1" fmla="*/ 57872 w 58010"/>
                  <a:gd name="connsiteY1" fmla="*/ 152472 h 161478"/>
                  <a:gd name="connsiteX2" fmla="*/ 17232 w 58010"/>
                  <a:gd name="connsiteY2" fmla="*/ 132152 h 161478"/>
                  <a:gd name="connsiteX3" fmla="*/ 1992 w 58010"/>
                  <a:gd name="connsiteY3" fmla="*/ 72 h 161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010" h="161478">
                    <a:moveTo>
                      <a:pt x="1992" y="72"/>
                    </a:moveTo>
                    <a:cubicBezTo>
                      <a:pt x="8765" y="3459"/>
                      <a:pt x="55332" y="130459"/>
                      <a:pt x="57872" y="152472"/>
                    </a:cubicBezTo>
                    <a:cubicBezTo>
                      <a:pt x="60412" y="174485"/>
                      <a:pt x="27392" y="151625"/>
                      <a:pt x="17232" y="132152"/>
                    </a:cubicBezTo>
                    <a:cubicBezTo>
                      <a:pt x="7072" y="112679"/>
                      <a:pt x="-4781" y="-3315"/>
                      <a:pt x="1992" y="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フリーフォーム: 図形 89">
                <a:extLst>
                  <a:ext uri="{FF2B5EF4-FFF2-40B4-BE49-F238E27FC236}">
                    <a16:creationId xmlns:a16="http://schemas.microsoft.com/office/drawing/2014/main" id="{F26C22C1-533B-4491-B055-37794D4EEE57}"/>
                  </a:ext>
                </a:extLst>
              </p:cNvPr>
              <p:cNvSpPr/>
              <p:nvPr/>
            </p:nvSpPr>
            <p:spPr>
              <a:xfrm>
                <a:off x="8209957" y="5875318"/>
                <a:ext cx="110396" cy="1030753"/>
              </a:xfrm>
              <a:custGeom>
                <a:avLst/>
                <a:gdLst>
                  <a:gd name="connsiteX0" fmla="*/ 98317 w 110396"/>
                  <a:gd name="connsiteY0" fmla="*/ 2242 h 1030753"/>
                  <a:gd name="connsiteX1" fmla="*/ 47517 w 110396"/>
                  <a:gd name="connsiteY1" fmla="*/ 195282 h 1030753"/>
                  <a:gd name="connsiteX2" fmla="*/ 42437 w 110396"/>
                  <a:gd name="connsiteY2" fmla="*/ 418802 h 1030753"/>
                  <a:gd name="connsiteX3" fmla="*/ 47517 w 110396"/>
                  <a:gd name="connsiteY3" fmla="*/ 642322 h 1030753"/>
                  <a:gd name="connsiteX4" fmla="*/ 11957 w 110396"/>
                  <a:gd name="connsiteY4" fmla="*/ 794722 h 1030753"/>
                  <a:gd name="connsiteX5" fmla="*/ 11957 w 110396"/>
                  <a:gd name="connsiteY5" fmla="*/ 886162 h 1030753"/>
                  <a:gd name="connsiteX6" fmla="*/ 62757 w 110396"/>
                  <a:gd name="connsiteY6" fmla="*/ 1028402 h 1030753"/>
                  <a:gd name="connsiteX7" fmla="*/ 42437 w 110396"/>
                  <a:gd name="connsiteY7" fmla="*/ 967442 h 1030753"/>
                  <a:gd name="connsiteX8" fmla="*/ 1797 w 110396"/>
                  <a:gd name="connsiteY8" fmla="*/ 870922 h 1030753"/>
                  <a:gd name="connsiteX9" fmla="*/ 17037 w 110396"/>
                  <a:gd name="connsiteY9" fmla="*/ 708362 h 1030753"/>
                  <a:gd name="connsiteX10" fmla="*/ 103397 w 110396"/>
                  <a:gd name="connsiteY10" fmla="*/ 495002 h 1030753"/>
                  <a:gd name="connsiteX11" fmla="*/ 103397 w 110396"/>
                  <a:gd name="connsiteY11" fmla="*/ 327362 h 1030753"/>
                  <a:gd name="connsiteX12" fmla="*/ 98317 w 110396"/>
                  <a:gd name="connsiteY12" fmla="*/ 2242 h 1030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0396" h="1030753">
                    <a:moveTo>
                      <a:pt x="98317" y="2242"/>
                    </a:moveTo>
                    <a:cubicBezTo>
                      <a:pt x="89004" y="-19771"/>
                      <a:pt x="56830" y="125855"/>
                      <a:pt x="47517" y="195282"/>
                    </a:cubicBezTo>
                    <a:cubicBezTo>
                      <a:pt x="38204" y="264709"/>
                      <a:pt x="42437" y="344295"/>
                      <a:pt x="42437" y="418802"/>
                    </a:cubicBezTo>
                    <a:cubicBezTo>
                      <a:pt x="42437" y="493309"/>
                      <a:pt x="52597" y="579669"/>
                      <a:pt x="47517" y="642322"/>
                    </a:cubicBezTo>
                    <a:cubicBezTo>
                      <a:pt x="42437" y="704975"/>
                      <a:pt x="17884" y="754082"/>
                      <a:pt x="11957" y="794722"/>
                    </a:cubicBezTo>
                    <a:cubicBezTo>
                      <a:pt x="6030" y="835362"/>
                      <a:pt x="3490" y="847215"/>
                      <a:pt x="11957" y="886162"/>
                    </a:cubicBezTo>
                    <a:cubicBezTo>
                      <a:pt x="20424" y="925109"/>
                      <a:pt x="57677" y="1014855"/>
                      <a:pt x="62757" y="1028402"/>
                    </a:cubicBezTo>
                    <a:cubicBezTo>
                      <a:pt x="67837" y="1041949"/>
                      <a:pt x="52597" y="993689"/>
                      <a:pt x="42437" y="967442"/>
                    </a:cubicBezTo>
                    <a:cubicBezTo>
                      <a:pt x="32277" y="941195"/>
                      <a:pt x="6030" y="914102"/>
                      <a:pt x="1797" y="870922"/>
                    </a:cubicBezTo>
                    <a:cubicBezTo>
                      <a:pt x="-2436" y="827742"/>
                      <a:pt x="104" y="771015"/>
                      <a:pt x="17037" y="708362"/>
                    </a:cubicBezTo>
                    <a:cubicBezTo>
                      <a:pt x="33970" y="645709"/>
                      <a:pt x="89004" y="558502"/>
                      <a:pt x="103397" y="495002"/>
                    </a:cubicBezTo>
                    <a:cubicBezTo>
                      <a:pt x="117790" y="431502"/>
                      <a:pt x="105937" y="409489"/>
                      <a:pt x="103397" y="327362"/>
                    </a:cubicBezTo>
                    <a:cubicBezTo>
                      <a:pt x="100857" y="245235"/>
                      <a:pt x="107630" y="24255"/>
                      <a:pt x="98317" y="22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フリーフォーム: 図形 90">
                <a:extLst>
                  <a:ext uri="{FF2B5EF4-FFF2-40B4-BE49-F238E27FC236}">
                    <a16:creationId xmlns:a16="http://schemas.microsoft.com/office/drawing/2014/main" id="{D237E62E-9B1D-4F88-BC6D-E0240F6A8992}"/>
                  </a:ext>
                </a:extLst>
              </p:cNvPr>
              <p:cNvSpPr/>
              <p:nvPr/>
            </p:nvSpPr>
            <p:spPr>
              <a:xfrm>
                <a:off x="8052381" y="5885595"/>
                <a:ext cx="220180" cy="995311"/>
              </a:xfrm>
              <a:custGeom>
                <a:avLst/>
                <a:gdLst>
                  <a:gd name="connsiteX0" fmla="*/ 214301 w 220180"/>
                  <a:gd name="connsiteY0" fmla="*/ 855 h 995311"/>
                  <a:gd name="connsiteX1" fmla="*/ 207951 w 220180"/>
                  <a:gd name="connsiteY1" fmla="*/ 62768 h 995311"/>
                  <a:gd name="connsiteX2" fmla="*/ 184138 w 220180"/>
                  <a:gd name="connsiteY2" fmla="*/ 207230 h 995311"/>
                  <a:gd name="connsiteX3" fmla="*/ 182551 w 220180"/>
                  <a:gd name="connsiteY3" fmla="*/ 475518 h 995311"/>
                  <a:gd name="connsiteX4" fmla="*/ 182551 w 220180"/>
                  <a:gd name="connsiteY4" fmla="*/ 588230 h 995311"/>
                  <a:gd name="connsiteX5" fmla="*/ 152388 w 220180"/>
                  <a:gd name="connsiteY5" fmla="*/ 670780 h 995311"/>
                  <a:gd name="connsiteX6" fmla="*/ 138101 w 220180"/>
                  <a:gd name="connsiteY6" fmla="*/ 746980 h 995311"/>
                  <a:gd name="connsiteX7" fmla="*/ 136513 w 220180"/>
                  <a:gd name="connsiteY7" fmla="*/ 816830 h 995311"/>
                  <a:gd name="connsiteX8" fmla="*/ 149213 w 220180"/>
                  <a:gd name="connsiteY8" fmla="*/ 923193 h 995311"/>
                  <a:gd name="connsiteX9" fmla="*/ 173026 w 220180"/>
                  <a:gd name="connsiteY9" fmla="*/ 988280 h 995311"/>
                  <a:gd name="connsiteX10" fmla="*/ 28563 w 220180"/>
                  <a:gd name="connsiteY10" fmla="*/ 983518 h 995311"/>
                  <a:gd name="connsiteX11" fmla="*/ 20626 w 220180"/>
                  <a:gd name="connsiteY11" fmla="*/ 899380 h 995311"/>
                  <a:gd name="connsiteX12" fmla="*/ 4751 w 220180"/>
                  <a:gd name="connsiteY12" fmla="*/ 781905 h 995311"/>
                  <a:gd name="connsiteX13" fmla="*/ 114288 w 220180"/>
                  <a:gd name="connsiteY13" fmla="*/ 416780 h 995311"/>
                  <a:gd name="connsiteX14" fmla="*/ 111113 w 220180"/>
                  <a:gd name="connsiteY14" fmla="*/ 229455 h 995311"/>
                  <a:gd name="connsiteX15" fmla="*/ 93651 w 220180"/>
                  <a:gd name="connsiteY15" fmla="*/ 81818 h 995311"/>
                  <a:gd name="connsiteX16" fmla="*/ 122226 w 220180"/>
                  <a:gd name="connsiteY16" fmla="*/ 31018 h 995311"/>
                  <a:gd name="connsiteX17" fmla="*/ 214301 w 220180"/>
                  <a:gd name="connsiteY17" fmla="*/ 855 h 995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0180" h="995311">
                    <a:moveTo>
                      <a:pt x="214301" y="855"/>
                    </a:moveTo>
                    <a:cubicBezTo>
                      <a:pt x="228588" y="6147"/>
                      <a:pt x="212978" y="28372"/>
                      <a:pt x="207951" y="62768"/>
                    </a:cubicBezTo>
                    <a:cubicBezTo>
                      <a:pt x="202924" y="97164"/>
                      <a:pt x="188371" y="138438"/>
                      <a:pt x="184138" y="207230"/>
                    </a:cubicBezTo>
                    <a:cubicBezTo>
                      <a:pt x="179905" y="276022"/>
                      <a:pt x="182815" y="412018"/>
                      <a:pt x="182551" y="475518"/>
                    </a:cubicBezTo>
                    <a:cubicBezTo>
                      <a:pt x="182287" y="539018"/>
                      <a:pt x="187578" y="555686"/>
                      <a:pt x="182551" y="588230"/>
                    </a:cubicBezTo>
                    <a:cubicBezTo>
                      <a:pt x="177524" y="620774"/>
                      <a:pt x="159796" y="644322"/>
                      <a:pt x="152388" y="670780"/>
                    </a:cubicBezTo>
                    <a:cubicBezTo>
                      <a:pt x="144980" y="697238"/>
                      <a:pt x="140747" y="722638"/>
                      <a:pt x="138101" y="746980"/>
                    </a:cubicBezTo>
                    <a:cubicBezTo>
                      <a:pt x="135455" y="771322"/>
                      <a:pt x="134661" y="787461"/>
                      <a:pt x="136513" y="816830"/>
                    </a:cubicBezTo>
                    <a:cubicBezTo>
                      <a:pt x="138365" y="846199"/>
                      <a:pt x="143127" y="894618"/>
                      <a:pt x="149213" y="923193"/>
                    </a:cubicBezTo>
                    <a:cubicBezTo>
                      <a:pt x="155299" y="951768"/>
                      <a:pt x="193134" y="978226"/>
                      <a:pt x="173026" y="988280"/>
                    </a:cubicBezTo>
                    <a:cubicBezTo>
                      <a:pt x="152918" y="998334"/>
                      <a:pt x="53963" y="998335"/>
                      <a:pt x="28563" y="983518"/>
                    </a:cubicBezTo>
                    <a:cubicBezTo>
                      <a:pt x="3163" y="968701"/>
                      <a:pt x="24595" y="932982"/>
                      <a:pt x="20626" y="899380"/>
                    </a:cubicBezTo>
                    <a:cubicBezTo>
                      <a:pt x="16657" y="865778"/>
                      <a:pt x="-10859" y="862338"/>
                      <a:pt x="4751" y="781905"/>
                    </a:cubicBezTo>
                    <a:cubicBezTo>
                      <a:pt x="20361" y="701472"/>
                      <a:pt x="96561" y="508855"/>
                      <a:pt x="114288" y="416780"/>
                    </a:cubicBezTo>
                    <a:cubicBezTo>
                      <a:pt x="132015" y="324705"/>
                      <a:pt x="114552" y="285282"/>
                      <a:pt x="111113" y="229455"/>
                    </a:cubicBezTo>
                    <a:cubicBezTo>
                      <a:pt x="107674" y="173628"/>
                      <a:pt x="91799" y="114891"/>
                      <a:pt x="93651" y="81818"/>
                    </a:cubicBezTo>
                    <a:cubicBezTo>
                      <a:pt x="95503" y="48745"/>
                      <a:pt x="104763" y="46099"/>
                      <a:pt x="122226" y="31018"/>
                    </a:cubicBezTo>
                    <a:cubicBezTo>
                      <a:pt x="139688" y="15937"/>
                      <a:pt x="200014" y="-4437"/>
                      <a:pt x="214301" y="855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フリーフォーム: 図形 91">
                <a:extLst>
                  <a:ext uri="{FF2B5EF4-FFF2-40B4-BE49-F238E27FC236}">
                    <a16:creationId xmlns:a16="http://schemas.microsoft.com/office/drawing/2014/main" id="{70D8C03A-C545-45C7-967D-5F9AE4FBECCE}"/>
                  </a:ext>
                </a:extLst>
              </p:cNvPr>
              <p:cNvSpPr/>
              <p:nvPr/>
            </p:nvSpPr>
            <p:spPr>
              <a:xfrm>
                <a:off x="7358625" y="6237252"/>
                <a:ext cx="282897" cy="59194"/>
              </a:xfrm>
              <a:custGeom>
                <a:avLst/>
                <a:gdLst>
                  <a:gd name="connsiteX0" fmla="*/ 7 w 282897"/>
                  <a:gd name="connsiteY0" fmla="*/ 55598 h 59194"/>
                  <a:gd name="connsiteX1" fmla="*/ 144469 w 282897"/>
                  <a:gd name="connsiteY1" fmla="*/ 54011 h 59194"/>
                  <a:gd name="connsiteX2" fmla="*/ 242894 w 282897"/>
                  <a:gd name="connsiteY2" fmla="*/ 28611 h 59194"/>
                  <a:gd name="connsiteX3" fmla="*/ 282582 w 282897"/>
                  <a:gd name="connsiteY3" fmla="*/ 9561 h 59194"/>
                  <a:gd name="connsiteX4" fmla="*/ 260357 w 282897"/>
                  <a:gd name="connsiteY4" fmla="*/ 36 h 59194"/>
                  <a:gd name="connsiteX5" fmla="*/ 239719 w 282897"/>
                  <a:gd name="connsiteY5" fmla="*/ 12736 h 59194"/>
                  <a:gd name="connsiteX6" fmla="*/ 204794 w 282897"/>
                  <a:gd name="connsiteY6" fmla="*/ 39723 h 59194"/>
                  <a:gd name="connsiteX7" fmla="*/ 182569 w 282897"/>
                  <a:gd name="connsiteY7" fmla="*/ 19086 h 59194"/>
                  <a:gd name="connsiteX8" fmla="*/ 150819 w 282897"/>
                  <a:gd name="connsiteY8" fmla="*/ 14323 h 59194"/>
                  <a:gd name="connsiteX9" fmla="*/ 7 w 282897"/>
                  <a:gd name="connsiteY9" fmla="*/ 55598 h 59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897" h="59194">
                    <a:moveTo>
                      <a:pt x="7" y="55598"/>
                    </a:moveTo>
                    <a:cubicBezTo>
                      <a:pt x="-1051" y="62213"/>
                      <a:pt x="103988" y="58509"/>
                      <a:pt x="144469" y="54011"/>
                    </a:cubicBezTo>
                    <a:cubicBezTo>
                      <a:pt x="184950" y="49513"/>
                      <a:pt x="219875" y="36019"/>
                      <a:pt x="242894" y="28611"/>
                    </a:cubicBezTo>
                    <a:cubicBezTo>
                      <a:pt x="265913" y="21203"/>
                      <a:pt x="279672" y="14323"/>
                      <a:pt x="282582" y="9561"/>
                    </a:cubicBezTo>
                    <a:cubicBezTo>
                      <a:pt x="285492" y="4799"/>
                      <a:pt x="267501" y="-493"/>
                      <a:pt x="260357" y="36"/>
                    </a:cubicBezTo>
                    <a:cubicBezTo>
                      <a:pt x="253213" y="565"/>
                      <a:pt x="248979" y="6122"/>
                      <a:pt x="239719" y="12736"/>
                    </a:cubicBezTo>
                    <a:cubicBezTo>
                      <a:pt x="230459" y="19350"/>
                      <a:pt x="214319" y="38665"/>
                      <a:pt x="204794" y="39723"/>
                    </a:cubicBezTo>
                    <a:cubicBezTo>
                      <a:pt x="195269" y="40781"/>
                      <a:pt x="191565" y="23319"/>
                      <a:pt x="182569" y="19086"/>
                    </a:cubicBezTo>
                    <a:cubicBezTo>
                      <a:pt x="173573" y="14853"/>
                      <a:pt x="176219" y="10090"/>
                      <a:pt x="150819" y="14323"/>
                    </a:cubicBezTo>
                    <a:cubicBezTo>
                      <a:pt x="125419" y="18556"/>
                      <a:pt x="1065" y="48983"/>
                      <a:pt x="7" y="555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フリーフォーム: 図形 92">
                <a:extLst>
                  <a:ext uri="{FF2B5EF4-FFF2-40B4-BE49-F238E27FC236}">
                    <a16:creationId xmlns:a16="http://schemas.microsoft.com/office/drawing/2014/main" id="{28598ED6-837D-4E76-9644-548FC8695163}"/>
                  </a:ext>
                </a:extLst>
              </p:cNvPr>
              <p:cNvSpPr/>
              <p:nvPr/>
            </p:nvSpPr>
            <p:spPr>
              <a:xfrm>
                <a:off x="7489926" y="6229336"/>
                <a:ext cx="155817" cy="36023"/>
              </a:xfrm>
              <a:custGeom>
                <a:avLst/>
                <a:gdLst>
                  <a:gd name="connsiteX0" fmla="*/ 2056 w 155817"/>
                  <a:gd name="connsiteY0" fmla="*/ 34939 h 36023"/>
                  <a:gd name="connsiteX1" fmla="*/ 57618 w 155817"/>
                  <a:gd name="connsiteY1" fmla="*/ 27002 h 36023"/>
                  <a:gd name="connsiteX2" fmla="*/ 151281 w 155817"/>
                  <a:gd name="connsiteY2" fmla="*/ 25414 h 36023"/>
                  <a:gd name="connsiteX3" fmla="*/ 129056 w 155817"/>
                  <a:gd name="connsiteY3" fmla="*/ 14 h 36023"/>
                  <a:gd name="connsiteX4" fmla="*/ 2056 w 155817"/>
                  <a:gd name="connsiteY4" fmla="*/ 34939 h 3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817" h="36023">
                    <a:moveTo>
                      <a:pt x="2056" y="34939"/>
                    </a:moveTo>
                    <a:cubicBezTo>
                      <a:pt x="-9850" y="39437"/>
                      <a:pt x="32747" y="28589"/>
                      <a:pt x="57618" y="27002"/>
                    </a:cubicBezTo>
                    <a:cubicBezTo>
                      <a:pt x="82489" y="25414"/>
                      <a:pt x="139375" y="29912"/>
                      <a:pt x="151281" y="25414"/>
                    </a:cubicBezTo>
                    <a:cubicBezTo>
                      <a:pt x="163187" y="20916"/>
                      <a:pt x="150223" y="808"/>
                      <a:pt x="129056" y="14"/>
                    </a:cubicBezTo>
                    <a:cubicBezTo>
                      <a:pt x="107889" y="-780"/>
                      <a:pt x="13962" y="30441"/>
                      <a:pt x="2056" y="349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フリーフォーム: 図形 93">
                <a:extLst>
                  <a:ext uri="{FF2B5EF4-FFF2-40B4-BE49-F238E27FC236}">
                    <a16:creationId xmlns:a16="http://schemas.microsoft.com/office/drawing/2014/main" id="{980036C7-88DD-4400-BFEC-1A44629C9455}"/>
                  </a:ext>
                </a:extLst>
              </p:cNvPr>
              <p:cNvSpPr/>
              <p:nvPr/>
            </p:nvSpPr>
            <p:spPr>
              <a:xfrm>
                <a:off x="7685622" y="5838284"/>
                <a:ext cx="58780" cy="383251"/>
              </a:xfrm>
              <a:custGeom>
                <a:avLst/>
                <a:gdLst>
                  <a:gd name="connsiteX0" fmla="*/ 58772 w 58780"/>
                  <a:gd name="connsiteY0" fmla="*/ 2129 h 383251"/>
                  <a:gd name="connsiteX1" fmla="*/ 50835 w 58780"/>
                  <a:gd name="connsiteY1" fmla="*/ 70391 h 383251"/>
                  <a:gd name="connsiteX2" fmla="*/ 23847 w 58780"/>
                  <a:gd name="connsiteY2" fmla="*/ 168816 h 383251"/>
                  <a:gd name="connsiteX3" fmla="*/ 30197 w 58780"/>
                  <a:gd name="connsiteY3" fmla="*/ 262479 h 383251"/>
                  <a:gd name="connsiteX4" fmla="*/ 27022 w 58780"/>
                  <a:gd name="connsiteY4" fmla="*/ 306929 h 383251"/>
                  <a:gd name="connsiteX5" fmla="*/ 35 w 58780"/>
                  <a:gd name="connsiteY5" fmla="*/ 383129 h 383251"/>
                  <a:gd name="connsiteX6" fmla="*/ 33372 w 58780"/>
                  <a:gd name="connsiteY6" fmla="*/ 322804 h 383251"/>
                  <a:gd name="connsiteX7" fmla="*/ 44485 w 58780"/>
                  <a:gd name="connsiteY7" fmla="*/ 249779 h 383251"/>
                  <a:gd name="connsiteX8" fmla="*/ 52422 w 58780"/>
                  <a:gd name="connsiteY8" fmla="*/ 151354 h 383251"/>
                  <a:gd name="connsiteX9" fmla="*/ 58772 w 58780"/>
                  <a:gd name="connsiteY9" fmla="*/ 2129 h 383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780" h="383251">
                    <a:moveTo>
                      <a:pt x="58772" y="2129"/>
                    </a:moveTo>
                    <a:cubicBezTo>
                      <a:pt x="58508" y="-11365"/>
                      <a:pt x="56656" y="42610"/>
                      <a:pt x="50835" y="70391"/>
                    </a:cubicBezTo>
                    <a:cubicBezTo>
                      <a:pt x="45014" y="98172"/>
                      <a:pt x="27287" y="136801"/>
                      <a:pt x="23847" y="168816"/>
                    </a:cubicBezTo>
                    <a:cubicBezTo>
                      <a:pt x="20407" y="200831"/>
                      <a:pt x="29668" y="239460"/>
                      <a:pt x="30197" y="262479"/>
                    </a:cubicBezTo>
                    <a:cubicBezTo>
                      <a:pt x="30726" y="285498"/>
                      <a:pt x="32049" y="286821"/>
                      <a:pt x="27022" y="306929"/>
                    </a:cubicBezTo>
                    <a:cubicBezTo>
                      <a:pt x="21995" y="327037"/>
                      <a:pt x="-1023" y="380483"/>
                      <a:pt x="35" y="383129"/>
                    </a:cubicBezTo>
                    <a:cubicBezTo>
                      <a:pt x="1093" y="385775"/>
                      <a:pt x="25964" y="345029"/>
                      <a:pt x="33372" y="322804"/>
                    </a:cubicBezTo>
                    <a:cubicBezTo>
                      <a:pt x="40780" y="300579"/>
                      <a:pt x="41310" y="278354"/>
                      <a:pt x="44485" y="249779"/>
                    </a:cubicBezTo>
                    <a:cubicBezTo>
                      <a:pt x="47660" y="221204"/>
                      <a:pt x="52158" y="184956"/>
                      <a:pt x="52422" y="151354"/>
                    </a:cubicBezTo>
                    <a:cubicBezTo>
                      <a:pt x="52686" y="117752"/>
                      <a:pt x="59036" y="15623"/>
                      <a:pt x="58772" y="21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フリーフォーム: 図形 95">
                <a:extLst>
                  <a:ext uri="{FF2B5EF4-FFF2-40B4-BE49-F238E27FC236}">
                    <a16:creationId xmlns:a16="http://schemas.microsoft.com/office/drawing/2014/main" id="{B9DA52E3-C0BD-4483-B020-C43BDCAFBF85}"/>
                  </a:ext>
                </a:extLst>
              </p:cNvPr>
              <p:cNvSpPr/>
              <p:nvPr/>
            </p:nvSpPr>
            <p:spPr>
              <a:xfrm>
                <a:off x="7144174" y="6042903"/>
                <a:ext cx="208133" cy="264099"/>
              </a:xfrm>
              <a:custGeom>
                <a:avLst/>
                <a:gdLst>
                  <a:gd name="connsiteX0" fmla="*/ 145 w 208133"/>
                  <a:gd name="connsiteY0" fmla="*/ 710 h 264099"/>
                  <a:gd name="connsiteX1" fmla="*/ 66820 w 208133"/>
                  <a:gd name="connsiteY1" fmla="*/ 102310 h 264099"/>
                  <a:gd name="connsiteX2" fmla="*/ 120795 w 208133"/>
                  <a:gd name="connsiteY2" fmla="*/ 176922 h 264099"/>
                  <a:gd name="connsiteX3" fmla="*/ 204933 w 208133"/>
                  <a:gd name="connsiteY3" fmla="*/ 259472 h 264099"/>
                  <a:gd name="connsiteX4" fmla="*/ 189058 w 208133"/>
                  <a:gd name="connsiteY4" fmla="*/ 248360 h 264099"/>
                  <a:gd name="connsiteX5" fmla="*/ 174770 w 208133"/>
                  <a:gd name="connsiteY5" fmla="*/ 203910 h 264099"/>
                  <a:gd name="connsiteX6" fmla="*/ 98570 w 208133"/>
                  <a:gd name="connsiteY6" fmla="*/ 126122 h 264099"/>
                  <a:gd name="connsiteX7" fmla="*/ 49358 w 208133"/>
                  <a:gd name="connsiteY7" fmla="*/ 59447 h 264099"/>
                  <a:gd name="connsiteX8" fmla="*/ 145 w 208133"/>
                  <a:gd name="connsiteY8" fmla="*/ 710 h 26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133" h="264099">
                    <a:moveTo>
                      <a:pt x="145" y="710"/>
                    </a:moveTo>
                    <a:cubicBezTo>
                      <a:pt x="3055" y="7854"/>
                      <a:pt x="46712" y="72941"/>
                      <a:pt x="66820" y="102310"/>
                    </a:cubicBezTo>
                    <a:cubicBezTo>
                      <a:pt x="86928" y="131679"/>
                      <a:pt x="97776" y="150728"/>
                      <a:pt x="120795" y="176922"/>
                    </a:cubicBezTo>
                    <a:cubicBezTo>
                      <a:pt x="143814" y="203116"/>
                      <a:pt x="193556" y="247566"/>
                      <a:pt x="204933" y="259472"/>
                    </a:cubicBezTo>
                    <a:cubicBezTo>
                      <a:pt x="216310" y="271378"/>
                      <a:pt x="194085" y="257620"/>
                      <a:pt x="189058" y="248360"/>
                    </a:cubicBezTo>
                    <a:cubicBezTo>
                      <a:pt x="184031" y="239100"/>
                      <a:pt x="189851" y="224283"/>
                      <a:pt x="174770" y="203910"/>
                    </a:cubicBezTo>
                    <a:cubicBezTo>
                      <a:pt x="159689" y="183537"/>
                      <a:pt x="119472" y="150199"/>
                      <a:pt x="98570" y="126122"/>
                    </a:cubicBezTo>
                    <a:cubicBezTo>
                      <a:pt x="77668" y="102045"/>
                      <a:pt x="59941" y="76645"/>
                      <a:pt x="49358" y="59447"/>
                    </a:cubicBezTo>
                    <a:cubicBezTo>
                      <a:pt x="38775" y="42249"/>
                      <a:pt x="-2765" y="-6434"/>
                      <a:pt x="145" y="7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フリーフォーム: 図形 96">
                <a:extLst>
                  <a:ext uri="{FF2B5EF4-FFF2-40B4-BE49-F238E27FC236}">
                    <a16:creationId xmlns:a16="http://schemas.microsoft.com/office/drawing/2014/main" id="{27382022-D6FE-483B-BB9B-1B2A82A82D39}"/>
                  </a:ext>
                </a:extLst>
              </p:cNvPr>
              <p:cNvSpPr/>
              <p:nvPr/>
            </p:nvSpPr>
            <p:spPr>
              <a:xfrm>
                <a:off x="7639585" y="6232398"/>
                <a:ext cx="347191" cy="647587"/>
              </a:xfrm>
              <a:custGeom>
                <a:avLst/>
                <a:gdLst>
                  <a:gd name="connsiteX0" fmla="*/ 34 w 347191"/>
                  <a:gd name="connsiteY0" fmla="*/ 127 h 647587"/>
                  <a:gd name="connsiteX1" fmla="*/ 11147 w 347191"/>
                  <a:gd name="connsiteY1" fmla="*/ 111252 h 647587"/>
                  <a:gd name="connsiteX2" fmla="*/ 36547 w 347191"/>
                  <a:gd name="connsiteY2" fmla="*/ 222377 h 647587"/>
                  <a:gd name="connsiteX3" fmla="*/ 138147 w 347191"/>
                  <a:gd name="connsiteY3" fmla="*/ 371602 h 647587"/>
                  <a:gd name="connsiteX4" fmla="*/ 269909 w 347191"/>
                  <a:gd name="connsiteY4" fmla="*/ 563690 h 647587"/>
                  <a:gd name="connsiteX5" fmla="*/ 346109 w 347191"/>
                  <a:gd name="connsiteY5" fmla="*/ 644652 h 647587"/>
                  <a:gd name="connsiteX6" fmla="*/ 309597 w 347191"/>
                  <a:gd name="connsiteY6" fmla="*/ 614490 h 647587"/>
                  <a:gd name="connsiteX7" fmla="*/ 238159 w 347191"/>
                  <a:gd name="connsiteY7" fmla="*/ 471615 h 647587"/>
                  <a:gd name="connsiteX8" fmla="*/ 104809 w 347191"/>
                  <a:gd name="connsiteY8" fmla="*/ 309690 h 647587"/>
                  <a:gd name="connsiteX9" fmla="*/ 46072 w 347191"/>
                  <a:gd name="connsiteY9" fmla="*/ 225552 h 647587"/>
                  <a:gd name="connsiteX10" fmla="*/ 14322 w 347191"/>
                  <a:gd name="connsiteY10" fmla="*/ 133477 h 647587"/>
                  <a:gd name="connsiteX11" fmla="*/ 34 w 347191"/>
                  <a:gd name="connsiteY11" fmla="*/ 127 h 647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7191" h="647587">
                    <a:moveTo>
                      <a:pt x="34" y="127"/>
                    </a:moveTo>
                    <a:cubicBezTo>
                      <a:pt x="-495" y="-3577"/>
                      <a:pt x="5062" y="74211"/>
                      <a:pt x="11147" y="111252"/>
                    </a:cubicBezTo>
                    <a:cubicBezTo>
                      <a:pt x="17232" y="148293"/>
                      <a:pt x="15380" y="178985"/>
                      <a:pt x="36547" y="222377"/>
                    </a:cubicBezTo>
                    <a:cubicBezTo>
                      <a:pt x="57714" y="265769"/>
                      <a:pt x="138147" y="371602"/>
                      <a:pt x="138147" y="371602"/>
                    </a:cubicBezTo>
                    <a:cubicBezTo>
                      <a:pt x="177041" y="428487"/>
                      <a:pt x="235249" y="518182"/>
                      <a:pt x="269909" y="563690"/>
                    </a:cubicBezTo>
                    <a:cubicBezTo>
                      <a:pt x="304569" y="609198"/>
                      <a:pt x="339494" y="636185"/>
                      <a:pt x="346109" y="644652"/>
                    </a:cubicBezTo>
                    <a:cubicBezTo>
                      <a:pt x="352724" y="653119"/>
                      <a:pt x="327589" y="643329"/>
                      <a:pt x="309597" y="614490"/>
                    </a:cubicBezTo>
                    <a:cubicBezTo>
                      <a:pt x="291605" y="585651"/>
                      <a:pt x="272290" y="522415"/>
                      <a:pt x="238159" y="471615"/>
                    </a:cubicBezTo>
                    <a:cubicBezTo>
                      <a:pt x="204028" y="420815"/>
                      <a:pt x="136824" y="350701"/>
                      <a:pt x="104809" y="309690"/>
                    </a:cubicBezTo>
                    <a:cubicBezTo>
                      <a:pt x="72795" y="268680"/>
                      <a:pt x="61153" y="254921"/>
                      <a:pt x="46072" y="225552"/>
                    </a:cubicBezTo>
                    <a:cubicBezTo>
                      <a:pt x="30991" y="196183"/>
                      <a:pt x="20143" y="168666"/>
                      <a:pt x="14322" y="133477"/>
                    </a:cubicBezTo>
                    <a:cubicBezTo>
                      <a:pt x="8501" y="98288"/>
                      <a:pt x="563" y="3831"/>
                      <a:pt x="34" y="1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フリーフォーム: 図形 97">
                <a:extLst>
                  <a:ext uri="{FF2B5EF4-FFF2-40B4-BE49-F238E27FC236}">
                    <a16:creationId xmlns:a16="http://schemas.microsoft.com/office/drawing/2014/main" id="{682C6E43-8801-487F-B2F5-CCB8F49523B7}"/>
                  </a:ext>
                </a:extLst>
              </p:cNvPr>
              <p:cNvSpPr/>
              <p:nvPr/>
            </p:nvSpPr>
            <p:spPr>
              <a:xfrm>
                <a:off x="7156931" y="6280524"/>
                <a:ext cx="120743" cy="607751"/>
              </a:xfrm>
              <a:custGeom>
                <a:avLst/>
                <a:gdLst>
                  <a:gd name="connsiteX0" fmla="*/ 120738 w 120743"/>
                  <a:gd name="connsiteY0" fmla="*/ 1214 h 607751"/>
                  <a:gd name="connsiteX1" fmla="*/ 69938 w 120743"/>
                  <a:gd name="connsiteY1" fmla="*/ 90114 h 607751"/>
                  <a:gd name="connsiteX2" fmla="*/ 27076 w 120743"/>
                  <a:gd name="connsiteY2" fmla="*/ 250451 h 607751"/>
                  <a:gd name="connsiteX3" fmla="*/ 9613 w 120743"/>
                  <a:gd name="connsiteY3" fmla="*/ 431426 h 607751"/>
                  <a:gd name="connsiteX4" fmla="*/ 3263 w 120743"/>
                  <a:gd name="connsiteY4" fmla="*/ 518739 h 607751"/>
                  <a:gd name="connsiteX5" fmla="*/ 62001 w 120743"/>
                  <a:gd name="connsiteY5" fmla="*/ 606051 h 607751"/>
                  <a:gd name="connsiteX6" fmla="*/ 23901 w 120743"/>
                  <a:gd name="connsiteY6" fmla="*/ 569539 h 607751"/>
                  <a:gd name="connsiteX7" fmla="*/ 9613 w 120743"/>
                  <a:gd name="connsiteY7" fmla="*/ 485401 h 607751"/>
                  <a:gd name="connsiteX8" fmla="*/ 4851 w 120743"/>
                  <a:gd name="connsiteY8" fmla="*/ 339351 h 607751"/>
                  <a:gd name="connsiteX9" fmla="*/ 66763 w 120743"/>
                  <a:gd name="connsiteY9" fmla="*/ 152026 h 607751"/>
                  <a:gd name="connsiteX10" fmla="*/ 120738 w 120743"/>
                  <a:gd name="connsiteY10" fmla="*/ 1214 h 607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743" h="607751">
                    <a:moveTo>
                      <a:pt x="120738" y="1214"/>
                    </a:moveTo>
                    <a:cubicBezTo>
                      <a:pt x="121267" y="-9105"/>
                      <a:pt x="85548" y="48575"/>
                      <a:pt x="69938" y="90114"/>
                    </a:cubicBezTo>
                    <a:cubicBezTo>
                      <a:pt x="54328" y="131654"/>
                      <a:pt x="37130" y="193566"/>
                      <a:pt x="27076" y="250451"/>
                    </a:cubicBezTo>
                    <a:cubicBezTo>
                      <a:pt x="17022" y="307336"/>
                      <a:pt x="13582" y="386711"/>
                      <a:pt x="9613" y="431426"/>
                    </a:cubicBezTo>
                    <a:cubicBezTo>
                      <a:pt x="5644" y="476141"/>
                      <a:pt x="-5468" y="489635"/>
                      <a:pt x="3263" y="518739"/>
                    </a:cubicBezTo>
                    <a:cubicBezTo>
                      <a:pt x="11994" y="547843"/>
                      <a:pt x="58561" y="597584"/>
                      <a:pt x="62001" y="606051"/>
                    </a:cubicBezTo>
                    <a:cubicBezTo>
                      <a:pt x="65441" y="614518"/>
                      <a:pt x="32632" y="589647"/>
                      <a:pt x="23901" y="569539"/>
                    </a:cubicBezTo>
                    <a:cubicBezTo>
                      <a:pt x="15170" y="549431"/>
                      <a:pt x="12788" y="523766"/>
                      <a:pt x="9613" y="485401"/>
                    </a:cubicBezTo>
                    <a:cubicBezTo>
                      <a:pt x="6438" y="447036"/>
                      <a:pt x="-4674" y="394913"/>
                      <a:pt x="4851" y="339351"/>
                    </a:cubicBezTo>
                    <a:cubicBezTo>
                      <a:pt x="14376" y="283789"/>
                      <a:pt x="53005" y="204149"/>
                      <a:pt x="66763" y="152026"/>
                    </a:cubicBezTo>
                    <a:cubicBezTo>
                      <a:pt x="80521" y="99903"/>
                      <a:pt x="120209" y="11533"/>
                      <a:pt x="120738" y="12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フリーフォーム: 図形 98">
                <a:extLst>
                  <a:ext uri="{FF2B5EF4-FFF2-40B4-BE49-F238E27FC236}">
                    <a16:creationId xmlns:a16="http://schemas.microsoft.com/office/drawing/2014/main" id="{3C631E80-B907-4AA3-943D-360AB860CD7A}"/>
                  </a:ext>
                </a:extLst>
              </p:cNvPr>
              <p:cNvSpPr/>
              <p:nvPr/>
            </p:nvSpPr>
            <p:spPr>
              <a:xfrm>
                <a:off x="4574212" y="4068942"/>
                <a:ext cx="1069584" cy="1478610"/>
              </a:xfrm>
              <a:custGeom>
                <a:avLst/>
                <a:gdLst>
                  <a:gd name="connsiteX0" fmla="*/ 1061982 w 1069584"/>
                  <a:gd name="connsiteY0" fmla="*/ 138 h 1478610"/>
                  <a:gd name="connsiteX1" fmla="*/ 950222 w 1069584"/>
                  <a:gd name="connsiteY1" fmla="*/ 137298 h 1478610"/>
                  <a:gd name="connsiteX2" fmla="*/ 833382 w 1069584"/>
                  <a:gd name="connsiteY2" fmla="*/ 284618 h 1478610"/>
                  <a:gd name="connsiteX3" fmla="*/ 721622 w 1069584"/>
                  <a:gd name="connsiteY3" fmla="*/ 396378 h 1478610"/>
                  <a:gd name="connsiteX4" fmla="*/ 589542 w 1069584"/>
                  <a:gd name="connsiteY4" fmla="*/ 477658 h 1478610"/>
                  <a:gd name="connsiteX5" fmla="*/ 416822 w 1069584"/>
                  <a:gd name="connsiteY5" fmla="*/ 614818 h 1478610"/>
                  <a:gd name="connsiteX6" fmla="*/ 320302 w 1069584"/>
                  <a:gd name="connsiteY6" fmla="*/ 797698 h 1478610"/>
                  <a:gd name="connsiteX7" fmla="*/ 152662 w 1069584"/>
                  <a:gd name="connsiteY7" fmla="*/ 1021218 h 1478610"/>
                  <a:gd name="connsiteX8" fmla="*/ 15502 w 1069584"/>
                  <a:gd name="connsiteY8" fmla="*/ 1153298 h 1478610"/>
                  <a:gd name="connsiteX9" fmla="*/ 51062 w 1069584"/>
                  <a:gd name="connsiteY9" fmla="*/ 1204098 h 1478610"/>
                  <a:gd name="connsiteX10" fmla="*/ 117102 w 1069584"/>
                  <a:gd name="connsiteY10" fmla="*/ 1315858 h 1478610"/>
                  <a:gd name="connsiteX11" fmla="*/ 198382 w 1069584"/>
                  <a:gd name="connsiteY11" fmla="*/ 1412378 h 1478610"/>
                  <a:gd name="connsiteX12" fmla="*/ 284742 w 1069584"/>
                  <a:gd name="connsiteY12" fmla="*/ 1478418 h 1478610"/>
                  <a:gd name="connsiteX13" fmla="*/ 239022 w 1069584"/>
                  <a:gd name="connsiteY13" fmla="*/ 1427618 h 1478610"/>
                  <a:gd name="connsiteX14" fmla="*/ 96782 w 1069584"/>
                  <a:gd name="connsiteY14" fmla="*/ 1295538 h 1478610"/>
                  <a:gd name="connsiteX15" fmla="*/ 262 w 1069584"/>
                  <a:gd name="connsiteY15" fmla="*/ 1214258 h 1478610"/>
                  <a:gd name="connsiteX16" fmla="*/ 76462 w 1069584"/>
                  <a:gd name="connsiteY16" fmla="*/ 1087258 h 1478610"/>
                  <a:gd name="connsiteX17" fmla="*/ 299982 w 1069584"/>
                  <a:gd name="connsiteY17" fmla="*/ 878978 h 1478610"/>
                  <a:gd name="connsiteX18" fmla="*/ 421902 w 1069584"/>
                  <a:gd name="connsiteY18" fmla="*/ 650378 h 1478610"/>
                  <a:gd name="connsiteX19" fmla="*/ 635262 w 1069584"/>
                  <a:gd name="connsiteY19" fmla="*/ 447178 h 1478610"/>
                  <a:gd name="connsiteX20" fmla="*/ 1011182 w 1069584"/>
                  <a:gd name="connsiteY20" fmla="*/ 162698 h 1478610"/>
                  <a:gd name="connsiteX21" fmla="*/ 1061982 w 1069584"/>
                  <a:gd name="connsiteY21" fmla="*/ 138 h 147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69584" h="1478610">
                    <a:moveTo>
                      <a:pt x="1061982" y="138"/>
                    </a:moveTo>
                    <a:cubicBezTo>
                      <a:pt x="1051822" y="-4095"/>
                      <a:pt x="988322" y="89885"/>
                      <a:pt x="950222" y="137298"/>
                    </a:cubicBezTo>
                    <a:cubicBezTo>
                      <a:pt x="912122" y="184711"/>
                      <a:pt x="871482" y="241438"/>
                      <a:pt x="833382" y="284618"/>
                    </a:cubicBezTo>
                    <a:cubicBezTo>
                      <a:pt x="795282" y="327798"/>
                      <a:pt x="762262" y="364205"/>
                      <a:pt x="721622" y="396378"/>
                    </a:cubicBezTo>
                    <a:cubicBezTo>
                      <a:pt x="680982" y="428551"/>
                      <a:pt x="640342" y="441251"/>
                      <a:pt x="589542" y="477658"/>
                    </a:cubicBezTo>
                    <a:cubicBezTo>
                      <a:pt x="538742" y="514065"/>
                      <a:pt x="461695" y="561478"/>
                      <a:pt x="416822" y="614818"/>
                    </a:cubicBezTo>
                    <a:cubicBezTo>
                      <a:pt x="371949" y="668158"/>
                      <a:pt x="364329" y="729965"/>
                      <a:pt x="320302" y="797698"/>
                    </a:cubicBezTo>
                    <a:cubicBezTo>
                      <a:pt x="276275" y="865431"/>
                      <a:pt x="203462" y="961951"/>
                      <a:pt x="152662" y="1021218"/>
                    </a:cubicBezTo>
                    <a:cubicBezTo>
                      <a:pt x="101862" y="1080485"/>
                      <a:pt x="32435" y="1122818"/>
                      <a:pt x="15502" y="1153298"/>
                    </a:cubicBezTo>
                    <a:cubicBezTo>
                      <a:pt x="-1431" y="1183778"/>
                      <a:pt x="34129" y="1177005"/>
                      <a:pt x="51062" y="1204098"/>
                    </a:cubicBezTo>
                    <a:cubicBezTo>
                      <a:pt x="67995" y="1231191"/>
                      <a:pt x="92549" y="1281145"/>
                      <a:pt x="117102" y="1315858"/>
                    </a:cubicBezTo>
                    <a:cubicBezTo>
                      <a:pt x="141655" y="1350571"/>
                      <a:pt x="170442" y="1385285"/>
                      <a:pt x="198382" y="1412378"/>
                    </a:cubicBezTo>
                    <a:cubicBezTo>
                      <a:pt x="226322" y="1439471"/>
                      <a:pt x="277969" y="1475878"/>
                      <a:pt x="284742" y="1478418"/>
                    </a:cubicBezTo>
                    <a:cubicBezTo>
                      <a:pt x="291515" y="1480958"/>
                      <a:pt x="270349" y="1458098"/>
                      <a:pt x="239022" y="1427618"/>
                    </a:cubicBezTo>
                    <a:cubicBezTo>
                      <a:pt x="207695" y="1397138"/>
                      <a:pt x="136575" y="1331098"/>
                      <a:pt x="96782" y="1295538"/>
                    </a:cubicBezTo>
                    <a:cubicBezTo>
                      <a:pt x="56989" y="1259978"/>
                      <a:pt x="3649" y="1248971"/>
                      <a:pt x="262" y="1214258"/>
                    </a:cubicBezTo>
                    <a:cubicBezTo>
                      <a:pt x="-3125" y="1179545"/>
                      <a:pt x="26509" y="1143138"/>
                      <a:pt x="76462" y="1087258"/>
                    </a:cubicBezTo>
                    <a:cubicBezTo>
                      <a:pt x="126415" y="1031378"/>
                      <a:pt x="242409" y="951791"/>
                      <a:pt x="299982" y="878978"/>
                    </a:cubicBezTo>
                    <a:cubicBezTo>
                      <a:pt x="357555" y="806165"/>
                      <a:pt x="366022" y="722345"/>
                      <a:pt x="421902" y="650378"/>
                    </a:cubicBezTo>
                    <a:cubicBezTo>
                      <a:pt x="477782" y="578411"/>
                      <a:pt x="537049" y="528458"/>
                      <a:pt x="635262" y="447178"/>
                    </a:cubicBezTo>
                    <a:cubicBezTo>
                      <a:pt x="733475" y="365898"/>
                      <a:pt x="938369" y="238051"/>
                      <a:pt x="1011182" y="162698"/>
                    </a:cubicBezTo>
                    <a:cubicBezTo>
                      <a:pt x="1083995" y="87345"/>
                      <a:pt x="1072142" y="4371"/>
                      <a:pt x="1061982" y="1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フリーフォーム: 図形 99">
                <a:extLst>
                  <a:ext uri="{FF2B5EF4-FFF2-40B4-BE49-F238E27FC236}">
                    <a16:creationId xmlns:a16="http://schemas.microsoft.com/office/drawing/2014/main" id="{1B50433D-F7FF-456A-8349-5D6D5E58F6D6}"/>
                  </a:ext>
                </a:extLst>
              </p:cNvPr>
              <p:cNvSpPr/>
              <p:nvPr/>
            </p:nvSpPr>
            <p:spPr>
              <a:xfrm>
                <a:off x="4384128" y="4810757"/>
                <a:ext cx="1257546" cy="1329856"/>
              </a:xfrm>
              <a:custGeom>
                <a:avLst/>
                <a:gdLst>
                  <a:gd name="connsiteX0" fmla="*/ 1257146 w 1257546"/>
                  <a:gd name="connsiteY0" fmla="*/ 3 h 1329856"/>
                  <a:gd name="connsiteX1" fmla="*/ 1114906 w 1257546"/>
                  <a:gd name="connsiteY1" fmla="*/ 198123 h 1329856"/>
                  <a:gd name="connsiteX2" fmla="*/ 901546 w 1257546"/>
                  <a:gd name="connsiteY2" fmla="*/ 365763 h 1329856"/>
                  <a:gd name="connsiteX3" fmla="*/ 774546 w 1257546"/>
                  <a:gd name="connsiteY3" fmla="*/ 462283 h 1329856"/>
                  <a:gd name="connsiteX4" fmla="*/ 647546 w 1257546"/>
                  <a:gd name="connsiteY4" fmla="*/ 584203 h 1329856"/>
                  <a:gd name="connsiteX5" fmla="*/ 464666 w 1257546"/>
                  <a:gd name="connsiteY5" fmla="*/ 711203 h 1329856"/>
                  <a:gd name="connsiteX6" fmla="*/ 159866 w 1257546"/>
                  <a:gd name="connsiteY6" fmla="*/ 873763 h 1329856"/>
                  <a:gd name="connsiteX7" fmla="*/ 12546 w 1257546"/>
                  <a:gd name="connsiteY7" fmla="*/ 980443 h 1329856"/>
                  <a:gd name="connsiteX8" fmla="*/ 7466 w 1257546"/>
                  <a:gd name="connsiteY8" fmla="*/ 1000763 h 1329856"/>
                  <a:gd name="connsiteX9" fmla="*/ 7466 w 1257546"/>
                  <a:gd name="connsiteY9" fmla="*/ 1036323 h 1329856"/>
                  <a:gd name="connsiteX10" fmla="*/ 63346 w 1257546"/>
                  <a:gd name="connsiteY10" fmla="*/ 1158243 h 1329856"/>
                  <a:gd name="connsiteX11" fmla="*/ 175106 w 1257546"/>
                  <a:gd name="connsiteY11" fmla="*/ 1325883 h 1329856"/>
                  <a:gd name="connsiteX12" fmla="*/ 124306 w 1257546"/>
                  <a:gd name="connsiteY12" fmla="*/ 1270003 h 1329856"/>
                  <a:gd name="connsiteX13" fmla="*/ 103986 w 1257546"/>
                  <a:gd name="connsiteY13" fmla="*/ 1188723 h 1329856"/>
                  <a:gd name="connsiteX14" fmla="*/ 2386 w 1257546"/>
                  <a:gd name="connsiteY14" fmla="*/ 1005843 h 1329856"/>
                  <a:gd name="connsiteX15" fmla="*/ 129386 w 1257546"/>
                  <a:gd name="connsiteY15" fmla="*/ 929643 h 1329856"/>
                  <a:gd name="connsiteX16" fmla="*/ 357986 w 1257546"/>
                  <a:gd name="connsiteY16" fmla="*/ 787403 h 1329856"/>
                  <a:gd name="connsiteX17" fmla="*/ 637386 w 1257546"/>
                  <a:gd name="connsiteY17" fmla="*/ 604523 h 1329856"/>
                  <a:gd name="connsiteX18" fmla="*/ 957426 w 1257546"/>
                  <a:gd name="connsiteY18" fmla="*/ 381003 h 1329856"/>
                  <a:gd name="connsiteX19" fmla="*/ 1150466 w 1257546"/>
                  <a:gd name="connsiteY19" fmla="*/ 203203 h 1329856"/>
                  <a:gd name="connsiteX20" fmla="*/ 1257146 w 1257546"/>
                  <a:gd name="connsiteY20" fmla="*/ 3 h 132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57546" h="1329856">
                    <a:moveTo>
                      <a:pt x="1257146" y="3"/>
                    </a:moveTo>
                    <a:cubicBezTo>
                      <a:pt x="1251219" y="-844"/>
                      <a:pt x="1174173" y="137163"/>
                      <a:pt x="1114906" y="198123"/>
                    </a:cubicBezTo>
                    <a:cubicBezTo>
                      <a:pt x="1055639" y="259083"/>
                      <a:pt x="958273" y="321736"/>
                      <a:pt x="901546" y="365763"/>
                    </a:cubicBezTo>
                    <a:cubicBezTo>
                      <a:pt x="844819" y="409790"/>
                      <a:pt x="816879" y="425876"/>
                      <a:pt x="774546" y="462283"/>
                    </a:cubicBezTo>
                    <a:cubicBezTo>
                      <a:pt x="732213" y="498690"/>
                      <a:pt x="699193" y="542716"/>
                      <a:pt x="647546" y="584203"/>
                    </a:cubicBezTo>
                    <a:cubicBezTo>
                      <a:pt x="595899" y="625690"/>
                      <a:pt x="545946" y="662943"/>
                      <a:pt x="464666" y="711203"/>
                    </a:cubicBezTo>
                    <a:cubicBezTo>
                      <a:pt x="383386" y="759463"/>
                      <a:pt x="235219" y="828890"/>
                      <a:pt x="159866" y="873763"/>
                    </a:cubicBezTo>
                    <a:cubicBezTo>
                      <a:pt x="84513" y="918636"/>
                      <a:pt x="12546" y="980443"/>
                      <a:pt x="12546" y="980443"/>
                    </a:cubicBezTo>
                    <a:cubicBezTo>
                      <a:pt x="-12854" y="1001610"/>
                      <a:pt x="8313" y="991450"/>
                      <a:pt x="7466" y="1000763"/>
                    </a:cubicBezTo>
                    <a:cubicBezTo>
                      <a:pt x="6619" y="1010076"/>
                      <a:pt x="-1847" y="1010076"/>
                      <a:pt x="7466" y="1036323"/>
                    </a:cubicBezTo>
                    <a:cubicBezTo>
                      <a:pt x="16779" y="1062570"/>
                      <a:pt x="35406" y="1109983"/>
                      <a:pt x="63346" y="1158243"/>
                    </a:cubicBezTo>
                    <a:cubicBezTo>
                      <a:pt x="91286" y="1206503"/>
                      <a:pt x="164946" y="1307256"/>
                      <a:pt x="175106" y="1325883"/>
                    </a:cubicBezTo>
                    <a:cubicBezTo>
                      <a:pt x="185266" y="1344510"/>
                      <a:pt x="136159" y="1292863"/>
                      <a:pt x="124306" y="1270003"/>
                    </a:cubicBezTo>
                    <a:cubicBezTo>
                      <a:pt x="112453" y="1247143"/>
                      <a:pt x="124306" y="1232750"/>
                      <a:pt x="103986" y="1188723"/>
                    </a:cubicBezTo>
                    <a:cubicBezTo>
                      <a:pt x="83666" y="1144696"/>
                      <a:pt x="-1847" y="1049023"/>
                      <a:pt x="2386" y="1005843"/>
                    </a:cubicBezTo>
                    <a:cubicBezTo>
                      <a:pt x="6619" y="962663"/>
                      <a:pt x="129386" y="929643"/>
                      <a:pt x="129386" y="929643"/>
                    </a:cubicBezTo>
                    <a:cubicBezTo>
                      <a:pt x="188653" y="893236"/>
                      <a:pt x="273319" y="841590"/>
                      <a:pt x="357986" y="787403"/>
                    </a:cubicBezTo>
                    <a:cubicBezTo>
                      <a:pt x="442653" y="733216"/>
                      <a:pt x="537479" y="672256"/>
                      <a:pt x="637386" y="604523"/>
                    </a:cubicBezTo>
                    <a:cubicBezTo>
                      <a:pt x="737293" y="536790"/>
                      <a:pt x="871913" y="447890"/>
                      <a:pt x="957426" y="381003"/>
                    </a:cubicBezTo>
                    <a:cubicBezTo>
                      <a:pt x="1042939" y="314116"/>
                      <a:pt x="1098819" y="269243"/>
                      <a:pt x="1150466" y="203203"/>
                    </a:cubicBezTo>
                    <a:cubicBezTo>
                      <a:pt x="1202113" y="137163"/>
                      <a:pt x="1263073" y="850"/>
                      <a:pt x="1257146" y="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フリーフォーム: 図形 100">
                <a:extLst>
                  <a:ext uri="{FF2B5EF4-FFF2-40B4-BE49-F238E27FC236}">
                    <a16:creationId xmlns:a16="http://schemas.microsoft.com/office/drawing/2014/main" id="{DD1B9AC8-2A69-432E-946B-81AAFE12E2D5}"/>
                  </a:ext>
                </a:extLst>
              </p:cNvPr>
              <p:cNvSpPr/>
              <p:nvPr/>
            </p:nvSpPr>
            <p:spPr>
              <a:xfrm>
                <a:off x="3089710" y="4368794"/>
                <a:ext cx="2299671" cy="861730"/>
              </a:xfrm>
              <a:custGeom>
                <a:avLst/>
                <a:gdLst>
                  <a:gd name="connsiteX0" fmla="*/ 2298834 w 2299671"/>
                  <a:gd name="connsiteY0" fmla="*/ 6 h 861730"/>
                  <a:gd name="connsiteX1" fmla="*/ 2038484 w 2299671"/>
                  <a:gd name="connsiteY1" fmla="*/ 209556 h 861730"/>
                  <a:gd name="connsiteX2" fmla="*/ 1606684 w 2299671"/>
                  <a:gd name="connsiteY2" fmla="*/ 355606 h 861730"/>
                  <a:gd name="connsiteX3" fmla="*/ 1333634 w 2299671"/>
                  <a:gd name="connsiteY3" fmla="*/ 488956 h 861730"/>
                  <a:gd name="connsiteX4" fmla="*/ 692284 w 2299671"/>
                  <a:gd name="connsiteY4" fmla="*/ 647706 h 861730"/>
                  <a:gd name="connsiteX5" fmla="*/ 165234 w 2299671"/>
                  <a:gd name="connsiteY5" fmla="*/ 831856 h 861730"/>
                  <a:gd name="connsiteX6" fmla="*/ 134 w 2299671"/>
                  <a:gd name="connsiteY6" fmla="*/ 857256 h 861730"/>
                  <a:gd name="connsiteX7" fmla="*/ 184284 w 2299671"/>
                  <a:gd name="connsiteY7" fmla="*/ 787406 h 861730"/>
                  <a:gd name="connsiteX8" fmla="*/ 597034 w 2299671"/>
                  <a:gd name="connsiteY8" fmla="*/ 654056 h 861730"/>
                  <a:gd name="connsiteX9" fmla="*/ 1079634 w 2299671"/>
                  <a:gd name="connsiteY9" fmla="*/ 514356 h 861730"/>
                  <a:gd name="connsiteX10" fmla="*/ 1314584 w 2299671"/>
                  <a:gd name="connsiteY10" fmla="*/ 457206 h 861730"/>
                  <a:gd name="connsiteX11" fmla="*/ 1613034 w 2299671"/>
                  <a:gd name="connsiteY11" fmla="*/ 349256 h 861730"/>
                  <a:gd name="connsiteX12" fmla="*/ 1955934 w 2299671"/>
                  <a:gd name="connsiteY12" fmla="*/ 203206 h 861730"/>
                  <a:gd name="connsiteX13" fmla="*/ 2298834 w 2299671"/>
                  <a:gd name="connsiteY13" fmla="*/ 6 h 86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99671" h="861730">
                    <a:moveTo>
                      <a:pt x="2298834" y="6"/>
                    </a:moveTo>
                    <a:cubicBezTo>
                      <a:pt x="2312592" y="1064"/>
                      <a:pt x="2153842" y="150289"/>
                      <a:pt x="2038484" y="209556"/>
                    </a:cubicBezTo>
                    <a:cubicBezTo>
                      <a:pt x="1923126" y="268823"/>
                      <a:pt x="1724159" y="309039"/>
                      <a:pt x="1606684" y="355606"/>
                    </a:cubicBezTo>
                    <a:cubicBezTo>
                      <a:pt x="1489209" y="402173"/>
                      <a:pt x="1486034" y="440273"/>
                      <a:pt x="1333634" y="488956"/>
                    </a:cubicBezTo>
                    <a:cubicBezTo>
                      <a:pt x="1181234" y="537639"/>
                      <a:pt x="887017" y="590556"/>
                      <a:pt x="692284" y="647706"/>
                    </a:cubicBezTo>
                    <a:cubicBezTo>
                      <a:pt x="497551" y="704856"/>
                      <a:pt x="280592" y="796931"/>
                      <a:pt x="165234" y="831856"/>
                    </a:cubicBezTo>
                    <a:cubicBezTo>
                      <a:pt x="49876" y="866781"/>
                      <a:pt x="-3041" y="864664"/>
                      <a:pt x="134" y="857256"/>
                    </a:cubicBezTo>
                    <a:cubicBezTo>
                      <a:pt x="3309" y="849848"/>
                      <a:pt x="84801" y="821273"/>
                      <a:pt x="184284" y="787406"/>
                    </a:cubicBezTo>
                    <a:cubicBezTo>
                      <a:pt x="283767" y="753539"/>
                      <a:pt x="447809" y="699564"/>
                      <a:pt x="597034" y="654056"/>
                    </a:cubicBezTo>
                    <a:cubicBezTo>
                      <a:pt x="746259" y="608548"/>
                      <a:pt x="960042" y="547164"/>
                      <a:pt x="1079634" y="514356"/>
                    </a:cubicBezTo>
                    <a:cubicBezTo>
                      <a:pt x="1199226" y="481548"/>
                      <a:pt x="1225684" y="484723"/>
                      <a:pt x="1314584" y="457206"/>
                    </a:cubicBezTo>
                    <a:cubicBezTo>
                      <a:pt x="1403484" y="429689"/>
                      <a:pt x="1506142" y="391589"/>
                      <a:pt x="1613034" y="349256"/>
                    </a:cubicBezTo>
                    <a:cubicBezTo>
                      <a:pt x="1719926" y="306923"/>
                      <a:pt x="1841634" y="268823"/>
                      <a:pt x="1955934" y="203206"/>
                    </a:cubicBezTo>
                    <a:cubicBezTo>
                      <a:pt x="2070234" y="137589"/>
                      <a:pt x="2285076" y="-1052"/>
                      <a:pt x="2298834" y="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フリーフォーム: 図形 101">
                <a:extLst>
                  <a:ext uri="{FF2B5EF4-FFF2-40B4-BE49-F238E27FC236}">
                    <a16:creationId xmlns:a16="http://schemas.microsoft.com/office/drawing/2014/main" id="{708F3C9C-1021-4045-9A09-ED7BE540EC63}"/>
                  </a:ext>
                </a:extLst>
              </p:cNvPr>
              <p:cNvSpPr/>
              <p:nvPr/>
            </p:nvSpPr>
            <p:spPr>
              <a:xfrm>
                <a:off x="4648653" y="4683019"/>
                <a:ext cx="308299" cy="174960"/>
              </a:xfrm>
              <a:custGeom>
                <a:avLst/>
                <a:gdLst>
                  <a:gd name="connsiteX0" fmla="*/ 116 w 308299"/>
                  <a:gd name="connsiteY0" fmla="*/ 130281 h 174960"/>
                  <a:gd name="connsiteX1" fmla="*/ 177916 w 308299"/>
                  <a:gd name="connsiteY1" fmla="*/ 174731 h 174960"/>
                  <a:gd name="connsiteX2" fmla="*/ 241416 w 308299"/>
                  <a:gd name="connsiteY2" fmla="*/ 108056 h 174960"/>
                  <a:gd name="connsiteX3" fmla="*/ 308091 w 308299"/>
                  <a:gd name="connsiteY3" fmla="*/ 106 h 174960"/>
                  <a:gd name="connsiteX4" fmla="*/ 260466 w 308299"/>
                  <a:gd name="connsiteY4" fmla="*/ 89006 h 174960"/>
                  <a:gd name="connsiteX5" fmla="*/ 206491 w 308299"/>
                  <a:gd name="connsiteY5" fmla="*/ 139806 h 174960"/>
                  <a:gd name="connsiteX6" fmla="*/ 116 w 308299"/>
                  <a:gd name="connsiteY6" fmla="*/ 130281 h 17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8299" h="174960">
                    <a:moveTo>
                      <a:pt x="116" y="130281"/>
                    </a:moveTo>
                    <a:cubicBezTo>
                      <a:pt x="-4646" y="136102"/>
                      <a:pt x="137699" y="178435"/>
                      <a:pt x="177916" y="174731"/>
                    </a:cubicBezTo>
                    <a:cubicBezTo>
                      <a:pt x="218133" y="171027"/>
                      <a:pt x="219720" y="137160"/>
                      <a:pt x="241416" y="108056"/>
                    </a:cubicBezTo>
                    <a:cubicBezTo>
                      <a:pt x="263112" y="78952"/>
                      <a:pt x="304916" y="3281"/>
                      <a:pt x="308091" y="106"/>
                    </a:cubicBezTo>
                    <a:cubicBezTo>
                      <a:pt x="311266" y="-3069"/>
                      <a:pt x="277399" y="65723"/>
                      <a:pt x="260466" y="89006"/>
                    </a:cubicBezTo>
                    <a:cubicBezTo>
                      <a:pt x="243533" y="112289"/>
                      <a:pt x="244062" y="130810"/>
                      <a:pt x="206491" y="139806"/>
                    </a:cubicBezTo>
                    <a:cubicBezTo>
                      <a:pt x="168920" y="148802"/>
                      <a:pt x="4878" y="124460"/>
                      <a:pt x="116" y="1302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フリーフォーム: 図形 102">
                <a:extLst>
                  <a:ext uri="{FF2B5EF4-FFF2-40B4-BE49-F238E27FC236}">
                    <a16:creationId xmlns:a16="http://schemas.microsoft.com/office/drawing/2014/main" id="{EDDF5C3C-A30F-4E9E-AED6-87BDF30CF4A2}"/>
                  </a:ext>
                </a:extLst>
              </p:cNvPr>
              <p:cNvSpPr/>
              <p:nvPr/>
            </p:nvSpPr>
            <p:spPr>
              <a:xfrm>
                <a:off x="7947594" y="4256950"/>
                <a:ext cx="1154696" cy="317479"/>
              </a:xfrm>
              <a:custGeom>
                <a:avLst/>
                <a:gdLst>
                  <a:gd name="connsiteX0" fmla="*/ 0 w 1154696"/>
                  <a:gd name="connsiteY0" fmla="*/ 90 h 317479"/>
                  <a:gd name="connsiteX1" fmla="*/ 299720 w 1154696"/>
                  <a:gd name="connsiteY1" fmla="*/ 116930 h 317479"/>
                  <a:gd name="connsiteX2" fmla="*/ 802640 w 1154696"/>
                  <a:gd name="connsiteY2" fmla="*/ 167730 h 317479"/>
                  <a:gd name="connsiteX3" fmla="*/ 1153160 w 1154696"/>
                  <a:gd name="connsiteY3" fmla="*/ 315050 h 317479"/>
                  <a:gd name="connsiteX4" fmla="*/ 914400 w 1154696"/>
                  <a:gd name="connsiteY4" fmla="*/ 254090 h 317479"/>
                  <a:gd name="connsiteX5" fmla="*/ 538480 w 1154696"/>
                  <a:gd name="connsiteY5" fmla="*/ 182970 h 317479"/>
                  <a:gd name="connsiteX6" fmla="*/ 299720 w 1154696"/>
                  <a:gd name="connsiteY6" fmla="*/ 137250 h 317479"/>
                  <a:gd name="connsiteX7" fmla="*/ 0 w 1154696"/>
                  <a:gd name="connsiteY7" fmla="*/ 90 h 31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4696" h="317479">
                    <a:moveTo>
                      <a:pt x="0" y="90"/>
                    </a:moveTo>
                    <a:cubicBezTo>
                      <a:pt x="0" y="-3297"/>
                      <a:pt x="165947" y="88990"/>
                      <a:pt x="299720" y="116930"/>
                    </a:cubicBezTo>
                    <a:cubicBezTo>
                      <a:pt x="433493" y="144870"/>
                      <a:pt x="660400" y="134710"/>
                      <a:pt x="802640" y="167730"/>
                    </a:cubicBezTo>
                    <a:cubicBezTo>
                      <a:pt x="944880" y="200750"/>
                      <a:pt x="1134533" y="300657"/>
                      <a:pt x="1153160" y="315050"/>
                    </a:cubicBezTo>
                    <a:cubicBezTo>
                      <a:pt x="1171787" y="329443"/>
                      <a:pt x="1016847" y="276103"/>
                      <a:pt x="914400" y="254090"/>
                    </a:cubicBezTo>
                    <a:cubicBezTo>
                      <a:pt x="811953" y="232077"/>
                      <a:pt x="538480" y="182970"/>
                      <a:pt x="538480" y="182970"/>
                    </a:cubicBezTo>
                    <a:cubicBezTo>
                      <a:pt x="436033" y="163497"/>
                      <a:pt x="387773" y="166037"/>
                      <a:pt x="299720" y="137250"/>
                    </a:cubicBezTo>
                    <a:cubicBezTo>
                      <a:pt x="211667" y="108463"/>
                      <a:pt x="0" y="3477"/>
                      <a:pt x="0" y="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フリーフォーム: 図形 103">
                <a:extLst>
                  <a:ext uri="{FF2B5EF4-FFF2-40B4-BE49-F238E27FC236}">
                    <a16:creationId xmlns:a16="http://schemas.microsoft.com/office/drawing/2014/main" id="{BC8C576C-58D7-42F7-B4A7-3FF5BC1378C6}"/>
                  </a:ext>
                </a:extLst>
              </p:cNvPr>
              <p:cNvSpPr/>
              <p:nvPr/>
            </p:nvSpPr>
            <p:spPr>
              <a:xfrm>
                <a:off x="6312383" y="3335939"/>
                <a:ext cx="1029043" cy="162862"/>
              </a:xfrm>
              <a:custGeom>
                <a:avLst/>
                <a:gdLst>
                  <a:gd name="connsiteX0" fmla="*/ 86 w 1029043"/>
                  <a:gd name="connsiteY0" fmla="*/ 32736 h 162862"/>
                  <a:gd name="connsiteX1" fmla="*/ 88986 w 1029043"/>
                  <a:gd name="connsiteY1" fmla="*/ 64486 h 162862"/>
                  <a:gd name="connsiteX2" fmla="*/ 238211 w 1029043"/>
                  <a:gd name="connsiteY2" fmla="*/ 112111 h 162862"/>
                  <a:gd name="connsiteX3" fmla="*/ 387436 w 1029043"/>
                  <a:gd name="connsiteY3" fmla="*/ 147036 h 162862"/>
                  <a:gd name="connsiteX4" fmla="*/ 774786 w 1029043"/>
                  <a:gd name="connsiteY4" fmla="*/ 131161 h 162862"/>
                  <a:gd name="connsiteX5" fmla="*/ 920836 w 1029043"/>
                  <a:gd name="connsiteY5" fmla="*/ 70836 h 162862"/>
                  <a:gd name="connsiteX6" fmla="*/ 1025611 w 1029043"/>
                  <a:gd name="connsiteY6" fmla="*/ 986 h 162862"/>
                  <a:gd name="connsiteX7" fmla="*/ 1000211 w 1029043"/>
                  <a:gd name="connsiteY7" fmla="*/ 32736 h 162862"/>
                  <a:gd name="connsiteX8" fmla="*/ 965286 w 1029043"/>
                  <a:gd name="connsiteY8" fmla="*/ 74011 h 162862"/>
                  <a:gd name="connsiteX9" fmla="*/ 809711 w 1029043"/>
                  <a:gd name="connsiteY9" fmla="*/ 137511 h 162862"/>
                  <a:gd name="connsiteX10" fmla="*/ 365211 w 1029043"/>
                  <a:gd name="connsiteY10" fmla="*/ 159736 h 162862"/>
                  <a:gd name="connsiteX11" fmla="*/ 79461 w 1029043"/>
                  <a:gd name="connsiteY11" fmla="*/ 74011 h 162862"/>
                  <a:gd name="connsiteX12" fmla="*/ 86 w 1029043"/>
                  <a:gd name="connsiteY12" fmla="*/ 32736 h 16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9043" h="162862">
                    <a:moveTo>
                      <a:pt x="86" y="32736"/>
                    </a:moveTo>
                    <a:cubicBezTo>
                      <a:pt x="1673" y="31149"/>
                      <a:pt x="49299" y="51257"/>
                      <a:pt x="88986" y="64486"/>
                    </a:cubicBezTo>
                    <a:cubicBezTo>
                      <a:pt x="128673" y="77715"/>
                      <a:pt x="188469" y="98353"/>
                      <a:pt x="238211" y="112111"/>
                    </a:cubicBezTo>
                    <a:cubicBezTo>
                      <a:pt x="287953" y="125869"/>
                      <a:pt x="298007" y="143861"/>
                      <a:pt x="387436" y="147036"/>
                    </a:cubicBezTo>
                    <a:cubicBezTo>
                      <a:pt x="476865" y="150211"/>
                      <a:pt x="685886" y="143861"/>
                      <a:pt x="774786" y="131161"/>
                    </a:cubicBezTo>
                    <a:cubicBezTo>
                      <a:pt x="863686" y="118461"/>
                      <a:pt x="879032" y="92532"/>
                      <a:pt x="920836" y="70836"/>
                    </a:cubicBezTo>
                    <a:cubicBezTo>
                      <a:pt x="962640" y="49140"/>
                      <a:pt x="1012382" y="7336"/>
                      <a:pt x="1025611" y="986"/>
                    </a:cubicBezTo>
                    <a:cubicBezTo>
                      <a:pt x="1038840" y="-5364"/>
                      <a:pt x="1010265" y="20565"/>
                      <a:pt x="1000211" y="32736"/>
                    </a:cubicBezTo>
                    <a:cubicBezTo>
                      <a:pt x="990157" y="44907"/>
                      <a:pt x="997036" y="56549"/>
                      <a:pt x="965286" y="74011"/>
                    </a:cubicBezTo>
                    <a:cubicBezTo>
                      <a:pt x="933536" y="91473"/>
                      <a:pt x="909723" y="123224"/>
                      <a:pt x="809711" y="137511"/>
                    </a:cubicBezTo>
                    <a:cubicBezTo>
                      <a:pt x="709699" y="151798"/>
                      <a:pt x="486919" y="170319"/>
                      <a:pt x="365211" y="159736"/>
                    </a:cubicBezTo>
                    <a:cubicBezTo>
                      <a:pt x="243503" y="149153"/>
                      <a:pt x="140315" y="95707"/>
                      <a:pt x="79461" y="74011"/>
                    </a:cubicBezTo>
                    <a:cubicBezTo>
                      <a:pt x="18607" y="52315"/>
                      <a:pt x="-1501" y="34323"/>
                      <a:pt x="86" y="327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フリーフォーム: 図形 104">
                <a:extLst>
                  <a:ext uri="{FF2B5EF4-FFF2-40B4-BE49-F238E27FC236}">
                    <a16:creationId xmlns:a16="http://schemas.microsoft.com/office/drawing/2014/main" id="{4BCA5A5F-BA73-4BFD-8298-028775E11A38}"/>
                  </a:ext>
                </a:extLst>
              </p:cNvPr>
              <p:cNvSpPr/>
              <p:nvPr/>
            </p:nvSpPr>
            <p:spPr>
              <a:xfrm>
                <a:off x="6038979" y="3878830"/>
                <a:ext cx="191032" cy="233954"/>
              </a:xfrm>
              <a:custGeom>
                <a:avLst/>
                <a:gdLst>
                  <a:gd name="connsiteX0" fmla="*/ 440 w 191032"/>
                  <a:gd name="connsiteY0" fmla="*/ 1020 h 233954"/>
                  <a:gd name="connsiteX1" fmla="*/ 102040 w 191032"/>
                  <a:gd name="connsiteY1" fmla="*/ 201045 h 233954"/>
                  <a:gd name="connsiteX2" fmla="*/ 190940 w 191032"/>
                  <a:gd name="connsiteY2" fmla="*/ 232795 h 233954"/>
                  <a:gd name="connsiteX3" fmla="*/ 117915 w 191032"/>
                  <a:gd name="connsiteY3" fmla="*/ 191520 h 233954"/>
                  <a:gd name="connsiteX4" fmla="*/ 67115 w 191032"/>
                  <a:gd name="connsiteY4" fmla="*/ 124845 h 233954"/>
                  <a:gd name="connsiteX5" fmla="*/ 440 w 191032"/>
                  <a:gd name="connsiteY5" fmla="*/ 1020 h 233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032" h="233954">
                    <a:moveTo>
                      <a:pt x="440" y="1020"/>
                    </a:moveTo>
                    <a:cubicBezTo>
                      <a:pt x="6261" y="13720"/>
                      <a:pt x="70290" y="162416"/>
                      <a:pt x="102040" y="201045"/>
                    </a:cubicBezTo>
                    <a:cubicBezTo>
                      <a:pt x="133790" y="239674"/>
                      <a:pt x="188294" y="234383"/>
                      <a:pt x="190940" y="232795"/>
                    </a:cubicBezTo>
                    <a:cubicBezTo>
                      <a:pt x="193586" y="231208"/>
                      <a:pt x="138553" y="209512"/>
                      <a:pt x="117915" y="191520"/>
                    </a:cubicBezTo>
                    <a:cubicBezTo>
                      <a:pt x="97278" y="173528"/>
                      <a:pt x="86165" y="151832"/>
                      <a:pt x="67115" y="124845"/>
                    </a:cubicBezTo>
                    <a:cubicBezTo>
                      <a:pt x="48065" y="97858"/>
                      <a:pt x="-5381" y="-11680"/>
                      <a:pt x="440" y="102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フリーフォーム: 図形 105">
                <a:extLst>
                  <a:ext uri="{FF2B5EF4-FFF2-40B4-BE49-F238E27FC236}">
                    <a16:creationId xmlns:a16="http://schemas.microsoft.com/office/drawing/2014/main" id="{BE4E5E62-0B46-4E73-AF69-1C1A9F73928E}"/>
                  </a:ext>
                </a:extLst>
              </p:cNvPr>
              <p:cNvSpPr/>
              <p:nvPr/>
            </p:nvSpPr>
            <p:spPr>
              <a:xfrm>
                <a:off x="6917997" y="4031711"/>
                <a:ext cx="490116" cy="152983"/>
              </a:xfrm>
              <a:custGeom>
                <a:avLst/>
                <a:gdLst>
                  <a:gd name="connsiteX0" fmla="*/ 897 w 490116"/>
                  <a:gd name="connsiteY0" fmla="*/ 539 h 152983"/>
                  <a:gd name="connsiteX1" fmla="*/ 197747 w 490116"/>
                  <a:gd name="connsiteY1" fmla="*/ 35464 h 152983"/>
                  <a:gd name="connsiteX2" fmla="*/ 305697 w 490116"/>
                  <a:gd name="connsiteY2" fmla="*/ 70389 h 152983"/>
                  <a:gd name="connsiteX3" fmla="*/ 416822 w 490116"/>
                  <a:gd name="connsiteY3" fmla="*/ 114839 h 152983"/>
                  <a:gd name="connsiteX4" fmla="*/ 489847 w 490116"/>
                  <a:gd name="connsiteY4" fmla="*/ 152939 h 152983"/>
                  <a:gd name="connsiteX5" fmla="*/ 391422 w 490116"/>
                  <a:gd name="connsiteY5" fmla="*/ 121189 h 152983"/>
                  <a:gd name="connsiteX6" fmla="*/ 283472 w 490116"/>
                  <a:gd name="connsiteY6" fmla="*/ 64039 h 152983"/>
                  <a:gd name="connsiteX7" fmla="*/ 897 w 490116"/>
                  <a:gd name="connsiteY7" fmla="*/ 539 h 152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0116" h="152983">
                    <a:moveTo>
                      <a:pt x="897" y="539"/>
                    </a:moveTo>
                    <a:cubicBezTo>
                      <a:pt x="-13391" y="-4224"/>
                      <a:pt x="146947" y="23822"/>
                      <a:pt x="197747" y="35464"/>
                    </a:cubicBezTo>
                    <a:cubicBezTo>
                      <a:pt x="248547" y="47106"/>
                      <a:pt x="269185" y="57160"/>
                      <a:pt x="305697" y="70389"/>
                    </a:cubicBezTo>
                    <a:cubicBezTo>
                      <a:pt x="342210" y="83618"/>
                      <a:pt x="386130" y="101081"/>
                      <a:pt x="416822" y="114839"/>
                    </a:cubicBezTo>
                    <a:cubicBezTo>
                      <a:pt x="447514" y="128597"/>
                      <a:pt x="494080" y="151881"/>
                      <a:pt x="489847" y="152939"/>
                    </a:cubicBezTo>
                    <a:cubicBezTo>
                      <a:pt x="485614" y="153997"/>
                      <a:pt x="425818" y="136006"/>
                      <a:pt x="391422" y="121189"/>
                    </a:cubicBezTo>
                    <a:cubicBezTo>
                      <a:pt x="357026" y="106372"/>
                      <a:pt x="342739" y="81501"/>
                      <a:pt x="283472" y="64039"/>
                    </a:cubicBezTo>
                    <a:cubicBezTo>
                      <a:pt x="224205" y="46577"/>
                      <a:pt x="15185" y="5302"/>
                      <a:pt x="897" y="5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" name="フリーフォーム: 図形 106">
                <a:extLst>
                  <a:ext uri="{FF2B5EF4-FFF2-40B4-BE49-F238E27FC236}">
                    <a16:creationId xmlns:a16="http://schemas.microsoft.com/office/drawing/2014/main" id="{7A7CF369-0197-4BFE-96CD-2C6EFCB6E9F8}"/>
                  </a:ext>
                </a:extLst>
              </p:cNvPr>
              <p:cNvSpPr/>
              <p:nvPr/>
            </p:nvSpPr>
            <p:spPr>
              <a:xfrm>
                <a:off x="6398103" y="4343193"/>
                <a:ext cx="618403" cy="49289"/>
              </a:xfrm>
              <a:custGeom>
                <a:avLst/>
                <a:gdLst>
                  <a:gd name="connsiteX0" fmla="*/ 91 w 618403"/>
                  <a:gd name="connsiteY0" fmla="*/ 207 h 49289"/>
                  <a:gd name="connsiteX1" fmla="*/ 241391 w 618403"/>
                  <a:gd name="connsiteY1" fmla="*/ 46774 h 49289"/>
                  <a:gd name="connsiteX2" fmla="*/ 613924 w 618403"/>
                  <a:gd name="connsiteY2" fmla="*/ 42540 h 49289"/>
                  <a:gd name="connsiteX3" fmla="*/ 457291 w 618403"/>
                  <a:gd name="connsiteY3" fmla="*/ 38307 h 49289"/>
                  <a:gd name="connsiteX4" fmla="*/ 266791 w 618403"/>
                  <a:gd name="connsiteY4" fmla="*/ 29840 h 49289"/>
                  <a:gd name="connsiteX5" fmla="*/ 91 w 618403"/>
                  <a:gd name="connsiteY5" fmla="*/ 207 h 4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8403" h="49289">
                    <a:moveTo>
                      <a:pt x="91" y="207"/>
                    </a:moveTo>
                    <a:cubicBezTo>
                      <a:pt x="-4142" y="3029"/>
                      <a:pt x="139086" y="39719"/>
                      <a:pt x="241391" y="46774"/>
                    </a:cubicBezTo>
                    <a:cubicBezTo>
                      <a:pt x="343696" y="53829"/>
                      <a:pt x="577941" y="43951"/>
                      <a:pt x="613924" y="42540"/>
                    </a:cubicBezTo>
                    <a:cubicBezTo>
                      <a:pt x="649907" y="41129"/>
                      <a:pt x="457291" y="38307"/>
                      <a:pt x="457291" y="38307"/>
                    </a:cubicBezTo>
                    <a:cubicBezTo>
                      <a:pt x="399436" y="36190"/>
                      <a:pt x="336641" y="35485"/>
                      <a:pt x="266791" y="29840"/>
                    </a:cubicBezTo>
                    <a:cubicBezTo>
                      <a:pt x="196941" y="24196"/>
                      <a:pt x="4324" y="-2615"/>
                      <a:pt x="91" y="2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フリーフォーム: 図形 107">
                <a:extLst>
                  <a:ext uri="{FF2B5EF4-FFF2-40B4-BE49-F238E27FC236}">
                    <a16:creationId xmlns:a16="http://schemas.microsoft.com/office/drawing/2014/main" id="{552A349F-F67F-476D-A66F-19364E4B49C0}"/>
                  </a:ext>
                </a:extLst>
              </p:cNvPr>
              <p:cNvSpPr/>
              <p:nvPr/>
            </p:nvSpPr>
            <p:spPr>
              <a:xfrm>
                <a:off x="6300687" y="3894385"/>
                <a:ext cx="347322" cy="133598"/>
              </a:xfrm>
              <a:custGeom>
                <a:avLst/>
                <a:gdLst>
                  <a:gd name="connsiteX0" fmla="*/ 140 w 347322"/>
                  <a:gd name="connsiteY0" fmla="*/ 282 h 133598"/>
                  <a:gd name="connsiteX1" fmla="*/ 177940 w 347322"/>
                  <a:gd name="connsiteY1" fmla="*/ 84948 h 133598"/>
                  <a:gd name="connsiteX2" fmla="*/ 347274 w 347322"/>
                  <a:gd name="connsiteY2" fmla="*/ 131515 h 133598"/>
                  <a:gd name="connsiteX3" fmla="*/ 194874 w 347322"/>
                  <a:gd name="connsiteY3" fmla="*/ 118815 h 133598"/>
                  <a:gd name="connsiteX4" fmla="*/ 148307 w 347322"/>
                  <a:gd name="connsiteY4" fmla="*/ 59548 h 133598"/>
                  <a:gd name="connsiteX5" fmla="*/ 140 w 347322"/>
                  <a:gd name="connsiteY5" fmla="*/ 282 h 133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322" h="133598">
                    <a:moveTo>
                      <a:pt x="140" y="282"/>
                    </a:moveTo>
                    <a:cubicBezTo>
                      <a:pt x="5079" y="4515"/>
                      <a:pt x="120084" y="63076"/>
                      <a:pt x="177940" y="84948"/>
                    </a:cubicBezTo>
                    <a:cubicBezTo>
                      <a:pt x="235796" y="106820"/>
                      <a:pt x="344452" y="125871"/>
                      <a:pt x="347274" y="131515"/>
                    </a:cubicBezTo>
                    <a:cubicBezTo>
                      <a:pt x="350096" y="137159"/>
                      <a:pt x="228035" y="130809"/>
                      <a:pt x="194874" y="118815"/>
                    </a:cubicBezTo>
                    <a:cubicBezTo>
                      <a:pt x="161713" y="106821"/>
                      <a:pt x="175118" y="78598"/>
                      <a:pt x="148307" y="59548"/>
                    </a:cubicBezTo>
                    <a:cubicBezTo>
                      <a:pt x="121496" y="40498"/>
                      <a:pt x="-4799" y="-3951"/>
                      <a:pt x="140" y="2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フリーフォーム: 図形 108">
                <a:extLst>
                  <a:ext uri="{FF2B5EF4-FFF2-40B4-BE49-F238E27FC236}">
                    <a16:creationId xmlns:a16="http://schemas.microsoft.com/office/drawing/2014/main" id="{100955B1-ABB6-4119-90CD-677149F0FB41}"/>
                  </a:ext>
                </a:extLst>
              </p:cNvPr>
              <p:cNvSpPr/>
              <p:nvPr/>
            </p:nvSpPr>
            <p:spPr>
              <a:xfrm>
                <a:off x="6583289" y="4279900"/>
                <a:ext cx="1012938" cy="301089"/>
              </a:xfrm>
              <a:custGeom>
                <a:avLst/>
                <a:gdLst>
                  <a:gd name="connsiteX0" fmla="*/ 1012938 w 1012938"/>
                  <a:gd name="connsiteY0" fmla="*/ 0 h 301089"/>
                  <a:gd name="connsiteX1" fmla="*/ 780105 w 1012938"/>
                  <a:gd name="connsiteY1" fmla="*/ 127000 h 301089"/>
                  <a:gd name="connsiteX2" fmla="*/ 686972 w 1012938"/>
                  <a:gd name="connsiteY2" fmla="*/ 215900 h 301089"/>
                  <a:gd name="connsiteX3" fmla="*/ 568438 w 1012938"/>
                  <a:gd name="connsiteY3" fmla="*/ 300567 h 301089"/>
                  <a:gd name="connsiteX4" fmla="*/ 407572 w 1012938"/>
                  <a:gd name="connsiteY4" fmla="*/ 249767 h 301089"/>
                  <a:gd name="connsiteX5" fmla="*/ 301738 w 1012938"/>
                  <a:gd name="connsiteY5" fmla="*/ 211667 h 301089"/>
                  <a:gd name="connsiteX6" fmla="*/ 1172 w 1012938"/>
                  <a:gd name="connsiteY6" fmla="*/ 148167 h 301089"/>
                  <a:gd name="connsiteX7" fmla="*/ 424505 w 1012938"/>
                  <a:gd name="connsiteY7" fmla="*/ 148167 h 301089"/>
                  <a:gd name="connsiteX8" fmla="*/ 682738 w 1012938"/>
                  <a:gd name="connsiteY8" fmla="*/ 105833 h 301089"/>
                  <a:gd name="connsiteX9" fmla="*/ 797038 w 1012938"/>
                  <a:gd name="connsiteY9" fmla="*/ 67733 h 301089"/>
                  <a:gd name="connsiteX10" fmla="*/ 1012938 w 1012938"/>
                  <a:gd name="connsiteY10" fmla="*/ 0 h 30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2938" h="301089">
                    <a:moveTo>
                      <a:pt x="1012938" y="0"/>
                    </a:moveTo>
                    <a:cubicBezTo>
                      <a:pt x="923685" y="45508"/>
                      <a:pt x="834433" y="91017"/>
                      <a:pt x="780105" y="127000"/>
                    </a:cubicBezTo>
                    <a:cubicBezTo>
                      <a:pt x="725777" y="162983"/>
                      <a:pt x="722250" y="186972"/>
                      <a:pt x="686972" y="215900"/>
                    </a:cubicBezTo>
                    <a:cubicBezTo>
                      <a:pt x="651694" y="244828"/>
                      <a:pt x="615005" y="294923"/>
                      <a:pt x="568438" y="300567"/>
                    </a:cubicBezTo>
                    <a:cubicBezTo>
                      <a:pt x="521871" y="306211"/>
                      <a:pt x="452022" y="264584"/>
                      <a:pt x="407572" y="249767"/>
                    </a:cubicBezTo>
                    <a:cubicBezTo>
                      <a:pt x="363122" y="234950"/>
                      <a:pt x="369471" y="228600"/>
                      <a:pt x="301738" y="211667"/>
                    </a:cubicBezTo>
                    <a:cubicBezTo>
                      <a:pt x="234005" y="194734"/>
                      <a:pt x="-19289" y="158750"/>
                      <a:pt x="1172" y="148167"/>
                    </a:cubicBezTo>
                    <a:cubicBezTo>
                      <a:pt x="21633" y="137584"/>
                      <a:pt x="310911" y="155223"/>
                      <a:pt x="424505" y="148167"/>
                    </a:cubicBezTo>
                    <a:cubicBezTo>
                      <a:pt x="538099" y="141111"/>
                      <a:pt x="620649" y="119239"/>
                      <a:pt x="682738" y="105833"/>
                    </a:cubicBezTo>
                    <a:cubicBezTo>
                      <a:pt x="744827" y="92427"/>
                      <a:pt x="797038" y="67733"/>
                      <a:pt x="797038" y="67733"/>
                    </a:cubicBezTo>
                    <a:lnTo>
                      <a:pt x="1012938" y="0"/>
                    </a:lnTo>
                    <a:close/>
                  </a:path>
                </a:pathLst>
              </a:custGeom>
              <a:solidFill>
                <a:srgbClr val="FF00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フリーフォーム: 図形 109">
                <a:extLst>
                  <a:ext uri="{FF2B5EF4-FFF2-40B4-BE49-F238E27FC236}">
                    <a16:creationId xmlns:a16="http://schemas.microsoft.com/office/drawing/2014/main" id="{D7C165FD-D1B9-4D49-B494-728496765886}"/>
                  </a:ext>
                </a:extLst>
              </p:cNvPr>
              <p:cNvSpPr/>
              <p:nvPr/>
            </p:nvSpPr>
            <p:spPr>
              <a:xfrm>
                <a:off x="7489969" y="3965398"/>
                <a:ext cx="250534" cy="257356"/>
              </a:xfrm>
              <a:custGeom>
                <a:avLst/>
                <a:gdLst>
                  <a:gd name="connsiteX0" fmla="*/ 248075 w 250534"/>
                  <a:gd name="connsiteY0" fmla="*/ 89077 h 257356"/>
                  <a:gd name="connsiteX1" fmla="*/ 149650 w 250534"/>
                  <a:gd name="connsiteY1" fmla="*/ 184327 h 257356"/>
                  <a:gd name="connsiteX2" fmla="*/ 3600 w 250534"/>
                  <a:gd name="connsiteY2" fmla="*/ 257352 h 257356"/>
                  <a:gd name="connsiteX3" fmla="*/ 44875 w 250534"/>
                  <a:gd name="connsiteY3" fmla="*/ 181152 h 257356"/>
                  <a:gd name="connsiteX4" fmla="*/ 48050 w 250534"/>
                  <a:gd name="connsiteY4" fmla="*/ 3352 h 257356"/>
                  <a:gd name="connsiteX5" fmla="*/ 248075 w 250534"/>
                  <a:gd name="connsiteY5" fmla="*/ 89077 h 25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534" h="257356">
                    <a:moveTo>
                      <a:pt x="248075" y="89077"/>
                    </a:moveTo>
                    <a:cubicBezTo>
                      <a:pt x="265008" y="119239"/>
                      <a:pt x="190396" y="156281"/>
                      <a:pt x="149650" y="184327"/>
                    </a:cubicBezTo>
                    <a:cubicBezTo>
                      <a:pt x="108904" y="212373"/>
                      <a:pt x="21062" y="257881"/>
                      <a:pt x="3600" y="257352"/>
                    </a:cubicBezTo>
                    <a:cubicBezTo>
                      <a:pt x="-13862" y="256823"/>
                      <a:pt x="37467" y="223485"/>
                      <a:pt x="44875" y="181152"/>
                    </a:cubicBezTo>
                    <a:cubicBezTo>
                      <a:pt x="52283" y="138819"/>
                      <a:pt x="16300" y="23460"/>
                      <a:pt x="48050" y="3352"/>
                    </a:cubicBezTo>
                    <a:cubicBezTo>
                      <a:pt x="79800" y="-16756"/>
                      <a:pt x="231142" y="58915"/>
                      <a:pt x="248075" y="89077"/>
                    </a:cubicBezTo>
                    <a:close/>
                  </a:path>
                </a:pathLst>
              </a:custGeom>
              <a:solidFill>
                <a:srgbClr val="FF00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" name="フリーフォーム: 図形 1">
                <a:extLst>
                  <a:ext uri="{FF2B5EF4-FFF2-40B4-BE49-F238E27FC236}">
                    <a16:creationId xmlns:a16="http://schemas.microsoft.com/office/drawing/2014/main" id="{5DCD7EAB-D31E-415C-AF87-6393D5B665E4}"/>
                  </a:ext>
                </a:extLst>
              </p:cNvPr>
              <p:cNvSpPr/>
              <p:nvPr/>
            </p:nvSpPr>
            <p:spPr>
              <a:xfrm>
                <a:off x="7883237" y="3759195"/>
                <a:ext cx="128016" cy="567091"/>
              </a:xfrm>
              <a:custGeom>
                <a:avLst/>
                <a:gdLst>
                  <a:gd name="connsiteX0" fmla="*/ 126270 w 128016"/>
                  <a:gd name="connsiteY0" fmla="*/ 5 h 567091"/>
                  <a:gd name="connsiteX1" fmla="*/ 110395 w 128016"/>
                  <a:gd name="connsiteY1" fmla="*/ 52393 h 567091"/>
                  <a:gd name="connsiteX2" fmla="*/ 88170 w 128016"/>
                  <a:gd name="connsiteY2" fmla="*/ 98430 h 567091"/>
                  <a:gd name="connsiteX3" fmla="*/ 61182 w 128016"/>
                  <a:gd name="connsiteY3" fmla="*/ 180980 h 567091"/>
                  <a:gd name="connsiteX4" fmla="*/ 58007 w 128016"/>
                  <a:gd name="connsiteY4" fmla="*/ 201618 h 567091"/>
                  <a:gd name="connsiteX5" fmla="*/ 64357 w 128016"/>
                  <a:gd name="connsiteY5" fmla="*/ 236543 h 567091"/>
                  <a:gd name="connsiteX6" fmla="*/ 80232 w 128016"/>
                  <a:gd name="connsiteY6" fmla="*/ 276230 h 567091"/>
                  <a:gd name="connsiteX7" fmla="*/ 94520 w 128016"/>
                  <a:gd name="connsiteY7" fmla="*/ 292105 h 567091"/>
                  <a:gd name="connsiteX8" fmla="*/ 94520 w 128016"/>
                  <a:gd name="connsiteY8" fmla="*/ 346080 h 567091"/>
                  <a:gd name="connsiteX9" fmla="*/ 75470 w 128016"/>
                  <a:gd name="connsiteY9" fmla="*/ 430218 h 567091"/>
                  <a:gd name="connsiteX10" fmla="*/ 67532 w 128016"/>
                  <a:gd name="connsiteY10" fmla="*/ 447680 h 567091"/>
                  <a:gd name="connsiteX11" fmla="*/ 65945 w 128016"/>
                  <a:gd name="connsiteY11" fmla="*/ 466730 h 567091"/>
                  <a:gd name="connsiteX12" fmla="*/ 53245 w 128016"/>
                  <a:gd name="connsiteY12" fmla="*/ 500068 h 567091"/>
                  <a:gd name="connsiteX13" fmla="*/ 4032 w 128016"/>
                  <a:gd name="connsiteY13" fmla="*/ 566743 h 567091"/>
                  <a:gd name="connsiteX14" fmla="*/ 5620 w 128016"/>
                  <a:gd name="connsiteY14" fmla="*/ 523880 h 567091"/>
                  <a:gd name="connsiteX15" fmla="*/ 27845 w 128016"/>
                  <a:gd name="connsiteY15" fmla="*/ 471493 h 567091"/>
                  <a:gd name="connsiteX16" fmla="*/ 61182 w 128016"/>
                  <a:gd name="connsiteY16" fmla="*/ 361955 h 567091"/>
                  <a:gd name="connsiteX17" fmla="*/ 86582 w 128016"/>
                  <a:gd name="connsiteY17" fmla="*/ 228605 h 567091"/>
                  <a:gd name="connsiteX18" fmla="*/ 67532 w 128016"/>
                  <a:gd name="connsiteY18" fmla="*/ 90493 h 567091"/>
                  <a:gd name="connsiteX19" fmla="*/ 67532 w 128016"/>
                  <a:gd name="connsiteY19" fmla="*/ 55568 h 567091"/>
                  <a:gd name="connsiteX20" fmla="*/ 126270 w 128016"/>
                  <a:gd name="connsiteY20" fmla="*/ 5 h 567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016" h="567091">
                    <a:moveTo>
                      <a:pt x="126270" y="5"/>
                    </a:moveTo>
                    <a:cubicBezTo>
                      <a:pt x="133414" y="-524"/>
                      <a:pt x="116745" y="35989"/>
                      <a:pt x="110395" y="52393"/>
                    </a:cubicBezTo>
                    <a:cubicBezTo>
                      <a:pt x="104045" y="68797"/>
                      <a:pt x="96372" y="76999"/>
                      <a:pt x="88170" y="98430"/>
                    </a:cubicBezTo>
                    <a:cubicBezTo>
                      <a:pt x="79968" y="119861"/>
                      <a:pt x="66209" y="163782"/>
                      <a:pt x="61182" y="180980"/>
                    </a:cubicBezTo>
                    <a:cubicBezTo>
                      <a:pt x="56155" y="198178"/>
                      <a:pt x="57478" y="192358"/>
                      <a:pt x="58007" y="201618"/>
                    </a:cubicBezTo>
                    <a:cubicBezTo>
                      <a:pt x="58536" y="210878"/>
                      <a:pt x="60653" y="224108"/>
                      <a:pt x="64357" y="236543"/>
                    </a:cubicBezTo>
                    <a:cubicBezTo>
                      <a:pt x="68061" y="248978"/>
                      <a:pt x="75205" y="266970"/>
                      <a:pt x="80232" y="276230"/>
                    </a:cubicBezTo>
                    <a:cubicBezTo>
                      <a:pt x="85259" y="285490"/>
                      <a:pt x="92139" y="280464"/>
                      <a:pt x="94520" y="292105"/>
                    </a:cubicBezTo>
                    <a:cubicBezTo>
                      <a:pt x="96901" y="303746"/>
                      <a:pt x="97695" y="323061"/>
                      <a:pt x="94520" y="346080"/>
                    </a:cubicBezTo>
                    <a:cubicBezTo>
                      <a:pt x="91345" y="369099"/>
                      <a:pt x="79968" y="413285"/>
                      <a:pt x="75470" y="430218"/>
                    </a:cubicBezTo>
                    <a:cubicBezTo>
                      <a:pt x="70972" y="447151"/>
                      <a:pt x="69119" y="441595"/>
                      <a:pt x="67532" y="447680"/>
                    </a:cubicBezTo>
                    <a:cubicBezTo>
                      <a:pt x="65945" y="453765"/>
                      <a:pt x="68326" y="457999"/>
                      <a:pt x="65945" y="466730"/>
                    </a:cubicBezTo>
                    <a:cubicBezTo>
                      <a:pt x="63564" y="475461"/>
                      <a:pt x="63564" y="483399"/>
                      <a:pt x="53245" y="500068"/>
                    </a:cubicBezTo>
                    <a:cubicBezTo>
                      <a:pt x="42926" y="516737"/>
                      <a:pt x="11969" y="562774"/>
                      <a:pt x="4032" y="566743"/>
                    </a:cubicBezTo>
                    <a:cubicBezTo>
                      <a:pt x="-3905" y="570712"/>
                      <a:pt x="1651" y="539755"/>
                      <a:pt x="5620" y="523880"/>
                    </a:cubicBezTo>
                    <a:cubicBezTo>
                      <a:pt x="9589" y="508005"/>
                      <a:pt x="18585" y="498481"/>
                      <a:pt x="27845" y="471493"/>
                    </a:cubicBezTo>
                    <a:cubicBezTo>
                      <a:pt x="37105" y="444506"/>
                      <a:pt x="51392" y="402436"/>
                      <a:pt x="61182" y="361955"/>
                    </a:cubicBezTo>
                    <a:cubicBezTo>
                      <a:pt x="70971" y="321474"/>
                      <a:pt x="85524" y="273849"/>
                      <a:pt x="86582" y="228605"/>
                    </a:cubicBezTo>
                    <a:cubicBezTo>
                      <a:pt x="87640" y="183361"/>
                      <a:pt x="70707" y="119333"/>
                      <a:pt x="67532" y="90493"/>
                    </a:cubicBezTo>
                    <a:cubicBezTo>
                      <a:pt x="64357" y="61654"/>
                      <a:pt x="60917" y="70120"/>
                      <a:pt x="67532" y="55568"/>
                    </a:cubicBezTo>
                    <a:cubicBezTo>
                      <a:pt x="74147" y="41016"/>
                      <a:pt x="119126" y="534"/>
                      <a:pt x="126270" y="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フリーフォーム: 図形 2">
                <a:extLst>
                  <a:ext uri="{FF2B5EF4-FFF2-40B4-BE49-F238E27FC236}">
                    <a16:creationId xmlns:a16="http://schemas.microsoft.com/office/drawing/2014/main" id="{96E09B83-BE9C-4316-98AC-364BB28FB6AB}"/>
                  </a:ext>
                </a:extLst>
              </p:cNvPr>
              <p:cNvSpPr/>
              <p:nvPr/>
            </p:nvSpPr>
            <p:spPr>
              <a:xfrm>
                <a:off x="5391332" y="3288925"/>
                <a:ext cx="265587" cy="832229"/>
              </a:xfrm>
              <a:custGeom>
                <a:avLst/>
                <a:gdLst>
                  <a:gd name="connsiteX0" fmla="*/ 6737 w 265587"/>
                  <a:gd name="connsiteY0" fmla="*/ 375 h 832229"/>
                  <a:gd name="connsiteX1" fmla="*/ 30550 w 265587"/>
                  <a:gd name="connsiteY1" fmla="*/ 60700 h 832229"/>
                  <a:gd name="connsiteX2" fmla="*/ 30550 w 265587"/>
                  <a:gd name="connsiteY2" fmla="*/ 81338 h 832229"/>
                  <a:gd name="connsiteX3" fmla="*/ 41662 w 265587"/>
                  <a:gd name="connsiteY3" fmla="*/ 109913 h 832229"/>
                  <a:gd name="connsiteX4" fmla="*/ 60712 w 265587"/>
                  <a:gd name="connsiteY4" fmla="*/ 151188 h 832229"/>
                  <a:gd name="connsiteX5" fmla="*/ 49600 w 265587"/>
                  <a:gd name="connsiteY5" fmla="*/ 197225 h 832229"/>
                  <a:gd name="connsiteX6" fmla="*/ 65475 w 265587"/>
                  <a:gd name="connsiteY6" fmla="*/ 251200 h 832229"/>
                  <a:gd name="connsiteX7" fmla="*/ 82937 w 265587"/>
                  <a:gd name="connsiteY7" fmla="*/ 295650 h 832229"/>
                  <a:gd name="connsiteX8" fmla="*/ 86112 w 265587"/>
                  <a:gd name="connsiteY8" fmla="*/ 321050 h 832229"/>
                  <a:gd name="connsiteX9" fmla="*/ 149612 w 265587"/>
                  <a:gd name="connsiteY9" fmla="*/ 408363 h 832229"/>
                  <a:gd name="connsiteX10" fmla="*/ 241687 w 265587"/>
                  <a:gd name="connsiteY10" fmla="*/ 690938 h 832229"/>
                  <a:gd name="connsiteX11" fmla="*/ 265500 w 265587"/>
                  <a:gd name="connsiteY11" fmla="*/ 819525 h 832229"/>
                  <a:gd name="connsiteX12" fmla="*/ 248037 w 265587"/>
                  <a:gd name="connsiteY12" fmla="*/ 814763 h 832229"/>
                  <a:gd name="connsiteX13" fmla="*/ 206762 w 265587"/>
                  <a:gd name="connsiteY13" fmla="*/ 706813 h 832229"/>
                  <a:gd name="connsiteX14" fmla="*/ 152787 w 265587"/>
                  <a:gd name="connsiteY14" fmla="*/ 440113 h 832229"/>
                  <a:gd name="connsiteX15" fmla="*/ 55950 w 265587"/>
                  <a:gd name="connsiteY15" fmla="*/ 176588 h 832229"/>
                  <a:gd name="connsiteX16" fmla="*/ 5150 w 265587"/>
                  <a:gd name="connsiteY16" fmla="*/ 92450 h 832229"/>
                  <a:gd name="connsiteX17" fmla="*/ 6737 w 265587"/>
                  <a:gd name="connsiteY17" fmla="*/ 375 h 832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65587" h="832229">
                    <a:moveTo>
                      <a:pt x="6737" y="375"/>
                    </a:moveTo>
                    <a:cubicBezTo>
                      <a:pt x="10970" y="-4917"/>
                      <a:pt x="26581" y="47206"/>
                      <a:pt x="30550" y="60700"/>
                    </a:cubicBezTo>
                    <a:cubicBezTo>
                      <a:pt x="34519" y="74194"/>
                      <a:pt x="28698" y="73136"/>
                      <a:pt x="30550" y="81338"/>
                    </a:cubicBezTo>
                    <a:cubicBezTo>
                      <a:pt x="32402" y="89540"/>
                      <a:pt x="36635" y="98271"/>
                      <a:pt x="41662" y="109913"/>
                    </a:cubicBezTo>
                    <a:cubicBezTo>
                      <a:pt x="46689" y="121555"/>
                      <a:pt x="59389" y="136636"/>
                      <a:pt x="60712" y="151188"/>
                    </a:cubicBezTo>
                    <a:cubicBezTo>
                      <a:pt x="62035" y="165740"/>
                      <a:pt x="48806" y="180556"/>
                      <a:pt x="49600" y="197225"/>
                    </a:cubicBezTo>
                    <a:cubicBezTo>
                      <a:pt x="50394" y="213894"/>
                      <a:pt x="59919" y="234796"/>
                      <a:pt x="65475" y="251200"/>
                    </a:cubicBezTo>
                    <a:cubicBezTo>
                      <a:pt x="71031" y="267604"/>
                      <a:pt x="79498" y="284008"/>
                      <a:pt x="82937" y="295650"/>
                    </a:cubicBezTo>
                    <a:cubicBezTo>
                      <a:pt x="86376" y="307292"/>
                      <a:pt x="75000" y="302265"/>
                      <a:pt x="86112" y="321050"/>
                    </a:cubicBezTo>
                    <a:cubicBezTo>
                      <a:pt x="97225" y="339836"/>
                      <a:pt x="123683" y="346715"/>
                      <a:pt x="149612" y="408363"/>
                    </a:cubicBezTo>
                    <a:cubicBezTo>
                      <a:pt x="175541" y="470011"/>
                      <a:pt x="222372" y="622411"/>
                      <a:pt x="241687" y="690938"/>
                    </a:cubicBezTo>
                    <a:cubicBezTo>
                      <a:pt x="261002" y="759465"/>
                      <a:pt x="264442" y="798888"/>
                      <a:pt x="265500" y="819525"/>
                    </a:cubicBezTo>
                    <a:cubicBezTo>
                      <a:pt x="266558" y="840162"/>
                      <a:pt x="257827" y="833548"/>
                      <a:pt x="248037" y="814763"/>
                    </a:cubicBezTo>
                    <a:cubicBezTo>
                      <a:pt x="238247" y="795978"/>
                      <a:pt x="222637" y="769255"/>
                      <a:pt x="206762" y="706813"/>
                    </a:cubicBezTo>
                    <a:cubicBezTo>
                      <a:pt x="190887" y="644371"/>
                      <a:pt x="177922" y="528484"/>
                      <a:pt x="152787" y="440113"/>
                    </a:cubicBezTo>
                    <a:cubicBezTo>
                      <a:pt x="127652" y="351742"/>
                      <a:pt x="80556" y="234532"/>
                      <a:pt x="55950" y="176588"/>
                    </a:cubicBezTo>
                    <a:cubicBezTo>
                      <a:pt x="31344" y="118644"/>
                      <a:pt x="15469" y="120760"/>
                      <a:pt x="5150" y="92450"/>
                    </a:cubicBezTo>
                    <a:cubicBezTo>
                      <a:pt x="-5169" y="64140"/>
                      <a:pt x="2504" y="5667"/>
                      <a:pt x="6737" y="3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8713904C-A78C-4252-9417-76BB4FB3C785}"/>
                  </a:ext>
                </a:extLst>
              </p:cNvPr>
              <p:cNvSpPr/>
              <p:nvPr/>
            </p:nvSpPr>
            <p:spPr>
              <a:xfrm>
                <a:off x="5189032" y="2356945"/>
                <a:ext cx="134875" cy="120008"/>
              </a:xfrm>
              <a:custGeom>
                <a:avLst/>
                <a:gdLst>
                  <a:gd name="connsiteX0" fmla="*/ 108494 w 109206"/>
                  <a:gd name="connsiteY0" fmla="*/ 421 h 96124"/>
                  <a:gd name="connsiteX1" fmla="*/ 59811 w 109206"/>
                  <a:gd name="connsiteY1" fmla="*/ 27938 h 96124"/>
                  <a:gd name="connsiteX2" fmla="*/ 4778 w 109206"/>
                  <a:gd name="connsiteY2" fmla="*/ 95671 h 96124"/>
                  <a:gd name="connsiteX3" fmla="*/ 4778 w 109206"/>
                  <a:gd name="connsiteY3" fmla="*/ 55454 h 96124"/>
                  <a:gd name="connsiteX4" fmla="*/ 21711 w 109206"/>
                  <a:gd name="connsiteY4" fmla="*/ 15238 h 96124"/>
                  <a:gd name="connsiteX5" fmla="*/ 108494 w 109206"/>
                  <a:gd name="connsiteY5" fmla="*/ 421 h 96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9206" h="96124">
                    <a:moveTo>
                      <a:pt x="108494" y="421"/>
                    </a:moveTo>
                    <a:cubicBezTo>
                      <a:pt x="114844" y="2538"/>
                      <a:pt x="77097" y="12063"/>
                      <a:pt x="59811" y="27938"/>
                    </a:cubicBezTo>
                    <a:cubicBezTo>
                      <a:pt x="42525" y="43813"/>
                      <a:pt x="13950" y="91085"/>
                      <a:pt x="4778" y="95671"/>
                    </a:cubicBezTo>
                    <a:cubicBezTo>
                      <a:pt x="-4394" y="100257"/>
                      <a:pt x="1956" y="68860"/>
                      <a:pt x="4778" y="55454"/>
                    </a:cubicBezTo>
                    <a:cubicBezTo>
                      <a:pt x="7600" y="42048"/>
                      <a:pt x="12539" y="26174"/>
                      <a:pt x="21711" y="15238"/>
                    </a:cubicBezTo>
                    <a:cubicBezTo>
                      <a:pt x="30883" y="4302"/>
                      <a:pt x="102144" y="-1696"/>
                      <a:pt x="108494" y="4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639C443E-CB35-4652-A2A3-38881650BB52}"/>
                  </a:ext>
                </a:extLst>
              </p:cNvPr>
              <p:cNvSpPr/>
              <p:nvPr/>
            </p:nvSpPr>
            <p:spPr>
              <a:xfrm>
                <a:off x="5163790" y="2435098"/>
                <a:ext cx="82782" cy="255987"/>
              </a:xfrm>
              <a:custGeom>
                <a:avLst/>
                <a:gdLst>
                  <a:gd name="connsiteX0" fmla="*/ 387 w 82782"/>
                  <a:gd name="connsiteY0" fmla="*/ 3302 h 255987"/>
                  <a:gd name="connsiteX1" fmla="*/ 25787 w 82782"/>
                  <a:gd name="connsiteY1" fmla="*/ 92202 h 255987"/>
                  <a:gd name="connsiteX2" fmla="*/ 44837 w 82782"/>
                  <a:gd name="connsiteY2" fmla="*/ 208619 h 255987"/>
                  <a:gd name="connsiteX3" fmla="*/ 76587 w 82782"/>
                  <a:gd name="connsiteY3" fmla="*/ 255185 h 255987"/>
                  <a:gd name="connsiteX4" fmla="*/ 80821 w 82782"/>
                  <a:gd name="connsiteY4" fmla="*/ 174752 h 255987"/>
                  <a:gd name="connsiteX5" fmla="*/ 53304 w 82782"/>
                  <a:gd name="connsiteY5" fmla="*/ 64685 h 255987"/>
                  <a:gd name="connsiteX6" fmla="*/ 46954 w 82782"/>
                  <a:gd name="connsiteY6" fmla="*/ 22352 h 255987"/>
                  <a:gd name="connsiteX7" fmla="*/ 387 w 82782"/>
                  <a:gd name="connsiteY7" fmla="*/ 3302 h 25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782" h="255987">
                    <a:moveTo>
                      <a:pt x="387" y="3302"/>
                    </a:moveTo>
                    <a:cubicBezTo>
                      <a:pt x="-3141" y="14944"/>
                      <a:pt x="18379" y="57983"/>
                      <a:pt x="25787" y="92202"/>
                    </a:cubicBezTo>
                    <a:cubicBezTo>
                      <a:pt x="33195" y="126421"/>
                      <a:pt x="36370" y="181455"/>
                      <a:pt x="44837" y="208619"/>
                    </a:cubicBezTo>
                    <a:cubicBezTo>
                      <a:pt x="53304" y="235783"/>
                      <a:pt x="70590" y="260829"/>
                      <a:pt x="76587" y="255185"/>
                    </a:cubicBezTo>
                    <a:cubicBezTo>
                      <a:pt x="82584" y="249541"/>
                      <a:pt x="84702" y="206502"/>
                      <a:pt x="80821" y="174752"/>
                    </a:cubicBezTo>
                    <a:cubicBezTo>
                      <a:pt x="76941" y="143002"/>
                      <a:pt x="58949" y="90085"/>
                      <a:pt x="53304" y="64685"/>
                    </a:cubicBezTo>
                    <a:cubicBezTo>
                      <a:pt x="47660" y="39285"/>
                      <a:pt x="50482" y="30819"/>
                      <a:pt x="46954" y="22352"/>
                    </a:cubicBezTo>
                    <a:cubicBezTo>
                      <a:pt x="43426" y="13885"/>
                      <a:pt x="3915" y="-8340"/>
                      <a:pt x="387" y="33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11419C60-A64B-455D-AD25-DD2D3C0F5194}"/>
                  </a:ext>
                </a:extLst>
              </p:cNvPr>
              <p:cNvSpPr/>
              <p:nvPr/>
            </p:nvSpPr>
            <p:spPr>
              <a:xfrm>
                <a:off x="5148963" y="2689898"/>
                <a:ext cx="97988" cy="273505"/>
              </a:xfrm>
              <a:custGeom>
                <a:avLst/>
                <a:gdLst>
                  <a:gd name="connsiteX0" fmla="*/ 97764 w 97988"/>
                  <a:gd name="connsiteY0" fmla="*/ 385 h 273505"/>
                  <a:gd name="connsiteX1" fmla="*/ 80831 w 97988"/>
                  <a:gd name="connsiteY1" fmla="*/ 93519 h 273505"/>
                  <a:gd name="connsiteX2" fmla="*/ 63898 w 97988"/>
                  <a:gd name="connsiteY2" fmla="*/ 169719 h 273505"/>
                  <a:gd name="connsiteX3" fmla="*/ 40614 w 97988"/>
                  <a:gd name="connsiteY3" fmla="*/ 237452 h 273505"/>
                  <a:gd name="connsiteX4" fmla="*/ 4631 w 97988"/>
                  <a:gd name="connsiteY4" fmla="*/ 273435 h 273505"/>
                  <a:gd name="connsiteX5" fmla="*/ 4631 w 97988"/>
                  <a:gd name="connsiteY5" fmla="*/ 228985 h 273505"/>
                  <a:gd name="connsiteX6" fmla="*/ 42731 w 97988"/>
                  <a:gd name="connsiteY6" fmla="*/ 152785 h 273505"/>
                  <a:gd name="connsiteX7" fmla="*/ 68131 w 97988"/>
                  <a:gd name="connsiteY7" fmla="*/ 63885 h 273505"/>
                  <a:gd name="connsiteX8" fmla="*/ 97764 w 97988"/>
                  <a:gd name="connsiteY8" fmla="*/ 385 h 273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7988" h="273505">
                    <a:moveTo>
                      <a:pt x="97764" y="385"/>
                    </a:moveTo>
                    <a:cubicBezTo>
                      <a:pt x="99881" y="5324"/>
                      <a:pt x="86475" y="65297"/>
                      <a:pt x="80831" y="93519"/>
                    </a:cubicBezTo>
                    <a:cubicBezTo>
                      <a:pt x="75187" y="121741"/>
                      <a:pt x="70601" y="145730"/>
                      <a:pt x="63898" y="169719"/>
                    </a:cubicBezTo>
                    <a:cubicBezTo>
                      <a:pt x="57195" y="193708"/>
                      <a:pt x="50492" y="220166"/>
                      <a:pt x="40614" y="237452"/>
                    </a:cubicBezTo>
                    <a:cubicBezTo>
                      <a:pt x="30736" y="254738"/>
                      <a:pt x="10628" y="274846"/>
                      <a:pt x="4631" y="273435"/>
                    </a:cubicBezTo>
                    <a:cubicBezTo>
                      <a:pt x="-1366" y="272024"/>
                      <a:pt x="-1719" y="249093"/>
                      <a:pt x="4631" y="228985"/>
                    </a:cubicBezTo>
                    <a:cubicBezTo>
                      <a:pt x="10981" y="208877"/>
                      <a:pt x="32148" y="180302"/>
                      <a:pt x="42731" y="152785"/>
                    </a:cubicBezTo>
                    <a:cubicBezTo>
                      <a:pt x="53314" y="125268"/>
                      <a:pt x="62839" y="88579"/>
                      <a:pt x="68131" y="63885"/>
                    </a:cubicBezTo>
                    <a:cubicBezTo>
                      <a:pt x="73423" y="39191"/>
                      <a:pt x="95647" y="-4554"/>
                      <a:pt x="97764" y="38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E2C49D3F-1CA5-4D3E-88FD-4252C895CAC9}"/>
                  </a:ext>
                </a:extLst>
              </p:cNvPr>
              <p:cNvSpPr/>
              <p:nvPr/>
            </p:nvSpPr>
            <p:spPr>
              <a:xfrm>
                <a:off x="5143725" y="2952365"/>
                <a:ext cx="237437" cy="415633"/>
              </a:xfrm>
              <a:custGeom>
                <a:avLst/>
                <a:gdLst>
                  <a:gd name="connsiteX0" fmla="*/ 28919 w 237437"/>
                  <a:gd name="connsiteY0" fmla="*/ 385 h 415633"/>
                  <a:gd name="connsiteX1" fmla="*/ 33152 w 237437"/>
                  <a:gd name="connsiteY1" fmla="*/ 85052 h 415633"/>
                  <a:gd name="connsiteX2" fmla="*/ 58552 w 237437"/>
                  <a:gd name="connsiteY2" fmla="*/ 142202 h 415633"/>
                  <a:gd name="connsiteX3" fmla="*/ 54319 w 237437"/>
                  <a:gd name="connsiteY3" fmla="*/ 231102 h 415633"/>
                  <a:gd name="connsiteX4" fmla="*/ 28919 w 237437"/>
                  <a:gd name="connsiteY4" fmla="*/ 303068 h 415633"/>
                  <a:gd name="connsiteX5" fmla="*/ 35269 w 237437"/>
                  <a:gd name="connsiteY5" fmla="*/ 347518 h 415633"/>
                  <a:gd name="connsiteX6" fmla="*/ 107236 w 237437"/>
                  <a:gd name="connsiteY6" fmla="*/ 381385 h 415633"/>
                  <a:gd name="connsiteX7" fmla="*/ 162269 w 237437"/>
                  <a:gd name="connsiteY7" fmla="*/ 398318 h 415633"/>
                  <a:gd name="connsiteX8" fmla="*/ 234236 w 237437"/>
                  <a:gd name="connsiteY8" fmla="*/ 332702 h 415633"/>
                  <a:gd name="connsiteX9" fmla="*/ 219419 w 237437"/>
                  <a:gd name="connsiteY9" fmla="*/ 381385 h 415633"/>
                  <a:gd name="connsiteX10" fmla="*/ 170736 w 237437"/>
                  <a:gd name="connsiteY10" fmla="*/ 415252 h 415633"/>
                  <a:gd name="connsiteX11" fmla="*/ 62786 w 237437"/>
                  <a:gd name="connsiteY11" fmla="*/ 396202 h 415633"/>
                  <a:gd name="connsiteX12" fmla="*/ 7752 w 237437"/>
                  <a:gd name="connsiteY12" fmla="*/ 345402 h 415633"/>
                  <a:gd name="connsiteX13" fmla="*/ 3519 w 237437"/>
                  <a:gd name="connsiteY13" fmla="*/ 309418 h 415633"/>
                  <a:gd name="connsiteX14" fmla="*/ 37386 w 237437"/>
                  <a:gd name="connsiteY14" fmla="*/ 233218 h 415633"/>
                  <a:gd name="connsiteX15" fmla="*/ 41619 w 237437"/>
                  <a:gd name="connsiteY15" fmla="*/ 150668 h 415633"/>
                  <a:gd name="connsiteX16" fmla="*/ 7752 w 237437"/>
                  <a:gd name="connsiteY16" fmla="*/ 57535 h 415633"/>
                  <a:gd name="connsiteX17" fmla="*/ 28919 w 237437"/>
                  <a:gd name="connsiteY17" fmla="*/ 385 h 415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7437" h="415633">
                    <a:moveTo>
                      <a:pt x="28919" y="385"/>
                    </a:moveTo>
                    <a:cubicBezTo>
                      <a:pt x="33152" y="4971"/>
                      <a:pt x="28213" y="61416"/>
                      <a:pt x="33152" y="85052"/>
                    </a:cubicBezTo>
                    <a:cubicBezTo>
                      <a:pt x="38091" y="108688"/>
                      <a:pt x="55024" y="117860"/>
                      <a:pt x="58552" y="142202"/>
                    </a:cubicBezTo>
                    <a:cubicBezTo>
                      <a:pt x="62080" y="166544"/>
                      <a:pt x="59258" y="204291"/>
                      <a:pt x="54319" y="231102"/>
                    </a:cubicBezTo>
                    <a:cubicBezTo>
                      <a:pt x="49380" y="257913"/>
                      <a:pt x="32094" y="283665"/>
                      <a:pt x="28919" y="303068"/>
                    </a:cubicBezTo>
                    <a:cubicBezTo>
                      <a:pt x="25744" y="322471"/>
                      <a:pt x="22216" y="334465"/>
                      <a:pt x="35269" y="347518"/>
                    </a:cubicBezTo>
                    <a:cubicBezTo>
                      <a:pt x="48322" y="360571"/>
                      <a:pt x="86069" y="372918"/>
                      <a:pt x="107236" y="381385"/>
                    </a:cubicBezTo>
                    <a:cubicBezTo>
                      <a:pt x="128403" y="389852"/>
                      <a:pt x="141102" y="406432"/>
                      <a:pt x="162269" y="398318"/>
                    </a:cubicBezTo>
                    <a:cubicBezTo>
                      <a:pt x="183436" y="390204"/>
                      <a:pt x="224711" y="335524"/>
                      <a:pt x="234236" y="332702"/>
                    </a:cubicBezTo>
                    <a:cubicBezTo>
                      <a:pt x="243761" y="329880"/>
                      <a:pt x="230002" y="367627"/>
                      <a:pt x="219419" y="381385"/>
                    </a:cubicBezTo>
                    <a:cubicBezTo>
                      <a:pt x="208836" y="395143"/>
                      <a:pt x="196841" y="412783"/>
                      <a:pt x="170736" y="415252"/>
                    </a:cubicBezTo>
                    <a:cubicBezTo>
                      <a:pt x="144631" y="417721"/>
                      <a:pt x="89950" y="407844"/>
                      <a:pt x="62786" y="396202"/>
                    </a:cubicBezTo>
                    <a:cubicBezTo>
                      <a:pt x="35622" y="384560"/>
                      <a:pt x="17630" y="359866"/>
                      <a:pt x="7752" y="345402"/>
                    </a:cubicBezTo>
                    <a:cubicBezTo>
                      <a:pt x="-2126" y="330938"/>
                      <a:pt x="-1420" y="328115"/>
                      <a:pt x="3519" y="309418"/>
                    </a:cubicBezTo>
                    <a:cubicBezTo>
                      <a:pt x="8458" y="290721"/>
                      <a:pt x="31036" y="259676"/>
                      <a:pt x="37386" y="233218"/>
                    </a:cubicBezTo>
                    <a:cubicBezTo>
                      <a:pt x="43736" y="206760"/>
                      <a:pt x="46558" y="179948"/>
                      <a:pt x="41619" y="150668"/>
                    </a:cubicBezTo>
                    <a:cubicBezTo>
                      <a:pt x="36680" y="121388"/>
                      <a:pt x="12691" y="81877"/>
                      <a:pt x="7752" y="57535"/>
                    </a:cubicBezTo>
                    <a:cubicBezTo>
                      <a:pt x="2813" y="33193"/>
                      <a:pt x="24686" y="-4201"/>
                      <a:pt x="28919" y="38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: 図形 34">
                <a:extLst>
                  <a:ext uri="{FF2B5EF4-FFF2-40B4-BE49-F238E27FC236}">
                    <a16:creationId xmlns:a16="http://schemas.microsoft.com/office/drawing/2014/main" id="{85A5A989-5BC1-4321-9530-5A47994AB201}"/>
                  </a:ext>
                </a:extLst>
              </p:cNvPr>
              <p:cNvSpPr/>
              <p:nvPr/>
            </p:nvSpPr>
            <p:spPr>
              <a:xfrm>
                <a:off x="5223192" y="2449404"/>
                <a:ext cx="44837" cy="170061"/>
              </a:xfrm>
              <a:custGeom>
                <a:avLst/>
                <a:gdLst>
                  <a:gd name="connsiteX0" fmla="*/ 9777 w 44837"/>
                  <a:gd name="connsiteY0" fmla="*/ 109 h 170061"/>
                  <a:gd name="connsiteX1" fmla="*/ 41527 w 44837"/>
                  <a:gd name="connsiteY1" fmla="*/ 52496 h 170061"/>
                  <a:gd name="connsiteX2" fmla="*/ 41527 w 44837"/>
                  <a:gd name="connsiteY2" fmla="*/ 106471 h 170061"/>
                  <a:gd name="connsiteX3" fmla="*/ 20890 w 44837"/>
                  <a:gd name="connsiteY3" fmla="*/ 169971 h 170061"/>
                  <a:gd name="connsiteX4" fmla="*/ 8190 w 44837"/>
                  <a:gd name="connsiteY4" fmla="*/ 119171 h 170061"/>
                  <a:gd name="connsiteX5" fmla="*/ 252 w 44837"/>
                  <a:gd name="connsiteY5" fmla="*/ 66784 h 170061"/>
                  <a:gd name="connsiteX6" fmla="*/ 9777 w 44837"/>
                  <a:gd name="connsiteY6" fmla="*/ 109 h 170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837" h="170061">
                    <a:moveTo>
                      <a:pt x="9777" y="109"/>
                    </a:moveTo>
                    <a:cubicBezTo>
                      <a:pt x="16656" y="-2272"/>
                      <a:pt x="36235" y="34769"/>
                      <a:pt x="41527" y="52496"/>
                    </a:cubicBezTo>
                    <a:cubicBezTo>
                      <a:pt x="46819" y="70223"/>
                      <a:pt x="44966" y="86892"/>
                      <a:pt x="41527" y="106471"/>
                    </a:cubicBezTo>
                    <a:cubicBezTo>
                      <a:pt x="38088" y="126050"/>
                      <a:pt x="26446" y="167854"/>
                      <a:pt x="20890" y="169971"/>
                    </a:cubicBezTo>
                    <a:cubicBezTo>
                      <a:pt x="15334" y="172088"/>
                      <a:pt x="11630" y="136369"/>
                      <a:pt x="8190" y="119171"/>
                    </a:cubicBezTo>
                    <a:cubicBezTo>
                      <a:pt x="4750" y="101973"/>
                      <a:pt x="1575" y="81865"/>
                      <a:pt x="252" y="66784"/>
                    </a:cubicBezTo>
                    <a:cubicBezTo>
                      <a:pt x="-1071" y="51703"/>
                      <a:pt x="2898" y="2490"/>
                      <a:pt x="9777" y="1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E990C6FE-3682-4FAC-914F-50DC5BC65E00}"/>
                  </a:ext>
                </a:extLst>
              </p:cNvPr>
              <p:cNvSpPr/>
              <p:nvPr/>
            </p:nvSpPr>
            <p:spPr>
              <a:xfrm>
                <a:off x="5280219" y="2720507"/>
                <a:ext cx="21067" cy="175860"/>
              </a:xfrm>
              <a:custGeom>
                <a:avLst/>
                <a:gdLst>
                  <a:gd name="connsiteX0" fmla="*/ 16250 w 21067"/>
                  <a:gd name="connsiteY0" fmla="*/ 468 h 175860"/>
                  <a:gd name="connsiteX1" fmla="*/ 6725 w 21067"/>
                  <a:gd name="connsiteY1" fmla="*/ 83018 h 175860"/>
                  <a:gd name="connsiteX2" fmla="*/ 21013 w 21067"/>
                  <a:gd name="connsiteY2" fmla="*/ 175093 h 175860"/>
                  <a:gd name="connsiteX3" fmla="*/ 375 w 21067"/>
                  <a:gd name="connsiteY3" fmla="*/ 121118 h 175860"/>
                  <a:gd name="connsiteX4" fmla="*/ 16250 w 21067"/>
                  <a:gd name="connsiteY4" fmla="*/ 468 h 175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067" h="175860">
                    <a:moveTo>
                      <a:pt x="16250" y="468"/>
                    </a:moveTo>
                    <a:cubicBezTo>
                      <a:pt x="17308" y="-5882"/>
                      <a:pt x="5931" y="53914"/>
                      <a:pt x="6725" y="83018"/>
                    </a:cubicBezTo>
                    <a:cubicBezTo>
                      <a:pt x="7519" y="112122"/>
                      <a:pt x="22071" y="168743"/>
                      <a:pt x="21013" y="175093"/>
                    </a:cubicBezTo>
                    <a:cubicBezTo>
                      <a:pt x="19955" y="181443"/>
                      <a:pt x="3550" y="147047"/>
                      <a:pt x="375" y="121118"/>
                    </a:cubicBezTo>
                    <a:cubicBezTo>
                      <a:pt x="-2800" y="95189"/>
                      <a:pt x="15192" y="6818"/>
                      <a:pt x="16250" y="46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フリーフォーム: 図形 71">
                <a:extLst>
                  <a:ext uri="{FF2B5EF4-FFF2-40B4-BE49-F238E27FC236}">
                    <a16:creationId xmlns:a16="http://schemas.microsoft.com/office/drawing/2014/main" id="{F1334BB0-7C98-4FF1-9183-D82E63AFC398}"/>
                  </a:ext>
                </a:extLst>
              </p:cNvPr>
              <p:cNvSpPr/>
              <p:nvPr/>
            </p:nvSpPr>
            <p:spPr>
              <a:xfrm>
                <a:off x="5251756" y="3268663"/>
                <a:ext cx="111091" cy="66968"/>
              </a:xfrm>
              <a:custGeom>
                <a:avLst/>
                <a:gdLst>
                  <a:gd name="connsiteX0" fmla="*/ 101863 w 111091"/>
                  <a:gd name="connsiteY0" fmla="*/ 0 h 66968"/>
                  <a:gd name="connsiteX1" fmla="*/ 57413 w 111091"/>
                  <a:gd name="connsiteY1" fmla="*/ 58737 h 66968"/>
                  <a:gd name="connsiteX2" fmla="*/ 38363 w 111091"/>
                  <a:gd name="connsiteY2" fmla="*/ 58737 h 66968"/>
                  <a:gd name="connsiteX3" fmla="*/ 1851 w 111091"/>
                  <a:gd name="connsiteY3" fmla="*/ 66675 h 66968"/>
                  <a:gd name="connsiteX4" fmla="*/ 101863 w 111091"/>
                  <a:gd name="connsiteY4" fmla="*/ 58737 h 66968"/>
                  <a:gd name="connsiteX5" fmla="*/ 101863 w 111091"/>
                  <a:gd name="connsiteY5" fmla="*/ 0 h 66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091" h="66968">
                    <a:moveTo>
                      <a:pt x="101863" y="0"/>
                    </a:moveTo>
                    <a:cubicBezTo>
                      <a:pt x="94455" y="0"/>
                      <a:pt x="67996" y="48948"/>
                      <a:pt x="57413" y="58737"/>
                    </a:cubicBezTo>
                    <a:cubicBezTo>
                      <a:pt x="46830" y="68526"/>
                      <a:pt x="47623" y="57414"/>
                      <a:pt x="38363" y="58737"/>
                    </a:cubicBezTo>
                    <a:cubicBezTo>
                      <a:pt x="29103" y="60060"/>
                      <a:pt x="-8732" y="66675"/>
                      <a:pt x="1851" y="66675"/>
                    </a:cubicBezTo>
                    <a:cubicBezTo>
                      <a:pt x="12434" y="66675"/>
                      <a:pt x="85459" y="69320"/>
                      <a:pt x="101863" y="58737"/>
                    </a:cubicBezTo>
                    <a:cubicBezTo>
                      <a:pt x="118267" y="48154"/>
                      <a:pt x="109271" y="0"/>
                      <a:pt x="10186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フリーフォーム: 図形 87">
                <a:extLst>
                  <a:ext uri="{FF2B5EF4-FFF2-40B4-BE49-F238E27FC236}">
                    <a16:creationId xmlns:a16="http://schemas.microsoft.com/office/drawing/2014/main" id="{AA7C69B9-A0D4-4841-B370-CCB79F15F527}"/>
                  </a:ext>
                </a:extLst>
              </p:cNvPr>
              <p:cNvSpPr/>
              <p:nvPr/>
            </p:nvSpPr>
            <p:spPr>
              <a:xfrm>
                <a:off x="5218521" y="3055685"/>
                <a:ext cx="71632" cy="162574"/>
              </a:xfrm>
              <a:custGeom>
                <a:avLst/>
                <a:gdLst>
                  <a:gd name="connsiteX0" fmla="*/ 71598 w 71632"/>
                  <a:gd name="connsiteY0" fmla="*/ 253 h 162574"/>
                  <a:gd name="connsiteX1" fmla="*/ 17623 w 71632"/>
                  <a:gd name="connsiteY1" fmla="*/ 105028 h 162574"/>
                  <a:gd name="connsiteX2" fmla="*/ 161 w 71632"/>
                  <a:gd name="connsiteY2" fmla="*/ 162178 h 162574"/>
                  <a:gd name="connsiteX3" fmla="*/ 25561 w 71632"/>
                  <a:gd name="connsiteY3" fmla="*/ 78040 h 162574"/>
                  <a:gd name="connsiteX4" fmla="*/ 71598 w 71632"/>
                  <a:gd name="connsiteY4" fmla="*/ 253 h 162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632" h="162574">
                    <a:moveTo>
                      <a:pt x="71598" y="253"/>
                    </a:moveTo>
                    <a:cubicBezTo>
                      <a:pt x="70275" y="4751"/>
                      <a:pt x="29529" y="78041"/>
                      <a:pt x="17623" y="105028"/>
                    </a:cubicBezTo>
                    <a:cubicBezTo>
                      <a:pt x="5717" y="132015"/>
                      <a:pt x="-1162" y="166676"/>
                      <a:pt x="161" y="162178"/>
                    </a:cubicBezTo>
                    <a:cubicBezTo>
                      <a:pt x="1484" y="157680"/>
                      <a:pt x="15242" y="103705"/>
                      <a:pt x="25561" y="78040"/>
                    </a:cubicBezTo>
                    <a:cubicBezTo>
                      <a:pt x="35880" y="52375"/>
                      <a:pt x="72921" y="-4245"/>
                      <a:pt x="71598" y="2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フリーフォーム: 図形 88">
                <a:extLst>
                  <a:ext uri="{FF2B5EF4-FFF2-40B4-BE49-F238E27FC236}">
                    <a16:creationId xmlns:a16="http://schemas.microsoft.com/office/drawing/2014/main" id="{0E0F75CF-982C-496B-94CB-B7CA4815470A}"/>
                  </a:ext>
                </a:extLst>
              </p:cNvPr>
              <p:cNvSpPr/>
              <p:nvPr/>
            </p:nvSpPr>
            <p:spPr>
              <a:xfrm>
                <a:off x="8374621" y="2263696"/>
                <a:ext cx="76285" cy="117586"/>
              </a:xfrm>
              <a:custGeom>
                <a:avLst/>
                <a:gdLst>
                  <a:gd name="connsiteX0" fmla="*/ 11 w 76285"/>
                  <a:gd name="connsiteY0" fmla="*/ 79 h 117586"/>
                  <a:gd name="connsiteX1" fmla="*/ 55573 w 76285"/>
                  <a:gd name="connsiteY1" fmla="*/ 33417 h 117586"/>
                  <a:gd name="connsiteX2" fmla="*/ 63511 w 76285"/>
                  <a:gd name="connsiteY2" fmla="*/ 74692 h 117586"/>
                  <a:gd name="connsiteX3" fmla="*/ 58748 w 76285"/>
                  <a:gd name="connsiteY3" fmla="*/ 117554 h 117586"/>
                  <a:gd name="connsiteX4" fmla="*/ 76211 w 76285"/>
                  <a:gd name="connsiteY4" fmla="*/ 81042 h 117586"/>
                  <a:gd name="connsiteX5" fmla="*/ 50811 w 76285"/>
                  <a:gd name="connsiteY5" fmla="*/ 42942 h 117586"/>
                  <a:gd name="connsiteX6" fmla="*/ 11 w 76285"/>
                  <a:gd name="connsiteY6" fmla="*/ 79 h 117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85" h="117586">
                    <a:moveTo>
                      <a:pt x="11" y="79"/>
                    </a:moveTo>
                    <a:cubicBezTo>
                      <a:pt x="805" y="-1509"/>
                      <a:pt x="44990" y="20982"/>
                      <a:pt x="55573" y="33417"/>
                    </a:cubicBezTo>
                    <a:cubicBezTo>
                      <a:pt x="66156" y="45852"/>
                      <a:pt x="62982" y="60669"/>
                      <a:pt x="63511" y="74692"/>
                    </a:cubicBezTo>
                    <a:cubicBezTo>
                      <a:pt x="64040" y="88715"/>
                      <a:pt x="56631" y="116496"/>
                      <a:pt x="58748" y="117554"/>
                    </a:cubicBezTo>
                    <a:cubicBezTo>
                      <a:pt x="60865" y="118612"/>
                      <a:pt x="77534" y="93477"/>
                      <a:pt x="76211" y="81042"/>
                    </a:cubicBezTo>
                    <a:cubicBezTo>
                      <a:pt x="74888" y="68607"/>
                      <a:pt x="61923" y="50086"/>
                      <a:pt x="50811" y="42942"/>
                    </a:cubicBezTo>
                    <a:cubicBezTo>
                      <a:pt x="39699" y="35798"/>
                      <a:pt x="-783" y="1667"/>
                      <a:pt x="11" y="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フリーフォーム: 図形 94">
                <a:extLst>
                  <a:ext uri="{FF2B5EF4-FFF2-40B4-BE49-F238E27FC236}">
                    <a16:creationId xmlns:a16="http://schemas.microsoft.com/office/drawing/2014/main" id="{C0C2B15D-4611-48B2-82B3-5E81C816E6B5}"/>
                  </a:ext>
                </a:extLst>
              </p:cNvPr>
              <p:cNvSpPr/>
              <p:nvPr/>
            </p:nvSpPr>
            <p:spPr>
              <a:xfrm>
                <a:off x="8414814" y="2354261"/>
                <a:ext cx="54055" cy="522956"/>
              </a:xfrm>
              <a:custGeom>
                <a:avLst/>
                <a:gdLst>
                  <a:gd name="connsiteX0" fmla="*/ 39193 w 54055"/>
                  <a:gd name="connsiteY0" fmla="*/ 2 h 522956"/>
                  <a:gd name="connsiteX1" fmla="*/ 10618 w 54055"/>
                  <a:gd name="connsiteY1" fmla="*/ 117477 h 522956"/>
                  <a:gd name="connsiteX2" fmla="*/ 1093 w 54055"/>
                  <a:gd name="connsiteY2" fmla="*/ 280989 h 522956"/>
                  <a:gd name="connsiteX3" fmla="*/ 1093 w 54055"/>
                  <a:gd name="connsiteY3" fmla="*/ 295277 h 522956"/>
                  <a:gd name="connsiteX4" fmla="*/ 9030 w 54055"/>
                  <a:gd name="connsiteY4" fmla="*/ 327027 h 522956"/>
                  <a:gd name="connsiteX5" fmla="*/ 23318 w 54055"/>
                  <a:gd name="connsiteY5" fmla="*/ 400052 h 522956"/>
                  <a:gd name="connsiteX6" fmla="*/ 53480 w 54055"/>
                  <a:gd name="connsiteY6" fmla="*/ 522289 h 522956"/>
                  <a:gd name="connsiteX7" fmla="*/ 42368 w 54055"/>
                  <a:gd name="connsiteY7" fmla="*/ 444502 h 522956"/>
                  <a:gd name="connsiteX8" fmla="*/ 32843 w 54055"/>
                  <a:gd name="connsiteY8" fmla="*/ 347664 h 522956"/>
                  <a:gd name="connsiteX9" fmla="*/ 31255 w 54055"/>
                  <a:gd name="connsiteY9" fmla="*/ 225427 h 522956"/>
                  <a:gd name="connsiteX10" fmla="*/ 47130 w 54055"/>
                  <a:gd name="connsiteY10" fmla="*/ 114302 h 522956"/>
                  <a:gd name="connsiteX11" fmla="*/ 39193 w 54055"/>
                  <a:gd name="connsiteY11" fmla="*/ 2 h 522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055" h="522956">
                    <a:moveTo>
                      <a:pt x="39193" y="2"/>
                    </a:moveTo>
                    <a:cubicBezTo>
                      <a:pt x="33108" y="531"/>
                      <a:pt x="16968" y="70646"/>
                      <a:pt x="10618" y="117477"/>
                    </a:cubicBezTo>
                    <a:cubicBezTo>
                      <a:pt x="4268" y="164308"/>
                      <a:pt x="2680" y="251356"/>
                      <a:pt x="1093" y="280989"/>
                    </a:cubicBezTo>
                    <a:cubicBezTo>
                      <a:pt x="-494" y="310622"/>
                      <a:pt x="-230" y="287604"/>
                      <a:pt x="1093" y="295277"/>
                    </a:cubicBezTo>
                    <a:cubicBezTo>
                      <a:pt x="2416" y="302950"/>
                      <a:pt x="5326" y="309565"/>
                      <a:pt x="9030" y="327027"/>
                    </a:cubicBezTo>
                    <a:cubicBezTo>
                      <a:pt x="12734" y="344489"/>
                      <a:pt x="15910" y="367509"/>
                      <a:pt x="23318" y="400052"/>
                    </a:cubicBezTo>
                    <a:cubicBezTo>
                      <a:pt x="30726" y="432595"/>
                      <a:pt x="50305" y="514881"/>
                      <a:pt x="53480" y="522289"/>
                    </a:cubicBezTo>
                    <a:cubicBezTo>
                      <a:pt x="56655" y="529697"/>
                      <a:pt x="45807" y="473606"/>
                      <a:pt x="42368" y="444502"/>
                    </a:cubicBezTo>
                    <a:cubicBezTo>
                      <a:pt x="38929" y="415398"/>
                      <a:pt x="34695" y="384176"/>
                      <a:pt x="32843" y="347664"/>
                    </a:cubicBezTo>
                    <a:cubicBezTo>
                      <a:pt x="30991" y="311152"/>
                      <a:pt x="28874" y="264321"/>
                      <a:pt x="31255" y="225427"/>
                    </a:cubicBezTo>
                    <a:cubicBezTo>
                      <a:pt x="33636" y="186533"/>
                      <a:pt x="45278" y="147904"/>
                      <a:pt x="47130" y="114302"/>
                    </a:cubicBezTo>
                    <a:cubicBezTo>
                      <a:pt x="48982" y="80700"/>
                      <a:pt x="45278" y="-527"/>
                      <a:pt x="39193" y="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フリーフォーム: 図形 110">
                <a:extLst>
                  <a:ext uri="{FF2B5EF4-FFF2-40B4-BE49-F238E27FC236}">
                    <a16:creationId xmlns:a16="http://schemas.microsoft.com/office/drawing/2014/main" id="{681478ED-BDB6-4C58-B4FB-7A54922B13FF}"/>
                  </a:ext>
                </a:extLst>
              </p:cNvPr>
              <p:cNvSpPr/>
              <p:nvPr/>
            </p:nvSpPr>
            <p:spPr>
              <a:xfrm>
                <a:off x="8463328" y="2807519"/>
                <a:ext cx="58963" cy="521473"/>
              </a:xfrm>
              <a:custGeom>
                <a:avLst/>
                <a:gdLst>
                  <a:gd name="connsiteX0" fmla="*/ 12904 w 58963"/>
                  <a:gd name="connsiteY0" fmla="*/ 769 h 521473"/>
                  <a:gd name="connsiteX1" fmla="*/ 12904 w 58963"/>
                  <a:gd name="connsiteY1" fmla="*/ 88081 h 521473"/>
                  <a:gd name="connsiteX2" fmla="*/ 4966 w 58963"/>
                  <a:gd name="connsiteY2" fmla="*/ 203969 h 521473"/>
                  <a:gd name="connsiteX3" fmla="*/ 22429 w 58963"/>
                  <a:gd name="connsiteY3" fmla="*/ 321444 h 521473"/>
                  <a:gd name="connsiteX4" fmla="*/ 25604 w 58963"/>
                  <a:gd name="connsiteY4" fmla="*/ 405581 h 521473"/>
                  <a:gd name="connsiteX5" fmla="*/ 25604 w 58963"/>
                  <a:gd name="connsiteY5" fmla="*/ 454794 h 521473"/>
                  <a:gd name="connsiteX6" fmla="*/ 14491 w 58963"/>
                  <a:gd name="connsiteY6" fmla="*/ 521469 h 521473"/>
                  <a:gd name="connsiteX7" fmla="*/ 43066 w 58963"/>
                  <a:gd name="connsiteY7" fmla="*/ 451619 h 521473"/>
                  <a:gd name="connsiteX8" fmla="*/ 58941 w 58963"/>
                  <a:gd name="connsiteY8" fmla="*/ 377006 h 521473"/>
                  <a:gd name="connsiteX9" fmla="*/ 39891 w 58963"/>
                  <a:gd name="connsiteY9" fmla="*/ 146819 h 521473"/>
                  <a:gd name="connsiteX10" fmla="*/ 1791 w 58963"/>
                  <a:gd name="connsiteY10" fmla="*/ 49981 h 521473"/>
                  <a:gd name="connsiteX11" fmla="*/ 12904 w 58963"/>
                  <a:gd name="connsiteY11" fmla="*/ 769 h 521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963" h="521473">
                    <a:moveTo>
                      <a:pt x="12904" y="769"/>
                    </a:moveTo>
                    <a:cubicBezTo>
                      <a:pt x="14756" y="7119"/>
                      <a:pt x="14227" y="54214"/>
                      <a:pt x="12904" y="88081"/>
                    </a:cubicBezTo>
                    <a:cubicBezTo>
                      <a:pt x="11581" y="121948"/>
                      <a:pt x="3379" y="165075"/>
                      <a:pt x="4966" y="203969"/>
                    </a:cubicBezTo>
                    <a:cubicBezTo>
                      <a:pt x="6553" y="242863"/>
                      <a:pt x="18989" y="287842"/>
                      <a:pt x="22429" y="321444"/>
                    </a:cubicBezTo>
                    <a:cubicBezTo>
                      <a:pt x="25869" y="355046"/>
                      <a:pt x="25075" y="383356"/>
                      <a:pt x="25604" y="405581"/>
                    </a:cubicBezTo>
                    <a:cubicBezTo>
                      <a:pt x="26133" y="427806"/>
                      <a:pt x="27456" y="435480"/>
                      <a:pt x="25604" y="454794"/>
                    </a:cubicBezTo>
                    <a:cubicBezTo>
                      <a:pt x="23752" y="474108"/>
                      <a:pt x="11581" y="521998"/>
                      <a:pt x="14491" y="521469"/>
                    </a:cubicBezTo>
                    <a:cubicBezTo>
                      <a:pt x="17401" y="520940"/>
                      <a:pt x="35658" y="475696"/>
                      <a:pt x="43066" y="451619"/>
                    </a:cubicBezTo>
                    <a:cubicBezTo>
                      <a:pt x="50474" y="427542"/>
                      <a:pt x="59470" y="427806"/>
                      <a:pt x="58941" y="377006"/>
                    </a:cubicBezTo>
                    <a:cubicBezTo>
                      <a:pt x="58412" y="326206"/>
                      <a:pt x="49416" y="201323"/>
                      <a:pt x="39891" y="146819"/>
                    </a:cubicBezTo>
                    <a:cubicBezTo>
                      <a:pt x="30366" y="92315"/>
                      <a:pt x="8935" y="71148"/>
                      <a:pt x="1791" y="49981"/>
                    </a:cubicBezTo>
                    <a:cubicBezTo>
                      <a:pt x="-5353" y="28814"/>
                      <a:pt x="11052" y="-5581"/>
                      <a:pt x="12904" y="7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" name="フリーフォーム: 図形 111">
                <a:extLst>
                  <a:ext uri="{FF2B5EF4-FFF2-40B4-BE49-F238E27FC236}">
                    <a16:creationId xmlns:a16="http://schemas.microsoft.com/office/drawing/2014/main" id="{6E580549-EEB4-4EA4-A50D-6EC6B0D84510}"/>
                  </a:ext>
                </a:extLst>
              </p:cNvPr>
              <p:cNvSpPr/>
              <p:nvPr/>
            </p:nvSpPr>
            <p:spPr>
              <a:xfrm>
                <a:off x="8222466" y="3263872"/>
                <a:ext cx="274821" cy="123267"/>
              </a:xfrm>
              <a:custGeom>
                <a:avLst/>
                <a:gdLst>
                  <a:gd name="connsiteX0" fmla="*/ 12466 w 274821"/>
                  <a:gd name="connsiteY0" fmla="*/ 28 h 123267"/>
                  <a:gd name="connsiteX1" fmla="*/ 68028 w 274821"/>
                  <a:gd name="connsiteY1" fmla="*/ 77816 h 123267"/>
                  <a:gd name="connsiteX2" fmla="*/ 114066 w 274821"/>
                  <a:gd name="connsiteY2" fmla="*/ 96866 h 123267"/>
                  <a:gd name="connsiteX3" fmla="*/ 179153 w 274821"/>
                  <a:gd name="connsiteY3" fmla="*/ 90516 h 123267"/>
                  <a:gd name="connsiteX4" fmla="*/ 274403 w 274821"/>
                  <a:gd name="connsiteY4" fmla="*/ 47653 h 123267"/>
                  <a:gd name="connsiteX5" fmla="*/ 207728 w 274821"/>
                  <a:gd name="connsiteY5" fmla="*/ 111153 h 123267"/>
                  <a:gd name="connsiteX6" fmla="*/ 66441 w 274821"/>
                  <a:gd name="connsiteY6" fmla="*/ 120678 h 123267"/>
                  <a:gd name="connsiteX7" fmla="*/ 4528 w 274821"/>
                  <a:gd name="connsiteY7" fmla="*/ 79403 h 123267"/>
                  <a:gd name="connsiteX8" fmla="*/ 4528 w 274821"/>
                  <a:gd name="connsiteY8" fmla="*/ 68291 h 123267"/>
                  <a:gd name="connsiteX9" fmla="*/ 12466 w 274821"/>
                  <a:gd name="connsiteY9" fmla="*/ 28 h 123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4821" h="123267">
                    <a:moveTo>
                      <a:pt x="12466" y="28"/>
                    </a:moveTo>
                    <a:cubicBezTo>
                      <a:pt x="23049" y="1616"/>
                      <a:pt x="51095" y="61676"/>
                      <a:pt x="68028" y="77816"/>
                    </a:cubicBezTo>
                    <a:cubicBezTo>
                      <a:pt x="84961" y="93956"/>
                      <a:pt x="95545" y="94749"/>
                      <a:pt x="114066" y="96866"/>
                    </a:cubicBezTo>
                    <a:cubicBezTo>
                      <a:pt x="132587" y="98983"/>
                      <a:pt x="152430" y="98718"/>
                      <a:pt x="179153" y="90516"/>
                    </a:cubicBezTo>
                    <a:cubicBezTo>
                      <a:pt x="205876" y="82314"/>
                      <a:pt x="269641" y="44214"/>
                      <a:pt x="274403" y="47653"/>
                    </a:cubicBezTo>
                    <a:cubicBezTo>
                      <a:pt x="279166" y="51093"/>
                      <a:pt x="242388" y="98982"/>
                      <a:pt x="207728" y="111153"/>
                    </a:cubicBezTo>
                    <a:cubicBezTo>
                      <a:pt x="173068" y="123324"/>
                      <a:pt x="100308" y="125970"/>
                      <a:pt x="66441" y="120678"/>
                    </a:cubicBezTo>
                    <a:cubicBezTo>
                      <a:pt x="32574" y="115386"/>
                      <a:pt x="14847" y="88134"/>
                      <a:pt x="4528" y="79403"/>
                    </a:cubicBezTo>
                    <a:cubicBezTo>
                      <a:pt x="-5791" y="70672"/>
                      <a:pt x="4792" y="73583"/>
                      <a:pt x="4528" y="68291"/>
                    </a:cubicBezTo>
                    <a:cubicBezTo>
                      <a:pt x="4264" y="62999"/>
                      <a:pt x="1883" y="-1560"/>
                      <a:pt x="12466" y="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" name="フリーフォーム: 図形 112">
                <a:extLst>
                  <a:ext uri="{FF2B5EF4-FFF2-40B4-BE49-F238E27FC236}">
                    <a16:creationId xmlns:a16="http://schemas.microsoft.com/office/drawing/2014/main" id="{E09866B1-9540-498D-904F-0AE8D7F8BB64}"/>
                  </a:ext>
                </a:extLst>
              </p:cNvPr>
              <p:cNvSpPr/>
              <p:nvPr/>
            </p:nvSpPr>
            <p:spPr>
              <a:xfrm>
                <a:off x="8339245" y="2397068"/>
                <a:ext cx="77154" cy="189898"/>
              </a:xfrm>
              <a:custGeom>
                <a:avLst/>
                <a:gdLst>
                  <a:gd name="connsiteX0" fmla="*/ 73487 w 77154"/>
                  <a:gd name="connsiteY0" fmla="*/ 57 h 189898"/>
                  <a:gd name="connsiteX1" fmla="*/ 6812 w 77154"/>
                  <a:gd name="connsiteY1" fmla="*/ 65145 h 189898"/>
                  <a:gd name="connsiteX2" fmla="*/ 3637 w 77154"/>
                  <a:gd name="connsiteY2" fmla="*/ 108007 h 189898"/>
                  <a:gd name="connsiteX3" fmla="*/ 19512 w 77154"/>
                  <a:gd name="connsiteY3" fmla="*/ 160395 h 189898"/>
                  <a:gd name="connsiteX4" fmla="*/ 44912 w 77154"/>
                  <a:gd name="connsiteY4" fmla="*/ 188970 h 189898"/>
                  <a:gd name="connsiteX5" fmla="*/ 59199 w 77154"/>
                  <a:gd name="connsiteY5" fmla="*/ 127057 h 189898"/>
                  <a:gd name="connsiteX6" fmla="*/ 65549 w 77154"/>
                  <a:gd name="connsiteY6" fmla="*/ 82607 h 189898"/>
                  <a:gd name="connsiteX7" fmla="*/ 67137 w 77154"/>
                  <a:gd name="connsiteY7" fmla="*/ 54032 h 189898"/>
                  <a:gd name="connsiteX8" fmla="*/ 73487 w 77154"/>
                  <a:gd name="connsiteY8" fmla="*/ 57 h 189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154" h="189898">
                    <a:moveTo>
                      <a:pt x="73487" y="57"/>
                    </a:moveTo>
                    <a:cubicBezTo>
                      <a:pt x="63433" y="1909"/>
                      <a:pt x="18454" y="47153"/>
                      <a:pt x="6812" y="65145"/>
                    </a:cubicBezTo>
                    <a:cubicBezTo>
                      <a:pt x="-4830" y="83137"/>
                      <a:pt x="1520" y="92132"/>
                      <a:pt x="3637" y="108007"/>
                    </a:cubicBezTo>
                    <a:cubicBezTo>
                      <a:pt x="5754" y="123882"/>
                      <a:pt x="12633" y="146901"/>
                      <a:pt x="19512" y="160395"/>
                    </a:cubicBezTo>
                    <a:cubicBezTo>
                      <a:pt x="26391" y="173889"/>
                      <a:pt x="38297" y="194526"/>
                      <a:pt x="44912" y="188970"/>
                    </a:cubicBezTo>
                    <a:cubicBezTo>
                      <a:pt x="51526" y="183414"/>
                      <a:pt x="55760" y="144784"/>
                      <a:pt x="59199" y="127057"/>
                    </a:cubicBezTo>
                    <a:cubicBezTo>
                      <a:pt x="62638" y="109330"/>
                      <a:pt x="64226" y="94778"/>
                      <a:pt x="65549" y="82607"/>
                    </a:cubicBezTo>
                    <a:cubicBezTo>
                      <a:pt x="66872" y="70436"/>
                      <a:pt x="64226" y="66203"/>
                      <a:pt x="67137" y="54032"/>
                    </a:cubicBezTo>
                    <a:cubicBezTo>
                      <a:pt x="70047" y="41861"/>
                      <a:pt x="83541" y="-1795"/>
                      <a:pt x="73487" y="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フリーフォーム: 図形 113">
                <a:extLst>
                  <a:ext uri="{FF2B5EF4-FFF2-40B4-BE49-F238E27FC236}">
                    <a16:creationId xmlns:a16="http://schemas.microsoft.com/office/drawing/2014/main" id="{E82FA384-60B9-48CD-BC7D-61267B6858D5}"/>
                  </a:ext>
                </a:extLst>
              </p:cNvPr>
              <p:cNvSpPr/>
              <p:nvPr/>
            </p:nvSpPr>
            <p:spPr>
              <a:xfrm>
                <a:off x="8268260" y="2647941"/>
                <a:ext cx="95320" cy="221093"/>
              </a:xfrm>
              <a:custGeom>
                <a:avLst/>
                <a:gdLst>
                  <a:gd name="connsiteX0" fmla="*/ 3184 w 95320"/>
                  <a:gd name="connsiteY0" fmla="*/ 9 h 221093"/>
                  <a:gd name="connsiteX1" fmla="*/ 23822 w 95320"/>
                  <a:gd name="connsiteY1" fmla="*/ 114309 h 221093"/>
                  <a:gd name="connsiteX2" fmla="*/ 42872 w 95320"/>
                  <a:gd name="connsiteY2" fmla="*/ 153997 h 221093"/>
                  <a:gd name="connsiteX3" fmla="*/ 95259 w 95320"/>
                  <a:gd name="connsiteY3" fmla="*/ 219084 h 221093"/>
                  <a:gd name="connsiteX4" fmla="*/ 52397 w 95320"/>
                  <a:gd name="connsiteY4" fmla="*/ 196859 h 221093"/>
                  <a:gd name="connsiteX5" fmla="*/ 4772 w 95320"/>
                  <a:gd name="connsiteY5" fmla="*/ 120659 h 221093"/>
                  <a:gd name="connsiteX6" fmla="*/ 3184 w 95320"/>
                  <a:gd name="connsiteY6" fmla="*/ 9 h 221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320" h="221093">
                    <a:moveTo>
                      <a:pt x="3184" y="9"/>
                    </a:moveTo>
                    <a:cubicBezTo>
                      <a:pt x="6359" y="-1049"/>
                      <a:pt x="17207" y="88644"/>
                      <a:pt x="23822" y="114309"/>
                    </a:cubicBezTo>
                    <a:cubicBezTo>
                      <a:pt x="30437" y="139974"/>
                      <a:pt x="30966" y="136535"/>
                      <a:pt x="42872" y="153997"/>
                    </a:cubicBezTo>
                    <a:cubicBezTo>
                      <a:pt x="54778" y="171459"/>
                      <a:pt x="93672" y="211940"/>
                      <a:pt x="95259" y="219084"/>
                    </a:cubicBezTo>
                    <a:cubicBezTo>
                      <a:pt x="96847" y="226228"/>
                      <a:pt x="67478" y="213263"/>
                      <a:pt x="52397" y="196859"/>
                    </a:cubicBezTo>
                    <a:cubicBezTo>
                      <a:pt x="37316" y="180455"/>
                      <a:pt x="12180" y="149498"/>
                      <a:pt x="4772" y="120659"/>
                    </a:cubicBezTo>
                    <a:cubicBezTo>
                      <a:pt x="-2636" y="91820"/>
                      <a:pt x="9" y="1067"/>
                      <a:pt x="3184" y="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" name="フリーフォーム: 図形 114">
                <a:extLst>
                  <a:ext uri="{FF2B5EF4-FFF2-40B4-BE49-F238E27FC236}">
                    <a16:creationId xmlns:a16="http://schemas.microsoft.com/office/drawing/2014/main" id="{3CA52AF0-419D-412A-85D3-891853B7C526}"/>
                  </a:ext>
                </a:extLst>
              </p:cNvPr>
              <p:cNvSpPr/>
              <p:nvPr/>
            </p:nvSpPr>
            <p:spPr>
              <a:xfrm>
                <a:off x="8298351" y="2889194"/>
                <a:ext cx="87621" cy="62542"/>
              </a:xfrm>
              <a:custGeom>
                <a:avLst/>
                <a:gdLst>
                  <a:gd name="connsiteX0" fmla="*/ 81 w 87621"/>
                  <a:gd name="connsiteY0" fmla="*/ 56 h 62542"/>
                  <a:gd name="connsiteX1" fmla="*/ 52468 w 87621"/>
                  <a:gd name="connsiteY1" fmla="*/ 58794 h 62542"/>
                  <a:gd name="connsiteX2" fmla="*/ 87393 w 87621"/>
                  <a:gd name="connsiteY2" fmla="*/ 55619 h 62542"/>
                  <a:gd name="connsiteX3" fmla="*/ 65168 w 87621"/>
                  <a:gd name="connsiteY3" fmla="*/ 47681 h 62542"/>
                  <a:gd name="connsiteX4" fmla="*/ 81 w 87621"/>
                  <a:gd name="connsiteY4" fmla="*/ 56 h 62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621" h="62542">
                    <a:moveTo>
                      <a:pt x="81" y="56"/>
                    </a:moveTo>
                    <a:cubicBezTo>
                      <a:pt x="-2036" y="1908"/>
                      <a:pt x="37916" y="49534"/>
                      <a:pt x="52468" y="58794"/>
                    </a:cubicBezTo>
                    <a:cubicBezTo>
                      <a:pt x="67020" y="68055"/>
                      <a:pt x="85276" y="57471"/>
                      <a:pt x="87393" y="55619"/>
                    </a:cubicBezTo>
                    <a:cubicBezTo>
                      <a:pt x="89510" y="53767"/>
                      <a:pt x="76545" y="52973"/>
                      <a:pt x="65168" y="47681"/>
                    </a:cubicBezTo>
                    <a:cubicBezTo>
                      <a:pt x="53791" y="42389"/>
                      <a:pt x="2198" y="-1796"/>
                      <a:pt x="81" y="5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フリーフォーム: 図形 115">
                <a:extLst>
                  <a:ext uri="{FF2B5EF4-FFF2-40B4-BE49-F238E27FC236}">
                    <a16:creationId xmlns:a16="http://schemas.microsoft.com/office/drawing/2014/main" id="{2F2217A5-B397-4818-87D7-33FDF2C5ACB0}"/>
                  </a:ext>
                </a:extLst>
              </p:cNvPr>
              <p:cNvSpPr/>
              <p:nvPr/>
            </p:nvSpPr>
            <p:spPr>
              <a:xfrm>
                <a:off x="8265918" y="3016244"/>
                <a:ext cx="77417" cy="131800"/>
              </a:xfrm>
              <a:custGeom>
                <a:avLst/>
                <a:gdLst>
                  <a:gd name="connsiteX0" fmla="*/ 764 w 77417"/>
                  <a:gd name="connsiteY0" fmla="*/ 6 h 131800"/>
                  <a:gd name="connsiteX1" fmla="*/ 45214 w 77417"/>
                  <a:gd name="connsiteY1" fmla="*/ 93669 h 131800"/>
                  <a:gd name="connsiteX2" fmla="*/ 76964 w 77417"/>
                  <a:gd name="connsiteY2" fmla="*/ 131769 h 131800"/>
                  <a:gd name="connsiteX3" fmla="*/ 21401 w 77417"/>
                  <a:gd name="connsiteY3" fmla="*/ 98431 h 131800"/>
                  <a:gd name="connsiteX4" fmla="*/ 764 w 77417"/>
                  <a:gd name="connsiteY4" fmla="*/ 6 h 13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417" h="131800">
                    <a:moveTo>
                      <a:pt x="764" y="6"/>
                    </a:moveTo>
                    <a:cubicBezTo>
                      <a:pt x="4733" y="-788"/>
                      <a:pt x="32514" y="71709"/>
                      <a:pt x="45214" y="93669"/>
                    </a:cubicBezTo>
                    <a:cubicBezTo>
                      <a:pt x="57914" y="115629"/>
                      <a:pt x="80933" y="130975"/>
                      <a:pt x="76964" y="131769"/>
                    </a:cubicBezTo>
                    <a:cubicBezTo>
                      <a:pt x="72995" y="132563"/>
                      <a:pt x="33837" y="118275"/>
                      <a:pt x="21401" y="98431"/>
                    </a:cubicBezTo>
                    <a:cubicBezTo>
                      <a:pt x="8965" y="78587"/>
                      <a:pt x="-3205" y="800"/>
                      <a:pt x="764" y="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フリーフォーム: 図形 116">
                <a:extLst>
                  <a:ext uri="{FF2B5EF4-FFF2-40B4-BE49-F238E27FC236}">
                    <a16:creationId xmlns:a16="http://schemas.microsoft.com/office/drawing/2014/main" id="{9A784A18-8DFC-4AC6-8862-2A15638D0CC0}"/>
                  </a:ext>
                </a:extLst>
              </p:cNvPr>
              <p:cNvSpPr/>
              <p:nvPr/>
            </p:nvSpPr>
            <p:spPr>
              <a:xfrm>
                <a:off x="8182025" y="2505671"/>
                <a:ext cx="83289" cy="785596"/>
              </a:xfrm>
              <a:custGeom>
                <a:avLst/>
                <a:gdLst>
                  <a:gd name="connsiteX0" fmla="*/ 59257 w 83289"/>
                  <a:gd name="connsiteY0" fmla="*/ 505 h 770822"/>
                  <a:gd name="connsiteX1" fmla="*/ 33857 w 83289"/>
                  <a:gd name="connsiteY1" fmla="*/ 106868 h 770822"/>
                  <a:gd name="connsiteX2" fmla="*/ 44969 w 83289"/>
                  <a:gd name="connsiteY2" fmla="*/ 398968 h 770822"/>
                  <a:gd name="connsiteX3" fmla="*/ 48144 w 83289"/>
                  <a:gd name="connsiteY3" fmla="*/ 502155 h 770822"/>
                  <a:gd name="connsiteX4" fmla="*/ 44969 w 83289"/>
                  <a:gd name="connsiteY4" fmla="*/ 679955 h 770822"/>
                  <a:gd name="connsiteX5" fmla="*/ 2107 w 83289"/>
                  <a:gd name="connsiteY5" fmla="*/ 767268 h 770822"/>
                  <a:gd name="connsiteX6" fmla="*/ 13219 w 83289"/>
                  <a:gd name="connsiteY6" fmla="*/ 743455 h 770822"/>
                  <a:gd name="connsiteX7" fmla="*/ 70369 w 83289"/>
                  <a:gd name="connsiteY7" fmla="*/ 648205 h 770822"/>
                  <a:gd name="connsiteX8" fmla="*/ 81482 w 83289"/>
                  <a:gd name="connsiteY8" fmla="*/ 483105 h 770822"/>
                  <a:gd name="connsiteX9" fmla="*/ 81482 w 83289"/>
                  <a:gd name="connsiteY9" fmla="*/ 349755 h 770822"/>
                  <a:gd name="connsiteX10" fmla="*/ 64019 w 83289"/>
                  <a:gd name="connsiteY10" fmla="*/ 225930 h 770822"/>
                  <a:gd name="connsiteX11" fmla="*/ 76719 w 83289"/>
                  <a:gd name="connsiteY11" fmla="*/ 73530 h 770822"/>
                  <a:gd name="connsiteX12" fmla="*/ 59257 w 83289"/>
                  <a:gd name="connsiteY12" fmla="*/ 505 h 770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3289" h="770822">
                    <a:moveTo>
                      <a:pt x="59257" y="505"/>
                    </a:moveTo>
                    <a:cubicBezTo>
                      <a:pt x="52113" y="6061"/>
                      <a:pt x="36238" y="40458"/>
                      <a:pt x="33857" y="106868"/>
                    </a:cubicBezTo>
                    <a:cubicBezTo>
                      <a:pt x="31476" y="173278"/>
                      <a:pt x="42588" y="333087"/>
                      <a:pt x="44969" y="398968"/>
                    </a:cubicBezTo>
                    <a:cubicBezTo>
                      <a:pt x="47350" y="464849"/>
                      <a:pt x="48144" y="455324"/>
                      <a:pt x="48144" y="502155"/>
                    </a:cubicBezTo>
                    <a:cubicBezTo>
                      <a:pt x="48144" y="548986"/>
                      <a:pt x="52642" y="635770"/>
                      <a:pt x="44969" y="679955"/>
                    </a:cubicBezTo>
                    <a:cubicBezTo>
                      <a:pt x="37296" y="724141"/>
                      <a:pt x="7399" y="756685"/>
                      <a:pt x="2107" y="767268"/>
                    </a:cubicBezTo>
                    <a:cubicBezTo>
                      <a:pt x="-3185" y="777851"/>
                      <a:pt x="1842" y="763299"/>
                      <a:pt x="13219" y="743455"/>
                    </a:cubicBezTo>
                    <a:cubicBezTo>
                      <a:pt x="24596" y="723611"/>
                      <a:pt x="58992" y="691597"/>
                      <a:pt x="70369" y="648205"/>
                    </a:cubicBezTo>
                    <a:cubicBezTo>
                      <a:pt x="81746" y="604813"/>
                      <a:pt x="79630" y="532847"/>
                      <a:pt x="81482" y="483105"/>
                    </a:cubicBezTo>
                    <a:cubicBezTo>
                      <a:pt x="83334" y="433363"/>
                      <a:pt x="84392" y="392617"/>
                      <a:pt x="81482" y="349755"/>
                    </a:cubicBezTo>
                    <a:cubicBezTo>
                      <a:pt x="78572" y="306893"/>
                      <a:pt x="64813" y="271967"/>
                      <a:pt x="64019" y="225930"/>
                    </a:cubicBezTo>
                    <a:cubicBezTo>
                      <a:pt x="63225" y="179893"/>
                      <a:pt x="74602" y="110836"/>
                      <a:pt x="76719" y="73530"/>
                    </a:cubicBezTo>
                    <a:cubicBezTo>
                      <a:pt x="78836" y="36224"/>
                      <a:pt x="66401" y="-5051"/>
                      <a:pt x="59257" y="5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フリーフォーム: 図形 117">
                <a:extLst>
                  <a:ext uri="{FF2B5EF4-FFF2-40B4-BE49-F238E27FC236}">
                    <a16:creationId xmlns:a16="http://schemas.microsoft.com/office/drawing/2014/main" id="{3A056D40-622B-4F6B-BA80-8945475B6014}"/>
                  </a:ext>
                </a:extLst>
              </p:cNvPr>
              <p:cNvSpPr/>
              <p:nvPr/>
            </p:nvSpPr>
            <p:spPr>
              <a:xfrm>
                <a:off x="7983131" y="3209526"/>
                <a:ext cx="272846" cy="558560"/>
              </a:xfrm>
              <a:custGeom>
                <a:avLst/>
                <a:gdLst>
                  <a:gd name="connsiteX0" fmla="*/ 272438 w 272846"/>
                  <a:gd name="connsiteY0" fmla="*/ 399 h 558560"/>
                  <a:gd name="connsiteX1" fmla="*/ 229576 w 272846"/>
                  <a:gd name="connsiteY1" fmla="*/ 136924 h 558560"/>
                  <a:gd name="connsiteX2" fmla="*/ 191476 w 272846"/>
                  <a:gd name="connsiteY2" fmla="*/ 279799 h 558560"/>
                  <a:gd name="connsiteX3" fmla="*/ 93051 w 272846"/>
                  <a:gd name="connsiteY3" fmla="*/ 467124 h 558560"/>
                  <a:gd name="connsiteX4" fmla="*/ 7326 w 272846"/>
                  <a:gd name="connsiteY4" fmla="*/ 556024 h 558560"/>
                  <a:gd name="connsiteX5" fmla="*/ 7326 w 272846"/>
                  <a:gd name="connsiteY5" fmla="*/ 532212 h 558560"/>
                  <a:gd name="connsiteX6" fmla="*/ 31138 w 272846"/>
                  <a:gd name="connsiteY6" fmla="*/ 509987 h 558560"/>
                  <a:gd name="connsiteX7" fmla="*/ 85113 w 272846"/>
                  <a:gd name="connsiteY7" fmla="*/ 430612 h 558560"/>
                  <a:gd name="connsiteX8" fmla="*/ 134326 w 272846"/>
                  <a:gd name="connsiteY8" fmla="*/ 294087 h 558560"/>
                  <a:gd name="connsiteX9" fmla="*/ 202588 w 272846"/>
                  <a:gd name="connsiteY9" fmla="*/ 181374 h 558560"/>
                  <a:gd name="connsiteX10" fmla="*/ 272438 w 272846"/>
                  <a:gd name="connsiteY10" fmla="*/ 399 h 558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2846" h="558560">
                    <a:moveTo>
                      <a:pt x="272438" y="399"/>
                    </a:moveTo>
                    <a:cubicBezTo>
                      <a:pt x="276936" y="-7009"/>
                      <a:pt x="243070" y="90357"/>
                      <a:pt x="229576" y="136924"/>
                    </a:cubicBezTo>
                    <a:cubicBezTo>
                      <a:pt x="216082" y="183491"/>
                      <a:pt x="214230" y="224766"/>
                      <a:pt x="191476" y="279799"/>
                    </a:cubicBezTo>
                    <a:cubicBezTo>
                      <a:pt x="168722" y="334832"/>
                      <a:pt x="123743" y="421087"/>
                      <a:pt x="93051" y="467124"/>
                    </a:cubicBezTo>
                    <a:cubicBezTo>
                      <a:pt x="62359" y="513161"/>
                      <a:pt x="21613" y="545176"/>
                      <a:pt x="7326" y="556024"/>
                    </a:cubicBezTo>
                    <a:cubicBezTo>
                      <a:pt x="-6961" y="566872"/>
                      <a:pt x="3357" y="539885"/>
                      <a:pt x="7326" y="532212"/>
                    </a:cubicBezTo>
                    <a:cubicBezTo>
                      <a:pt x="11295" y="524539"/>
                      <a:pt x="18173" y="526920"/>
                      <a:pt x="31138" y="509987"/>
                    </a:cubicBezTo>
                    <a:cubicBezTo>
                      <a:pt x="44102" y="493054"/>
                      <a:pt x="67915" y="466595"/>
                      <a:pt x="85113" y="430612"/>
                    </a:cubicBezTo>
                    <a:cubicBezTo>
                      <a:pt x="102311" y="394629"/>
                      <a:pt x="114747" y="335627"/>
                      <a:pt x="134326" y="294087"/>
                    </a:cubicBezTo>
                    <a:cubicBezTo>
                      <a:pt x="153905" y="252547"/>
                      <a:pt x="183009" y="225030"/>
                      <a:pt x="202588" y="181374"/>
                    </a:cubicBezTo>
                    <a:cubicBezTo>
                      <a:pt x="222167" y="137718"/>
                      <a:pt x="267940" y="7807"/>
                      <a:pt x="272438" y="39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" name="フリーフォーム: 図形 118">
                <a:extLst>
                  <a:ext uri="{FF2B5EF4-FFF2-40B4-BE49-F238E27FC236}">
                    <a16:creationId xmlns:a16="http://schemas.microsoft.com/office/drawing/2014/main" id="{5FEC7D48-A4AE-4100-ADB6-6BB3F5EC1786}"/>
                  </a:ext>
                </a:extLst>
              </p:cNvPr>
              <p:cNvSpPr/>
              <p:nvPr/>
            </p:nvSpPr>
            <p:spPr>
              <a:xfrm>
                <a:off x="5291590" y="2358820"/>
                <a:ext cx="134427" cy="965830"/>
              </a:xfrm>
              <a:custGeom>
                <a:avLst/>
                <a:gdLst>
                  <a:gd name="connsiteX0" fmla="*/ 25517 w 134427"/>
                  <a:gd name="connsiteY0" fmla="*/ 205 h 965830"/>
                  <a:gd name="connsiteX1" fmla="*/ 39804 w 134427"/>
                  <a:gd name="connsiteY1" fmla="*/ 77993 h 965830"/>
                  <a:gd name="connsiteX2" fmla="*/ 42979 w 134427"/>
                  <a:gd name="connsiteY2" fmla="*/ 279605 h 965830"/>
                  <a:gd name="connsiteX3" fmla="*/ 47742 w 134427"/>
                  <a:gd name="connsiteY3" fmla="*/ 398668 h 965830"/>
                  <a:gd name="connsiteX4" fmla="*/ 60442 w 134427"/>
                  <a:gd name="connsiteY4" fmla="*/ 754268 h 965830"/>
                  <a:gd name="connsiteX5" fmla="*/ 79492 w 134427"/>
                  <a:gd name="connsiteY5" fmla="*/ 862218 h 965830"/>
                  <a:gd name="connsiteX6" fmla="*/ 133467 w 134427"/>
                  <a:gd name="connsiteY6" fmla="*/ 960643 h 965830"/>
                  <a:gd name="connsiteX7" fmla="*/ 112829 w 134427"/>
                  <a:gd name="connsiteY7" fmla="*/ 949530 h 965830"/>
                  <a:gd name="connsiteX8" fmla="*/ 96954 w 134427"/>
                  <a:gd name="connsiteY8" fmla="*/ 927305 h 965830"/>
                  <a:gd name="connsiteX9" fmla="*/ 65204 w 134427"/>
                  <a:gd name="connsiteY9" fmla="*/ 913018 h 965830"/>
                  <a:gd name="connsiteX10" fmla="*/ 60442 w 134427"/>
                  <a:gd name="connsiteY10" fmla="*/ 886030 h 965830"/>
                  <a:gd name="connsiteX11" fmla="*/ 23929 w 134427"/>
                  <a:gd name="connsiteY11" fmla="*/ 665368 h 965830"/>
                  <a:gd name="connsiteX12" fmla="*/ 27104 w 134427"/>
                  <a:gd name="connsiteY12" fmla="*/ 346280 h 965830"/>
                  <a:gd name="connsiteX13" fmla="*/ 17579 w 134427"/>
                  <a:gd name="connsiteY13" fmla="*/ 224043 h 965830"/>
                  <a:gd name="connsiteX14" fmla="*/ 117 w 134427"/>
                  <a:gd name="connsiteY14" fmla="*/ 60530 h 965830"/>
                  <a:gd name="connsiteX15" fmla="*/ 25517 w 134427"/>
                  <a:gd name="connsiteY15" fmla="*/ 205 h 96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4427" h="965830">
                    <a:moveTo>
                      <a:pt x="25517" y="205"/>
                    </a:moveTo>
                    <a:cubicBezTo>
                      <a:pt x="32131" y="3115"/>
                      <a:pt x="36894" y="31426"/>
                      <a:pt x="39804" y="77993"/>
                    </a:cubicBezTo>
                    <a:cubicBezTo>
                      <a:pt x="42714" y="124560"/>
                      <a:pt x="41656" y="226159"/>
                      <a:pt x="42979" y="279605"/>
                    </a:cubicBezTo>
                    <a:cubicBezTo>
                      <a:pt x="44302" y="333051"/>
                      <a:pt x="44832" y="319558"/>
                      <a:pt x="47742" y="398668"/>
                    </a:cubicBezTo>
                    <a:cubicBezTo>
                      <a:pt x="50652" y="477778"/>
                      <a:pt x="55150" y="677010"/>
                      <a:pt x="60442" y="754268"/>
                    </a:cubicBezTo>
                    <a:cubicBezTo>
                      <a:pt x="65734" y="831526"/>
                      <a:pt x="67321" y="827822"/>
                      <a:pt x="79492" y="862218"/>
                    </a:cubicBezTo>
                    <a:cubicBezTo>
                      <a:pt x="91663" y="896614"/>
                      <a:pt x="127911" y="946091"/>
                      <a:pt x="133467" y="960643"/>
                    </a:cubicBezTo>
                    <a:cubicBezTo>
                      <a:pt x="139023" y="975195"/>
                      <a:pt x="118914" y="955086"/>
                      <a:pt x="112829" y="949530"/>
                    </a:cubicBezTo>
                    <a:cubicBezTo>
                      <a:pt x="106744" y="943974"/>
                      <a:pt x="104891" y="933390"/>
                      <a:pt x="96954" y="927305"/>
                    </a:cubicBezTo>
                    <a:cubicBezTo>
                      <a:pt x="89017" y="921220"/>
                      <a:pt x="71289" y="919897"/>
                      <a:pt x="65204" y="913018"/>
                    </a:cubicBezTo>
                    <a:cubicBezTo>
                      <a:pt x="59119" y="906139"/>
                      <a:pt x="67321" y="927305"/>
                      <a:pt x="60442" y="886030"/>
                    </a:cubicBezTo>
                    <a:cubicBezTo>
                      <a:pt x="53563" y="844755"/>
                      <a:pt x="29485" y="755326"/>
                      <a:pt x="23929" y="665368"/>
                    </a:cubicBezTo>
                    <a:cubicBezTo>
                      <a:pt x="18373" y="575410"/>
                      <a:pt x="28162" y="419834"/>
                      <a:pt x="27104" y="346280"/>
                    </a:cubicBezTo>
                    <a:cubicBezTo>
                      <a:pt x="26046" y="272726"/>
                      <a:pt x="22077" y="271668"/>
                      <a:pt x="17579" y="224043"/>
                    </a:cubicBezTo>
                    <a:cubicBezTo>
                      <a:pt x="13081" y="176418"/>
                      <a:pt x="1969" y="95455"/>
                      <a:pt x="117" y="60530"/>
                    </a:cubicBezTo>
                    <a:cubicBezTo>
                      <a:pt x="-1735" y="25605"/>
                      <a:pt x="18903" y="-2705"/>
                      <a:pt x="25517" y="2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" name="フリーフォーム: 図形 119">
                <a:extLst>
                  <a:ext uri="{FF2B5EF4-FFF2-40B4-BE49-F238E27FC236}">
                    <a16:creationId xmlns:a16="http://schemas.microsoft.com/office/drawing/2014/main" id="{37061702-0EA0-4BBE-949F-454AF6352413}"/>
                  </a:ext>
                </a:extLst>
              </p:cNvPr>
              <p:cNvSpPr/>
              <p:nvPr/>
            </p:nvSpPr>
            <p:spPr>
              <a:xfrm>
                <a:off x="5381286" y="669925"/>
                <a:ext cx="848027" cy="1968995"/>
              </a:xfrm>
              <a:custGeom>
                <a:avLst/>
                <a:gdLst>
                  <a:gd name="connsiteX0" fmla="*/ 847575 w 848027"/>
                  <a:gd name="connsiteY0" fmla="*/ 1198 h 1933151"/>
                  <a:gd name="connsiteX1" fmla="*/ 589341 w 848027"/>
                  <a:gd name="connsiteY1" fmla="*/ 178998 h 1933151"/>
                  <a:gd name="connsiteX2" fmla="*/ 301475 w 848027"/>
                  <a:gd name="connsiteY2" fmla="*/ 471098 h 1933151"/>
                  <a:gd name="connsiteX3" fmla="*/ 233741 w 848027"/>
                  <a:gd name="connsiteY3" fmla="*/ 640431 h 1933151"/>
                  <a:gd name="connsiteX4" fmla="*/ 170241 w 848027"/>
                  <a:gd name="connsiteY4" fmla="*/ 949464 h 1933151"/>
                  <a:gd name="connsiteX5" fmla="*/ 68641 w 848027"/>
                  <a:gd name="connsiteY5" fmla="*/ 1173831 h 1933151"/>
                  <a:gd name="connsiteX6" fmla="*/ 13608 w 848027"/>
                  <a:gd name="connsiteY6" fmla="*/ 1410898 h 1933151"/>
                  <a:gd name="connsiteX7" fmla="*/ 34775 w 848027"/>
                  <a:gd name="connsiteY7" fmla="*/ 1563298 h 1933151"/>
                  <a:gd name="connsiteX8" fmla="*/ 22075 w 848027"/>
                  <a:gd name="connsiteY8" fmla="*/ 1791898 h 1933151"/>
                  <a:gd name="connsiteX9" fmla="*/ 17841 w 848027"/>
                  <a:gd name="connsiteY9" fmla="*/ 1931598 h 1933151"/>
                  <a:gd name="connsiteX10" fmla="*/ 26308 w 848027"/>
                  <a:gd name="connsiteY10" fmla="*/ 1859631 h 1933151"/>
                  <a:gd name="connsiteX11" fmla="*/ 908 w 848027"/>
                  <a:gd name="connsiteY11" fmla="*/ 1749564 h 1933151"/>
                  <a:gd name="connsiteX12" fmla="*/ 64408 w 848027"/>
                  <a:gd name="connsiteY12" fmla="*/ 1491331 h 1933151"/>
                  <a:gd name="connsiteX13" fmla="*/ 191408 w 848027"/>
                  <a:gd name="connsiteY13" fmla="*/ 826698 h 1933151"/>
                  <a:gd name="connsiteX14" fmla="*/ 263375 w 848027"/>
                  <a:gd name="connsiteY14" fmla="*/ 564231 h 1933151"/>
                  <a:gd name="connsiteX15" fmla="*/ 525841 w 848027"/>
                  <a:gd name="connsiteY15" fmla="*/ 263664 h 1933151"/>
                  <a:gd name="connsiteX16" fmla="*/ 847575 w 848027"/>
                  <a:gd name="connsiteY16" fmla="*/ 1198 h 193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48027" h="1933151">
                    <a:moveTo>
                      <a:pt x="847575" y="1198"/>
                    </a:moveTo>
                    <a:cubicBezTo>
                      <a:pt x="858158" y="-12913"/>
                      <a:pt x="680358" y="100681"/>
                      <a:pt x="589341" y="178998"/>
                    </a:cubicBezTo>
                    <a:cubicBezTo>
                      <a:pt x="498324" y="257315"/>
                      <a:pt x="360742" y="394193"/>
                      <a:pt x="301475" y="471098"/>
                    </a:cubicBezTo>
                    <a:cubicBezTo>
                      <a:pt x="242208" y="548003"/>
                      <a:pt x="255613" y="560703"/>
                      <a:pt x="233741" y="640431"/>
                    </a:cubicBezTo>
                    <a:cubicBezTo>
                      <a:pt x="211869" y="720159"/>
                      <a:pt x="197758" y="860564"/>
                      <a:pt x="170241" y="949464"/>
                    </a:cubicBezTo>
                    <a:cubicBezTo>
                      <a:pt x="142724" y="1038364"/>
                      <a:pt x="94747" y="1096925"/>
                      <a:pt x="68641" y="1173831"/>
                    </a:cubicBezTo>
                    <a:cubicBezTo>
                      <a:pt x="42535" y="1250737"/>
                      <a:pt x="19252" y="1345987"/>
                      <a:pt x="13608" y="1410898"/>
                    </a:cubicBezTo>
                    <a:cubicBezTo>
                      <a:pt x="7964" y="1475809"/>
                      <a:pt x="33364" y="1499798"/>
                      <a:pt x="34775" y="1563298"/>
                    </a:cubicBezTo>
                    <a:cubicBezTo>
                      <a:pt x="36186" y="1626798"/>
                      <a:pt x="24897" y="1730515"/>
                      <a:pt x="22075" y="1791898"/>
                    </a:cubicBezTo>
                    <a:cubicBezTo>
                      <a:pt x="19253" y="1853281"/>
                      <a:pt x="17136" y="1920309"/>
                      <a:pt x="17841" y="1931598"/>
                    </a:cubicBezTo>
                    <a:cubicBezTo>
                      <a:pt x="18546" y="1942887"/>
                      <a:pt x="29130" y="1889970"/>
                      <a:pt x="26308" y="1859631"/>
                    </a:cubicBezTo>
                    <a:cubicBezTo>
                      <a:pt x="23486" y="1829292"/>
                      <a:pt x="-5442" y="1810947"/>
                      <a:pt x="908" y="1749564"/>
                    </a:cubicBezTo>
                    <a:cubicBezTo>
                      <a:pt x="7258" y="1688181"/>
                      <a:pt x="32658" y="1645142"/>
                      <a:pt x="64408" y="1491331"/>
                    </a:cubicBezTo>
                    <a:cubicBezTo>
                      <a:pt x="96158" y="1337520"/>
                      <a:pt x="158247" y="981215"/>
                      <a:pt x="191408" y="826698"/>
                    </a:cubicBezTo>
                    <a:cubicBezTo>
                      <a:pt x="224569" y="672181"/>
                      <a:pt x="207636" y="658070"/>
                      <a:pt x="263375" y="564231"/>
                    </a:cubicBezTo>
                    <a:cubicBezTo>
                      <a:pt x="319114" y="470392"/>
                      <a:pt x="430591" y="357503"/>
                      <a:pt x="525841" y="263664"/>
                    </a:cubicBezTo>
                    <a:cubicBezTo>
                      <a:pt x="621091" y="169825"/>
                      <a:pt x="836992" y="15309"/>
                      <a:pt x="847575" y="11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フリーフォーム: 図形 120">
                <a:extLst>
                  <a:ext uri="{FF2B5EF4-FFF2-40B4-BE49-F238E27FC236}">
                    <a16:creationId xmlns:a16="http://schemas.microsoft.com/office/drawing/2014/main" id="{7A3E7AF0-F1C2-4B0A-9560-FA907198419D}"/>
                  </a:ext>
                </a:extLst>
              </p:cNvPr>
              <p:cNvSpPr/>
              <p:nvPr/>
            </p:nvSpPr>
            <p:spPr>
              <a:xfrm>
                <a:off x="6210725" y="478363"/>
                <a:ext cx="1371588" cy="228667"/>
              </a:xfrm>
              <a:custGeom>
                <a:avLst/>
                <a:gdLst>
                  <a:gd name="connsiteX0" fmla="*/ 1202 w 1371588"/>
                  <a:gd name="connsiteY0" fmla="*/ 194737 h 228667"/>
                  <a:gd name="connsiteX1" fmla="*/ 79519 w 1371588"/>
                  <a:gd name="connsiteY1" fmla="*/ 143937 h 228667"/>
                  <a:gd name="connsiteX2" fmla="*/ 136669 w 1371588"/>
                  <a:gd name="connsiteY2" fmla="*/ 80437 h 228667"/>
                  <a:gd name="connsiteX3" fmla="*/ 280602 w 1371588"/>
                  <a:gd name="connsiteY3" fmla="*/ 27520 h 228667"/>
                  <a:gd name="connsiteX4" fmla="*/ 515552 w 1371588"/>
                  <a:gd name="connsiteY4" fmla="*/ 40220 h 228667"/>
                  <a:gd name="connsiteX5" fmla="*/ 773786 w 1371588"/>
                  <a:gd name="connsiteY5" fmla="*/ 4 h 228667"/>
                  <a:gd name="connsiteX6" fmla="*/ 1006619 w 1371588"/>
                  <a:gd name="connsiteY6" fmla="*/ 38104 h 228667"/>
                  <a:gd name="connsiteX7" fmla="*/ 1258502 w 1371588"/>
                  <a:gd name="connsiteY7" fmla="*/ 107954 h 228667"/>
                  <a:gd name="connsiteX8" fmla="*/ 1370686 w 1371588"/>
                  <a:gd name="connsiteY8" fmla="*/ 226487 h 228667"/>
                  <a:gd name="connsiteX9" fmla="*/ 1307186 w 1371588"/>
                  <a:gd name="connsiteY9" fmla="*/ 179920 h 228667"/>
                  <a:gd name="connsiteX10" fmla="*/ 1233102 w 1371588"/>
                  <a:gd name="connsiteY10" fmla="*/ 118537 h 228667"/>
                  <a:gd name="connsiteX11" fmla="*/ 968519 w 1371588"/>
                  <a:gd name="connsiteY11" fmla="*/ 35987 h 228667"/>
                  <a:gd name="connsiteX12" fmla="*/ 750502 w 1371588"/>
                  <a:gd name="connsiteY12" fmla="*/ 31754 h 228667"/>
                  <a:gd name="connsiteX13" fmla="*/ 456286 w 1371588"/>
                  <a:gd name="connsiteY13" fmla="*/ 14820 h 228667"/>
                  <a:gd name="connsiteX14" fmla="*/ 145136 w 1371588"/>
                  <a:gd name="connsiteY14" fmla="*/ 91020 h 228667"/>
                  <a:gd name="connsiteX15" fmla="*/ 1202 w 1371588"/>
                  <a:gd name="connsiteY15" fmla="*/ 194737 h 228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71588" h="228667">
                    <a:moveTo>
                      <a:pt x="1202" y="194737"/>
                    </a:moveTo>
                    <a:cubicBezTo>
                      <a:pt x="-9734" y="203557"/>
                      <a:pt x="56941" y="162987"/>
                      <a:pt x="79519" y="143937"/>
                    </a:cubicBezTo>
                    <a:cubicBezTo>
                      <a:pt x="102097" y="124887"/>
                      <a:pt x="103155" y="99840"/>
                      <a:pt x="136669" y="80437"/>
                    </a:cubicBezTo>
                    <a:cubicBezTo>
                      <a:pt x="170183" y="61034"/>
                      <a:pt x="217455" y="34223"/>
                      <a:pt x="280602" y="27520"/>
                    </a:cubicBezTo>
                    <a:cubicBezTo>
                      <a:pt x="343749" y="20817"/>
                      <a:pt x="433355" y="44806"/>
                      <a:pt x="515552" y="40220"/>
                    </a:cubicBezTo>
                    <a:cubicBezTo>
                      <a:pt x="597749" y="35634"/>
                      <a:pt x="691942" y="357"/>
                      <a:pt x="773786" y="4"/>
                    </a:cubicBezTo>
                    <a:cubicBezTo>
                      <a:pt x="855630" y="-349"/>
                      <a:pt x="925833" y="20112"/>
                      <a:pt x="1006619" y="38104"/>
                    </a:cubicBezTo>
                    <a:cubicBezTo>
                      <a:pt x="1087405" y="56096"/>
                      <a:pt x="1197824" y="76557"/>
                      <a:pt x="1258502" y="107954"/>
                    </a:cubicBezTo>
                    <a:cubicBezTo>
                      <a:pt x="1319180" y="139351"/>
                      <a:pt x="1362572" y="214493"/>
                      <a:pt x="1370686" y="226487"/>
                    </a:cubicBezTo>
                    <a:cubicBezTo>
                      <a:pt x="1378800" y="238481"/>
                      <a:pt x="1330117" y="197912"/>
                      <a:pt x="1307186" y="179920"/>
                    </a:cubicBezTo>
                    <a:cubicBezTo>
                      <a:pt x="1284255" y="161928"/>
                      <a:pt x="1289546" y="142526"/>
                      <a:pt x="1233102" y="118537"/>
                    </a:cubicBezTo>
                    <a:cubicBezTo>
                      <a:pt x="1176658" y="94548"/>
                      <a:pt x="1048952" y="50451"/>
                      <a:pt x="968519" y="35987"/>
                    </a:cubicBezTo>
                    <a:cubicBezTo>
                      <a:pt x="888086" y="21523"/>
                      <a:pt x="835874" y="35282"/>
                      <a:pt x="750502" y="31754"/>
                    </a:cubicBezTo>
                    <a:cubicBezTo>
                      <a:pt x="665130" y="28226"/>
                      <a:pt x="557180" y="4942"/>
                      <a:pt x="456286" y="14820"/>
                    </a:cubicBezTo>
                    <a:cubicBezTo>
                      <a:pt x="355392" y="24698"/>
                      <a:pt x="216044" y="64209"/>
                      <a:pt x="145136" y="91020"/>
                    </a:cubicBezTo>
                    <a:cubicBezTo>
                      <a:pt x="74228" y="117831"/>
                      <a:pt x="12138" y="185917"/>
                      <a:pt x="1202" y="1947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フリーフォーム: 図形 121">
                <a:extLst>
                  <a:ext uri="{FF2B5EF4-FFF2-40B4-BE49-F238E27FC236}">
                    <a16:creationId xmlns:a16="http://schemas.microsoft.com/office/drawing/2014/main" id="{8ACBEA62-B83B-4B41-86F6-6200F4C9CCAC}"/>
                  </a:ext>
                </a:extLst>
              </p:cNvPr>
              <p:cNvSpPr/>
              <p:nvPr/>
            </p:nvSpPr>
            <p:spPr>
              <a:xfrm>
                <a:off x="7556759" y="656167"/>
                <a:ext cx="690612" cy="1867481"/>
              </a:xfrm>
              <a:custGeom>
                <a:avLst/>
                <a:gdLst>
                  <a:gd name="connsiteX0" fmla="*/ 1368 w 690612"/>
                  <a:gd name="connsiteY0" fmla="*/ 0 h 1867481"/>
                  <a:gd name="connsiteX1" fmla="*/ 128368 w 690612"/>
                  <a:gd name="connsiteY1" fmla="*/ 182033 h 1867481"/>
                  <a:gd name="connsiteX2" fmla="*/ 369668 w 690612"/>
                  <a:gd name="connsiteY2" fmla="*/ 512233 h 1867481"/>
                  <a:gd name="connsiteX3" fmla="*/ 399302 w 690612"/>
                  <a:gd name="connsiteY3" fmla="*/ 579966 h 1867481"/>
                  <a:gd name="connsiteX4" fmla="*/ 543235 w 690612"/>
                  <a:gd name="connsiteY4" fmla="*/ 850900 h 1867481"/>
                  <a:gd name="connsiteX5" fmla="*/ 619435 w 690612"/>
                  <a:gd name="connsiteY5" fmla="*/ 1049866 h 1867481"/>
                  <a:gd name="connsiteX6" fmla="*/ 661768 w 690612"/>
                  <a:gd name="connsiteY6" fmla="*/ 1316566 h 1867481"/>
                  <a:gd name="connsiteX7" fmla="*/ 687168 w 690612"/>
                  <a:gd name="connsiteY7" fmla="*/ 1604433 h 1867481"/>
                  <a:gd name="connsiteX8" fmla="*/ 687168 w 690612"/>
                  <a:gd name="connsiteY8" fmla="*/ 1778000 h 1867481"/>
                  <a:gd name="connsiteX9" fmla="*/ 657535 w 690612"/>
                  <a:gd name="connsiteY9" fmla="*/ 1858433 h 1867481"/>
                  <a:gd name="connsiteX10" fmla="*/ 632135 w 690612"/>
                  <a:gd name="connsiteY10" fmla="*/ 1570566 h 1867481"/>
                  <a:gd name="connsiteX11" fmla="*/ 594035 w 690612"/>
                  <a:gd name="connsiteY11" fmla="*/ 838200 h 1867481"/>
                  <a:gd name="connsiteX12" fmla="*/ 204568 w 690612"/>
                  <a:gd name="connsiteY12" fmla="*/ 182033 h 1867481"/>
                  <a:gd name="connsiteX13" fmla="*/ 1368 w 690612"/>
                  <a:gd name="connsiteY13" fmla="*/ 0 h 1867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90612" h="1867481">
                    <a:moveTo>
                      <a:pt x="1368" y="0"/>
                    </a:moveTo>
                    <a:cubicBezTo>
                      <a:pt x="-11332" y="0"/>
                      <a:pt x="66985" y="96661"/>
                      <a:pt x="128368" y="182033"/>
                    </a:cubicBezTo>
                    <a:cubicBezTo>
                      <a:pt x="189751" y="267405"/>
                      <a:pt x="324512" y="445911"/>
                      <a:pt x="369668" y="512233"/>
                    </a:cubicBezTo>
                    <a:cubicBezTo>
                      <a:pt x="414824" y="578555"/>
                      <a:pt x="370374" y="523521"/>
                      <a:pt x="399302" y="579966"/>
                    </a:cubicBezTo>
                    <a:cubicBezTo>
                      <a:pt x="428230" y="636411"/>
                      <a:pt x="506546" y="772583"/>
                      <a:pt x="543235" y="850900"/>
                    </a:cubicBezTo>
                    <a:cubicBezTo>
                      <a:pt x="579924" y="929217"/>
                      <a:pt x="599680" y="972255"/>
                      <a:pt x="619435" y="1049866"/>
                    </a:cubicBezTo>
                    <a:cubicBezTo>
                      <a:pt x="639190" y="1127477"/>
                      <a:pt x="650479" y="1224138"/>
                      <a:pt x="661768" y="1316566"/>
                    </a:cubicBezTo>
                    <a:cubicBezTo>
                      <a:pt x="673057" y="1408994"/>
                      <a:pt x="682935" y="1527527"/>
                      <a:pt x="687168" y="1604433"/>
                    </a:cubicBezTo>
                    <a:cubicBezTo>
                      <a:pt x="691401" y="1681339"/>
                      <a:pt x="692107" y="1735667"/>
                      <a:pt x="687168" y="1778000"/>
                    </a:cubicBezTo>
                    <a:cubicBezTo>
                      <a:pt x="682229" y="1820333"/>
                      <a:pt x="666707" y="1893005"/>
                      <a:pt x="657535" y="1858433"/>
                    </a:cubicBezTo>
                    <a:cubicBezTo>
                      <a:pt x="648363" y="1823861"/>
                      <a:pt x="642718" y="1740605"/>
                      <a:pt x="632135" y="1570566"/>
                    </a:cubicBezTo>
                    <a:cubicBezTo>
                      <a:pt x="621552" y="1400527"/>
                      <a:pt x="665296" y="1069622"/>
                      <a:pt x="594035" y="838200"/>
                    </a:cubicBezTo>
                    <a:cubicBezTo>
                      <a:pt x="522774" y="606778"/>
                      <a:pt x="299818" y="316794"/>
                      <a:pt x="204568" y="182033"/>
                    </a:cubicBezTo>
                    <a:cubicBezTo>
                      <a:pt x="109318" y="47272"/>
                      <a:pt x="14068" y="0"/>
                      <a:pt x="136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フリーフォーム: 図形 122">
                <a:extLst>
                  <a:ext uri="{FF2B5EF4-FFF2-40B4-BE49-F238E27FC236}">
                    <a16:creationId xmlns:a16="http://schemas.microsoft.com/office/drawing/2014/main" id="{B4D21D66-01CA-4356-AD54-92B1421C2210}"/>
                  </a:ext>
                </a:extLst>
              </p:cNvPr>
              <p:cNvSpPr/>
              <p:nvPr/>
            </p:nvSpPr>
            <p:spPr>
              <a:xfrm>
                <a:off x="8229036" y="2294219"/>
                <a:ext cx="166971" cy="446489"/>
              </a:xfrm>
              <a:custGeom>
                <a:avLst/>
                <a:gdLst>
                  <a:gd name="connsiteX0" fmla="*/ 166233 w 166971"/>
                  <a:gd name="connsiteY0" fmla="*/ 1306 h 446489"/>
                  <a:gd name="connsiteX1" fmla="*/ 131308 w 166971"/>
                  <a:gd name="connsiteY1" fmla="*/ 39406 h 446489"/>
                  <a:gd name="connsiteX2" fmla="*/ 102733 w 166971"/>
                  <a:gd name="connsiteY2" fmla="*/ 163231 h 446489"/>
                  <a:gd name="connsiteX3" fmla="*/ 105908 w 166971"/>
                  <a:gd name="connsiteY3" fmla="*/ 293406 h 446489"/>
                  <a:gd name="connsiteX4" fmla="*/ 105908 w 166971"/>
                  <a:gd name="connsiteY4" fmla="*/ 353731 h 446489"/>
                  <a:gd name="connsiteX5" fmla="*/ 1133 w 166971"/>
                  <a:gd name="connsiteY5" fmla="*/ 445806 h 446489"/>
                  <a:gd name="connsiteX6" fmla="*/ 51933 w 166971"/>
                  <a:gd name="connsiteY6" fmla="*/ 385481 h 446489"/>
                  <a:gd name="connsiteX7" fmla="*/ 77333 w 166971"/>
                  <a:gd name="connsiteY7" fmla="*/ 207681 h 446489"/>
                  <a:gd name="connsiteX8" fmla="*/ 96383 w 166971"/>
                  <a:gd name="connsiteY8" fmla="*/ 77506 h 446489"/>
                  <a:gd name="connsiteX9" fmla="*/ 166233 w 166971"/>
                  <a:gd name="connsiteY9" fmla="*/ 1306 h 446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6971" h="446489">
                    <a:moveTo>
                      <a:pt x="166233" y="1306"/>
                    </a:moveTo>
                    <a:cubicBezTo>
                      <a:pt x="172054" y="-5044"/>
                      <a:pt x="141891" y="12419"/>
                      <a:pt x="131308" y="39406"/>
                    </a:cubicBezTo>
                    <a:cubicBezTo>
                      <a:pt x="120725" y="66393"/>
                      <a:pt x="106966" y="120898"/>
                      <a:pt x="102733" y="163231"/>
                    </a:cubicBezTo>
                    <a:cubicBezTo>
                      <a:pt x="98500" y="205564"/>
                      <a:pt x="105379" y="261656"/>
                      <a:pt x="105908" y="293406"/>
                    </a:cubicBezTo>
                    <a:cubicBezTo>
                      <a:pt x="106437" y="325156"/>
                      <a:pt x="123371" y="328331"/>
                      <a:pt x="105908" y="353731"/>
                    </a:cubicBezTo>
                    <a:cubicBezTo>
                      <a:pt x="88445" y="379131"/>
                      <a:pt x="10129" y="440514"/>
                      <a:pt x="1133" y="445806"/>
                    </a:cubicBezTo>
                    <a:cubicBezTo>
                      <a:pt x="-7863" y="451098"/>
                      <a:pt x="39233" y="425169"/>
                      <a:pt x="51933" y="385481"/>
                    </a:cubicBezTo>
                    <a:cubicBezTo>
                      <a:pt x="64633" y="345794"/>
                      <a:pt x="69925" y="259010"/>
                      <a:pt x="77333" y="207681"/>
                    </a:cubicBezTo>
                    <a:cubicBezTo>
                      <a:pt x="84741" y="156352"/>
                      <a:pt x="84741" y="111373"/>
                      <a:pt x="96383" y="77506"/>
                    </a:cubicBezTo>
                    <a:cubicBezTo>
                      <a:pt x="108025" y="43639"/>
                      <a:pt x="160412" y="7656"/>
                      <a:pt x="166233" y="130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" name="フリーフォーム: 図形 123">
                <a:extLst>
                  <a:ext uri="{FF2B5EF4-FFF2-40B4-BE49-F238E27FC236}">
                    <a16:creationId xmlns:a16="http://schemas.microsoft.com/office/drawing/2014/main" id="{34D78C3F-F07C-476D-807B-1C68856C73CD}"/>
                  </a:ext>
                </a:extLst>
              </p:cNvPr>
              <p:cNvSpPr/>
              <p:nvPr/>
            </p:nvSpPr>
            <p:spPr>
              <a:xfrm>
                <a:off x="5171019" y="871941"/>
                <a:ext cx="343707" cy="1494874"/>
              </a:xfrm>
              <a:custGeom>
                <a:avLst/>
                <a:gdLst>
                  <a:gd name="connsiteX0" fmla="*/ 342408 w 343707"/>
                  <a:gd name="connsiteY0" fmla="*/ 126 h 1494874"/>
                  <a:gd name="connsiteX1" fmla="*/ 223875 w 343707"/>
                  <a:gd name="connsiteY1" fmla="*/ 144059 h 1494874"/>
                  <a:gd name="connsiteX2" fmla="*/ 113808 w 343707"/>
                  <a:gd name="connsiteY2" fmla="*/ 359959 h 1494874"/>
                  <a:gd name="connsiteX3" fmla="*/ 58775 w 343707"/>
                  <a:gd name="connsiteY3" fmla="*/ 660526 h 1494874"/>
                  <a:gd name="connsiteX4" fmla="*/ 29141 w 343707"/>
                  <a:gd name="connsiteY4" fmla="*/ 897592 h 1494874"/>
                  <a:gd name="connsiteX5" fmla="*/ 79941 w 343707"/>
                  <a:gd name="connsiteY5" fmla="*/ 1232026 h 1494874"/>
                  <a:gd name="connsiteX6" fmla="*/ 156141 w 343707"/>
                  <a:gd name="connsiteY6" fmla="*/ 1481792 h 1494874"/>
                  <a:gd name="connsiteX7" fmla="*/ 109575 w 343707"/>
                  <a:gd name="connsiteY7" fmla="*/ 1418292 h 1494874"/>
                  <a:gd name="connsiteX8" fmla="*/ 20675 w 343707"/>
                  <a:gd name="connsiteY8" fmla="*/ 1066926 h 1494874"/>
                  <a:gd name="connsiteX9" fmla="*/ 3741 w 343707"/>
                  <a:gd name="connsiteY9" fmla="*/ 694392 h 1494874"/>
                  <a:gd name="connsiteX10" fmla="*/ 75708 w 343707"/>
                  <a:gd name="connsiteY10" fmla="*/ 347259 h 1494874"/>
                  <a:gd name="connsiteX11" fmla="*/ 143441 w 343707"/>
                  <a:gd name="connsiteY11" fmla="*/ 122892 h 1494874"/>
                  <a:gd name="connsiteX12" fmla="*/ 342408 w 343707"/>
                  <a:gd name="connsiteY12" fmla="*/ 126 h 1494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3707" h="1494874">
                    <a:moveTo>
                      <a:pt x="342408" y="126"/>
                    </a:moveTo>
                    <a:cubicBezTo>
                      <a:pt x="355814" y="3654"/>
                      <a:pt x="261975" y="84087"/>
                      <a:pt x="223875" y="144059"/>
                    </a:cubicBezTo>
                    <a:cubicBezTo>
                      <a:pt x="185775" y="204031"/>
                      <a:pt x="141325" y="273881"/>
                      <a:pt x="113808" y="359959"/>
                    </a:cubicBezTo>
                    <a:cubicBezTo>
                      <a:pt x="86291" y="446037"/>
                      <a:pt x="72886" y="570920"/>
                      <a:pt x="58775" y="660526"/>
                    </a:cubicBezTo>
                    <a:cubicBezTo>
                      <a:pt x="44664" y="750132"/>
                      <a:pt x="25613" y="802342"/>
                      <a:pt x="29141" y="897592"/>
                    </a:cubicBezTo>
                    <a:cubicBezTo>
                      <a:pt x="32669" y="992842"/>
                      <a:pt x="58774" y="1134659"/>
                      <a:pt x="79941" y="1232026"/>
                    </a:cubicBezTo>
                    <a:cubicBezTo>
                      <a:pt x="101108" y="1329393"/>
                      <a:pt x="151202" y="1450748"/>
                      <a:pt x="156141" y="1481792"/>
                    </a:cubicBezTo>
                    <a:cubicBezTo>
                      <a:pt x="161080" y="1512836"/>
                      <a:pt x="132153" y="1487436"/>
                      <a:pt x="109575" y="1418292"/>
                    </a:cubicBezTo>
                    <a:cubicBezTo>
                      <a:pt x="86997" y="1349148"/>
                      <a:pt x="38314" y="1187576"/>
                      <a:pt x="20675" y="1066926"/>
                    </a:cubicBezTo>
                    <a:cubicBezTo>
                      <a:pt x="3036" y="946276"/>
                      <a:pt x="-5431" y="814337"/>
                      <a:pt x="3741" y="694392"/>
                    </a:cubicBezTo>
                    <a:cubicBezTo>
                      <a:pt x="12913" y="574448"/>
                      <a:pt x="52425" y="442509"/>
                      <a:pt x="75708" y="347259"/>
                    </a:cubicBezTo>
                    <a:cubicBezTo>
                      <a:pt x="98991" y="252009"/>
                      <a:pt x="106047" y="177925"/>
                      <a:pt x="143441" y="122892"/>
                    </a:cubicBezTo>
                    <a:cubicBezTo>
                      <a:pt x="180835" y="67859"/>
                      <a:pt x="329002" y="-3402"/>
                      <a:pt x="342408" y="12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フリーフォーム: 図形 124">
                <a:extLst>
                  <a:ext uri="{FF2B5EF4-FFF2-40B4-BE49-F238E27FC236}">
                    <a16:creationId xmlns:a16="http://schemas.microsoft.com/office/drawing/2014/main" id="{93D4B70E-3DE4-441B-8D66-B106281AAAC4}"/>
                  </a:ext>
                </a:extLst>
              </p:cNvPr>
              <p:cNvSpPr/>
              <p:nvPr/>
            </p:nvSpPr>
            <p:spPr>
              <a:xfrm>
                <a:off x="5462081" y="84002"/>
                <a:ext cx="972068" cy="847726"/>
              </a:xfrm>
              <a:custGeom>
                <a:avLst/>
                <a:gdLst>
                  <a:gd name="connsiteX0" fmla="*/ 969980 w 972068"/>
                  <a:gd name="connsiteY0" fmla="*/ 4898 h 847726"/>
                  <a:gd name="connsiteX1" fmla="*/ 665180 w 972068"/>
                  <a:gd name="connsiteY1" fmla="*/ 127665 h 847726"/>
                  <a:gd name="connsiteX2" fmla="*/ 368846 w 972068"/>
                  <a:gd name="connsiteY2" fmla="*/ 407065 h 847726"/>
                  <a:gd name="connsiteX3" fmla="*/ 250313 w 972068"/>
                  <a:gd name="connsiteY3" fmla="*/ 555231 h 847726"/>
                  <a:gd name="connsiteX4" fmla="*/ 131780 w 972068"/>
                  <a:gd name="connsiteY4" fmla="*/ 682231 h 847726"/>
                  <a:gd name="connsiteX5" fmla="*/ 546 w 972068"/>
                  <a:gd name="connsiteY5" fmla="*/ 847331 h 847726"/>
                  <a:gd name="connsiteX6" fmla="*/ 93680 w 972068"/>
                  <a:gd name="connsiteY6" fmla="*/ 720331 h 847726"/>
                  <a:gd name="connsiteX7" fmla="*/ 296880 w 972068"/>
                  <a:gd name="connsiteY7" fmla="*/ 474798 h 847726"/>
                  <a:gd name="connsiteX8" fmla="*/ 474680 w 972068"/>
                  <a:gd name="connsiteY8" fmla="*/ 237731 h 847726"/>
                  <a:gd name="connsiteX9" fmla="*/ 783713 w 972068"/>
                  <a:gd name="connsiteY9" fmla="*/ 47231 h 847726"/>
                  <a:gd name="connsiteX10" fmla="*/ 969980 w 972068"/>
                  <a:gd name="connsiteY10" fmla="*/ 4898 h 847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72068" h="847726">
                    <a:moveTo>
                      <a:pt x="969980" y="4898"/>
                    </a:moveTo>
                    <a:cubicBezTo>
                      <a:pt x="950225" y="18304"/>
                      <a:pt x="765369" y="60637"/>
                      <a:pt x="665180" y="127665"/>
                    </a:cubicBezTo>
                    <a:cubicBezTo>
                      <a:pt x="564991" y="194693"/>
                      <a:pt x="437990" y="335804"/>
                      <a:pt x="368846" y="407065"/>
                    </a:cubicBezTo>
                    <a:cubicBezTo>
                      <a:pt x="299702" y="478326"/>
                      <a:pt x="289824" y="509370"/>
                      <a:pt x="250313" y="555231"/>
                    </a:cubicBezTo>
                    <a:cubicBezTo>
                      <a:pt x="210802" y="601092"/>
                      <a:pt x="173408" y="633548"/>
                      <a:pt x="131780" y="682231"/>
                    </a:cubicBezTo>
                    <a:cubicBezTo>
                      <a:pt x="90152" y="730914"/>
                      <a:pt x="6896" y="840981"/>
                      <a:pt x="546" y="847331"/>
                    </a:cubicBezTo>
                    <a:cubicBezTo>
                      <a:pt x="-5804" y="853681"/>
                      <a:pt x="44291" y="782420"/>
                      <a:pt x="93680" y="720331"/>
                    </a:cubicBezTo>
                    <a:cubicBezTo>
                      <a:pt x="143069" y="658242"/>
                      <a:pt x="233380" y="555231"/>
                      <a:pt x="296880" y="474798"/>
                    </a:cubicBezTo>
                    <a:cubicBezTo>
                      <a:pt x="360380" y="394365"/>
                      <a:pt x="393541" y="308992"/>
                      <a:pt x="474680" y="237731"/>
                    </a:cubicBezTo>
                    <a:cubicBezTo>
                      <a:pt x="555819" y="166470"/>
                      <a:pt x="702574" y="88859"/>
                      <a:pt x="783713" y="47231"/>
                    </a:cubicBezTo>
                    <a:cubicBezTo>
                      <a:pt x="864852" y="5603"/>
                      <a:pt x="989735" y="-8508"/>
                      <a:pt x="969980" y="48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フリーフォーム: 図形 125">
                <a:extLst>
                  <a:ext uri="{FF2B5EF4-FFF2-40B4-BE49-F238E27FC236}">
                    <a16:creationId xmlns:a16="http://schemas.microsoft.com/office/drawing/2014/main" id="{B1EE8277-AD1F-4372-A7AA-6067FA4293C0}"/>
                  </a:ext>
                </a:extLst>
              </p:cNvPr>
              <p:cNvSpPr/>
              <p:nvPr/>
            </p:nvSpPr>
            <p:spPr>
              <a:xfrm>
                <a:off x="6367459" y="29897"/>
                <a:ext cx="1288037" cy="567060"/>
              </a:xfrm>
              <a:custGeom>
                <a:avLst/>
                <a:gdLst>
                  <a:gd name="connsiteX0" fmla="*/ 5335 w 1288037"/>
                  <a:gd name="connsiteY0" fmla="*/ 88636 h 567060"/>
                  <a:gd name="connsiteX1" fmla="*/ 60368 w 1288037"/>
                  <a:gd name="connsiteY1" fmla="*/ 88636 h 567060"/>
                  <a:gd name="connsiteX2" fmla="*/ 318602 w 1288037"/>
                  <a:gd name="connsiteY2" fmla="*/ 20903 h 567060"/>
                  <a:gd name="connsiteX3" fmla="*/ 716535 w 1288037"/>
                  <a:gd name="connsiteY3" fmla="*/ 63236 h 567060"/>
                  <a:gd name="connsiteX4" fmla="*/ 970535 w 1288037"/>
                  <a:gd name="connsiteY4" fmla="*/ 139436 h 567060"/>
                  <a:gd name="connsiteX5" fmla="*/ 1106002 w 1288037"/>
                  <a:gd name="connsiteY5" fmla="*/ 270670 h 567060"/>
                  <a:gd name="connsiteX6" fmla="*/ 1241468 w 1288037"/>
                  <a:gd name="connsiteY6" fmla="*/ 418836 h 567060"/>
                  <a:gd name="connsiteX7" fmla="*/ 1275335 w 1288037"/>
                  <a:gd name="connsiteY7" fmla="*/ 567003 h 567060"/>
                  <a:gd name="connsiteX8" fmla="*/ 1271102 w 1288037"/>
                  <a:gd name="connsiteY8" fmla="*/ 401903 h 567060"/>
                  <a:gd name="connsiteX9" fmla="*/ 1080602 w 1288037"/>
                  <a:gd name="connsiteY9" fmla="*/ 202936 h 567060"/>
                  <a:gd name="connsiteX10" fmla="*/ 691135 w 1288037"/>
                  <a:gd name="connsiteY10" fmla="*/ 20903 h 567060"/>
                  <a:gd name="connsiteX11" fmla="*/ 445602 w 1288037"/>
                  <a:gd name="connsiteY11" fmla="*/ 3970 h 567060"/>
                  <a:gd name="connsiteX12" fmla="*/ 153502 w 1288037"/>
                  <a:gd name="connsiteY12" fmla="*/ 20903 h 567060"/>
                  <a:gd name="connsiteX13" fmla="*/ 5335 w 1288037"/>
                  <a:gd name="connsiteY13" fmla="*/ 88636 h 567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8037" h="567060">
                    <a:moveTo>
                      <a:pt x="5335" y="88636"/>
                    </a:moveTo>
                    <a:cubicBezTo>
                      <a:pt x="-10187" y="99925"/>
                      <a:pt x="8157" y="99925"/>
                      <a:pt x="60368" y="88636"/>
                    </a:cubicBezTo>
                    <a:cubicBezTo>
                      <a:pt x="112579" y="77347"/>
                      <a:pt x="209241" y="25136"/>
                      <a:pt x="318602" y="20903"/>
                    </a:cubicBezTo>
                    <a:cubicBezTo>
                      <a:pt x="427963" y="16670"/>
                      <a:pt x="607880" y="43481"/>
                      <a:pt x="716535" y="63236"/>
                    </a:cubicBezTo>
                    <a:cubicBezTo>
                      <a:pt x="825190" y="82991"/>
                      <a:pt x="905624" y="104864"/>
                      <a:pt x="970535" y="139436"/>
                    </a:cubicBezTo>
                    <a:cubicBezTo>
                      <a:pt x="1035446" y="174008"/>
                      <a:pt x="1060847" y="224103"/>
                      <a:pt x="1106002" y="270670"/>
                    </a:cubicBezTo>
                    <a:cubicBezTo>
                      <a:pt x="1151157" y="317237"/>
                      <a:pt x="1213246" y="369447"/>
                      <a:pt x="1241468" y="418836"/>
                    </a:cubicBezTo>
                    <a:cubicBezTo>
                      <a:pt x="1269690" y="468225"/>
                      <a:pt x="1270396" y="569825"/>
                      <a:pt x="1275335" y="567003"/>
                    </a:cubicBezTo>
                    <a:cubicBezTo>
                      <a:pt x="1280274" y="564181"/>
                      <a:pt x="1303557" y="462581"/>
                      <a:pt x="1271102" y="401903"/>
                    </a:cubicBezTo>
                    <a:cubicBezTo>
                      <a:pt x="1238647" y="341225"/>
                      <a:pt x="1177263" y="266436"/>
                      <a:pt x="1080602" y="202936"/>
                    </a:cubicBezTo>
                    <a:cubicBezTo>
                      <a:pt x="983941" y="139436"/>
                      <a:pt x="796968" y="54064"/>
                      <a:pt x="691135" y="20903"/>
                    </a:cubicBezTo>
                    <a:cubicBezTo>
                      <a:pt x="585302" y="-12258"/>
                      <a:pt x="535207" y="3970"/>
                      <a:pt x="445602" y="3970"/>
                    </a:cubicBezTo>
                    <a:cubicBezTo>
                      <a:pt x="355997" y="3970"/>
                      <a:pt x="222646" y="11025"/>
                      <a:pt x="153502" y="20903"/>
                    </a:cubicBezTo>
                    <a:cubicBezTo>
                      <a:pt x="84358" y="30781"/>
                      <a:pt x="20857" y="77347"/>
                      <a:pt x="5335" y="886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" name="フリーフォーム: 図形 126">
                <a:extLst>
                  <a:ext uri="{FF2B5EF4-FFF2-40B4-BE49-F238E27FC236}">
                    <a16:creationId xmlns:a16="http://schemas.microsoft.com/office/drawing/2014/main" id="{90BE75BB-8453-492A-984B-D956A3F99DE0}"/>
                  </a:ext>
                </a:extLst>
              </p:cNvPr>
              <p:cNvSpPr/>
              <p:nvPr/>
            </p:nvSpPr>
            <p:spPr>
              <a:xfrm>
                <a:off x="7167402" y="33821"/>
                <a:ext cx="480081" cy="424519"/>
              </a:xfrm>
              <a:custGeom>
                <a:avLst/>
                <a:gdLst>
                  <a:gd name="connsiteX0" fmla="*/ 1259 w 480081"/>
                  <a:gd name="connsiteY0" fmla="*/ 46 h 424519"/>
                  <a:gd name="connsiteX1" fmla="*/ 238325 w 480081"/>
                  <a:gd name="connsiteY1" fmla="*/ 105879 h 424519"/>
                  <a:gd name="connsiteX2" fmla="*/ 352625 w 480081"/>
                  <a:gd name="connsiteY2" fmla="*/ 190546 h 424519"/>
                  <a:gd name="connsiteX3" fmla="*/ 479625 w 480081"/>
                  <a:gd name="connsiteY3" fmla="*/ 423379 h 424519"/>
                  <a:gd name="connsiteX4" fmla="*/ 390725 w 480081"/>
                  <a:gd name="connsiteY4" fmla="*/ 275212 h 424519"/>
                  <a:gd name="connsiteX5" fmla="*/ 276425 w 480081"/>
                  <a:gd name="connsiteY5" fmla="*/ 173612 h 424519"/>
                  <a:gd name="connsiteX6" fmla="*/ 149425 w 480081"/>
                  <a:gd name="connsiteY6" fmla="*/ 93179 h 424519"/>
                  <a:gd name="connsiteX7" fmla="*/ 1259 w 480081"/>
                  <a:gd name="connsiteY7" fmla="*/ 46 h 42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0081" h="424519">
                    <a:moveTo>
                      <a:pt x="1259" y="46"/>
                    </a:moveTo>
                    <a:cubicBezTo>
                      <a:pt x="16076" y="2163"/>
                      <a:pt x="179764" y="74129"/>
                      <a:pt x="238325" y="105879"/>
                    </a:cubicBezTo>
                    <a:cubicBezTo>
                      <a:pt x="296886" y="137629"/>
                      <a:pt x="312408" y="137629"/>
                      <a:pt x="352625" y="190546"/>
                    </a:cubicBezTo>
                    <a:cubicBezTo>
                      <a:pt x="392842" y="243463"/>
                      <a:pt x="473275" y="409268"/>
                      <a:pt x="479625" y="423379"/>
                    </a:cubicBezTo>
                    <a:cubicBezTo>
                      <a:pt x="485975" y="437490"/>
                      <a:pt x="424592" y="316840"/>
                      <a:pt x="390725" y="275212"/>
                    </a:cubicBezTo>
                    <a:cubicBezTo>
                      <a:pt x="356858" y="233584"/>
                      <a:pt x="316642" y="203951"/>
                      <a:pt x="276425" y="173612"/>
                    </a:cubicBezTo>
                    <a:cubicBezTo>
                      <a:pt x="236208" y="143273"/>
                      <a:pt x="192464" y="117873"/>
                      <a:pt x="149425" y="93179"/>
                    </a:cubicBezTo>
                    <a:cubicBezTo>
                      <a:pt x="106386" y="68485"/>
                      <a:pt x="-13558" y="-2071"/>
                      <a:pt x="1259" y="46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7" name="フリーフォーム: 図形 1026">
                <a:extLst>
                  <a:ext uri="{FF2B5EF4-FFF2-40B4-BE49-F238E27FC236}">
                    <a16:creationId xmlns:a16="http://schemas.microsoft.com/office/drawing/2014/main" id="{8C3C6E5B-FBE3-4889-A838-5B3C225C1377}"/>
                  </a:ext>
                </a:extLst>
              </p:cNvPr>
              <p:cNvSpPr/>
              <p:nvPr/>
            </p:nvSpPr>
            <p:spPr>
              <a:xfrm>
                <a:off x="7655388" y="560081"/>
                <a:ext cx="796508" cy="1023063"/>
              </a:xfrm>
              <a:custGeom>
                <a:avLst/>
                <a:gdLst>
                  <a:gd name="connsiteX0" fmla="*/ 106 w 796508"/>
                  <a:gd name="connsiteY0" fmla="*/ 15652 h 1023063"/>
                  <a:gd name="connsiteX1" fmla="*/ 292206 w 796508"/>
                  <a:gd name="connsiteY1" fmla="*/ 70686 h 1023063"/>
                  <a:gd name="connsiteX2" fmla="*/ 419206 w 796508"/>
                  <a:gd name="connsiteY2" fmla="*/ 231552 h 1023063"/>
                  <a:gd name="connsiteX3" fmla="*/ 520806 w 796508"/>
                  <a:gd name="connsiteY3" fmla="*/ 371252 h 1023063"/>
                  <a:gd name="connsiteX4" fmla="*/ 783273 w 796508"/>
                  <a:gd name="connsiteY4" fmla="*/ 1010486 h 1023063"/>
                  <a:gd name="connsiteX5" fmla="*/ 740939 w 796508"/>
                  <a:gd name="connsiteY5" fmla="*/ 764952 h 1023063"/>
                  <a:gd name="connsiteX6" fmla="*/ 597006 w 796508"/>
                  <a:gd name="connsiteY6" fmla="*/ 388186 h 1023063"/>
                  <a:gd name="connsiteX7" fmla="*/ 262573 w 796508"/>
                  <a:gd name="connsiteY7" fmla="*/ 36819 h 1023063"/>
                  <a:gd name="connsiteX8" fmla="*/ 106 w 796508"/>
                  <a:gd name="connsiteY8" fmla="*/ 15652 h 1023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6508" h="1023063">
                    <a:moveTo>
                      <a:pt x="106" y="15652"/>
                    </a:moveTo>
                    <a:cubicBezTo>
                      <a:pt x="5045" y="21296"/>
                      <a:pt x="222356" y="34703"/>
                      <a:pt x="292206" y="70686"/>
                    </a:cubicBezTo>
                    <a:cubicBezTo>
                      <a:pt x="362056" y="106669"/>
                      <a:pt x="381106" y="181458"/>
                      <a:pt x="419206" y="231552"/>
                    </a:cubicBezTo>
                    <a:cubicBezTo>
                      <a:pt x="457306" y="281646"/>
                      <a:pt x="460128" y="241430"/>
                      <a:pt x="520806" y="371252"/>
                    </a:cubicBezTo>
                    <a:cubicBezTo>
                      <a:pt x="581484" y="501074"/>
                      <a:pt x="746584" y="944869"/>
                      <a:pt x="783273" y="1010486"/>
                    </a:cubicBezTo>
                    <a:cubicBezTo>
                      <a:pt x="819962" y="1076103"/>
                      <a:pt x="771983" y="868669"/>
                      <a:pt x="740939" y="764952"/>
                    </a:cubicBezTo>
                    <a:cubicBezTo>
                      <a:pt x="709895" y="661235"/>
                      <a:pt x="676734" y="509541"/>
                      <a:pt x="597006" y="388186"/>
                    </a:cubicBezTo>
                    <a:cubicBezTo>
                      <a:pt x="517278" y="266831"/>
                      <a:pt x="362056" y="100319"/>
                      <a:pt x="262573" y="36819"/>
                    </a:cubicBezTo>
                    <a:cubicBezTo>
                      <a:pt x="163090" y="-26681"/>
                      <a:pt x="-4833" y="10008"/>
                      <a:pt x="106" y="1565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0" name="フリーフォーム: 図形 1039">
                <a:extLst>
                  <a:ext uri="{FF2B5EF4-FFF2-40B4-BE49-F238E27FC236}">
                    <a16:creationId xmlns:a16="http://schemas.microsoft.com/office/drawing/2014/main" id="{FEFD3B0A-92BE-44CF-A404-8466D56C9160}"/>
                  </a:ext>
                </a:extLst>
              </p:cNvPr>
              <p:cNvSpPr/>
              <p:nvPr/>
            </p:nvSpPr>
            <p:spPr>
              <a:xfrm>
                <a:off x="8328043" y="1561847"/>
                <a:ext cx="149525" cy="847164"/>
              </a:xfrm>
              <a:custGeom>
                <a:avLst/>
                <a:gdLst>
                  <a:gd name="connsiteX0" fmla="*/ 119084 w 149525"/>
                  <a:gd name="connsiteY0" fmla="*/ 253 h 847164"/>
                  <a:gd name="connsiteX1" fmla="*/ 131784 w 149525"/>
                  <a:gd name="connsiteY1" fmla="*/ 148420 h 847164"/>
                  <a:gd name="connsiteX2" fmla="*/ 148718 w 149525"/>
                  <a:gd name="connsiteY2" fmla="*/ 393953 h 847164"/>
                  <a:gd name="connsiteX3" fmla="*/ 131784 w 149525"/>
                  <a:gd name="connsiteY3" fmla="*/ 529420 h 847164"/>
                  <a:gd name="connsiteX4" fmla="*/ 110618 w 149525"/>
                  <a:gd name="connsiteY4" fmla="*/ 622553 h 847164"/>
                  <a:gd name="connsiteX5" fmla="*/ 55584 w 149525"/>
                  <a:gd name="connsiteY5" fmla="*/ 711453 h 847164"/>
                  <a:gd name="connsiteX6" fmla="*/ 34418 w 149525"/>
                  <a:gd name="connsiteY6" fmla="*/ 758020 h 847164"/>
                  <a:gd name="connsiteX7" fmla="*/ 551 w 149525"/>
                  <a:gd name="connsiteY7" fmla="*/ 846920 h 847164"/>
                  <a:gd name="connsiteX8" fmla="*/ 64051 w 149525"/>
                  <a:gd name="connsiteY8" fmla="*/ 728386 h 847164"/>
                  <a:gd name="connsiteX9" fmla="*/ 102151 w 149525"/>
                  <a:gd name="connsiteY9" fmla="*/ 491320 h 847164"/>
                  <a:gd name="connsiteX10" fmla="*/ 131784 w 149525"/>
                  <a:gd name="connsiteY10" fmla="*/ 224620 h 847164"/>
                  <a:gd name="connsiteX11" fmla="*/ 148718 w 149525"/>
                  <a:gd name="connsiteY11" fmla="*/ 114553 h 847164"/>
                  <a:gd name="connsiteX12" fmla="*/ 119084 w 149525"/>
                  <a:gd name="connsiteY12" fmla="*/ 253 h 847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9525" h="847164">
                    <a:moveTo>
                      <a:pt x="119084" y="253"/>
                    </a:moveTo>
                    <a:cubicBezTo>
                      <a:pt x="116262" y="5897"/>
                      <a:pt x="126845" y="82803"/>
                      <a:pt x="131784" y="148420"/>
                    </a:cubicBezTo>
                    <a:cubicBezTo>
                      <a:pt x="136723" y="214037"/>
                      <a:pt x="148718" y="330453"/>
                      <a:pt x="148718" y="393953"/>
                    </a:cubicBezTo>
                    <a:cubicBezTo>
                      <a:pt x="148718" y="457453"/>
                      <a:pt x="138134" y="491320"/>
                      <a:pt x="131784" y="529420"/>
                    </a:cubicBezTo>
                    <a:cubicBezTo>
                      <a:pt x="125434" y="567520"/>
                      <a:pt x="123318" y="592214"/>
                      <a:pt x="110618" y="622553"/>
                    </a:cubicBezTo>
                    <a:cubicBezTo>
                      <a:pt x="97918" y="652892"/>
                      <a:pt x="68284" y="688875"/>
                      <a:pt x="55584" y="711453"/>
                    </a:cubicBezTo>
                    <a:cubicBezTo>
                      <a:pt x="42884" y="734031"/>
                      <a:pt x="43590" y="735442"/>
                      <a:pt x="34418" y="758020"/>
                    </a:cubicBezTo>
                    <a:cubicBezTo>
                      <a:pt x="25246" y="780598"/>
                      <a:pt x="-4388" y="851859"/>
                      <a:pt x="551" y="846920"/>
                    </a:cubicBezTo>
                    <a:cubicBezTo>
                      <a:pt x="5490" y="841981"/>
                      <a:pt x="47118" y="787653"/>
                      <a:pt x="64051" y="728386"/>
                    </a:cubicBezTo>
                    <a:cubicBezTo>
                      <a:pt x="80984" y="669119"/>
                      <a:pt x="90862" y="575281"/>
                      <a:pt x="102151" y="491320"/>
                    </a:cubicBezTo>
                    <a:cubicBezTo>
                      <a:pt x="113440" y="407359"/>
                      <a:pt x="124023" y="287415"/>
                      <a:pt x="131784" y="224620"/>
                    </a:cubicBezTo>
                    <a:cubicBezTo>
                      <a:pt x="139545" y="161825"/>
                      <a:pt x="152951" y="144186"/>
                      <a:pt x="148718" y="114553"/>
                    </a:cubicBezTo>
                    <a:cubicBezTo>
                      <a:pt x="144485" y="84920"/>
                      <a:pt x="121906" y="-5391"/>
                      <a:pt x="119084" y="2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7" name="フリーフォーム: 図形 1076">
                <a:extLst>
                  <a:ext uri="{FF2B5EF4-FFF2-40B4-BE49-F238E27FC236}">
                    <a16:creationId xmlns:a16="http://schemas.microsoft.com/office/drawing/2014/main" id="{082D02F0-D3DA-4BB4-B820-4C98AF054B64}"/>
                  </a:ext>
                </a:extLst>
              </p:cNvPr>
              <p:cNvSpPr/>
              <p:nvPr/>
            </p:nvSpPr>
            <p:spPr>
              <a:xfrm>
                <a:off x="7337989" y="1828019"/>
                <a:ext cx="444532" cy="97958"/>
              </a:xfrm>
              <a:custGeom>
                <a:avLst/>
                <a:gdLst>
                  <a:gd name="connsiteX0" fmla="*/ 5 w 444532"/>
                  <a:gd name="connsiteY0" fmla="*/ 35706 h 97958"/>
                  <a:gd name="connsiteX1" fmla="*/ 69855 w 444532"/>
                  <a:gd name="connsiteY1" fmla="*/ 15069 h 97958"/>
                  <a:gd name="connsiteX2" fmla="*/ 174630 w 444532"/>
                  <a:gd name="connsiteY2" fmla="*/ 5544 h 97958"/>
                  <a:gd name="connsiteX3" fmla="*/ 293693 w 444532"/>
                  <a:gd name="connsiteY3" fmla="*/ 23006 h 97958"/>
                  <a:gd name="connsiteX4" fmla="*/ 341318 w 444532"/>
                  <a:gd name="connsiteY4" fmla="*/ 45231 h 97958"/>
                  <a:gd name="connsiteX5" fmla="*/ 442918 w 444532"/>
                  <a:gd name="connsiteY5" fmla="*/ 97619 h 97958"/>
                  <a:gd name="connsiteX6" fmla="*/ 398468 w 444532"/>
                  <a:gd name="connsiteY6" fmla="*/ 65869 h 97958"/>
                  <a:gd name="connsiteX7" fmla="*/ 328618 w 444532"/>
                  <a:gd name="connsiteY7" fmla="*/ 27769 h 97958"/>
                  <a:gd name="connsiteX8" fmla="*/ 227018 w 444532"/>
                  <a:gd name="connsiteY8" fmla="*/ 5544 h 97958"/>
                  <a:gd name="connsiteX9" fmla="*/ 73030 w 444532"/>
                  <a:gd name="connsiteY9" fmla="*/ 781 h 97958"/>
                  <a:gd name="connsiteX10" fmla="*/ 5 w 444532"/>
                  <a:gd name="connsiteY10" fmla="*/ 35706 h 9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4532" h="97958">
                    <a:moveTo>
                      <a:pt x="5" y="35706"/>
                    </a:moveTo>
                    <a:cubicBezTo>
                      <a:pt x="-524" y="38087"/>
                      <a:pt x="40751" y="20096"/>
                      <a:pt x="69855" y="15069"/>
                    </a:cubicBezTo>
                    <a:cubicBezTo>
                      <a:pt x="98959" y="10042"/>
                      <a:pt x="137324" y="4221"/>
                      <a:pt x="174630" y="5544"/>
                    </a:cubicBezTo>
                    <a:cubicBezTo>
                      <a:pt x="211936" y="6867"/>
                      <a:pt x="265912" y="16391"/>
                      <a:pt x="293693" y="23006"/>
                    </a:cubicBezTo>
                    <a:cubicBezTo>
                      <a:pt x="321474" y="29621"/>
                      <a:pt x="316447" y="32796"/>
                      <a:pt x="341318" y="45231"/>
                    </a:cubicBezTo>
                    <a:cubicBezTo>
                      <a:pt x="366189" y="57666"/>
                      <a:pt x="433393" y="94179"/>
                      <a:pt x="442918" y="97619"/>
                    </a:cubicBezTo>
                    <a:cubicBezTo>
                      <a:pt x="452443" y="101059"/>
                      <a:pt x="417518" y="77511"/>
                      <a:pt x="398468" y="65869"/>
                    </a:cubicBezTo>
                    <a:cubicBezTo>
                      <a:pt x="379418" y="54227"/>
                      <a:pt x="357193" y="37823"/>
                      <a:pt x="328618" y="27769"/>
                    </a:cubicBezTo>
                    <a:cubicBezTo>
                      <a:pt x="300043" y="17715"/>
                      <a:pt x="269616" y="10042"/>
                      <a:pt x="227018" y="5544"/>
                    </a:cubicBezTo>
                    <a:cubicBezTo>
                      <a:pt x="184420" y="1046"/>
                      <a:pt x="109542" y="-1336"/>
                      <a:pt x="73030" y="781"/>
                    </a:cubicBezTo>
                    <a:cubicBezTo>
                      <a:pt x="36518" y="2898"/>
                      <a:pt x="534" y="33325"/>
                      <a:pt x="5" y="3570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8" name="フリーフォーム: 図形 1077">
                <a:extLst>
                  <a:ext uri="{FF2B5EF4-FFF2-40B4-BE49-F238E27FC236}">
                    <a16:creationId xmlns:a16="http://schemas.microsoft.com/office/drawing/2014/main" id="{FD75CD89-7B56-40BF-B04D-EAA46E0A6DAA}"/>
                  </a:ext>
                </a:extLst>
              </p:cNvPr>
              <p:cNvSpPr/>
              <p:nvPr/>
            </p:nvSpPr>
            <p:spPr>
              <a:xfrm>
                <a:off x="5936956" y="1832388"/>
                <a:ext cx="375513" cy="97241"/>
              </a:xfrm>
              <a:custGeom>
                <a:avLst/>
                <a:gdLst>
                  <a:gd name="connsiteX0" fmla="*/ 863 w 375513"/>
                  <a:gd name="connsiteY0" fmla="*/ 96425 h 97241"/>
                  <a:gd name="connsiteX1" fmla="*/ 85001 w 375513"/>
                  <a:gd name="connsiteY1" fmla="*/ 61500 h 97241"/>
                  <a:gd name="connsiteX2" fmla="*/ 164376 w 375513"/>
                  <a:gd name="connsiteY2" fmla="*/ 29750 h 97241"/>
                  <a:gd name="connsiteX3" fmla="*/ 204063 w 375513"/>
                  <a:gd name="connsiteY3" fmla="*/ 9112 h 97241"/>
                  <a:gd name="connsiteX4" fmla="*/ 291376 w 375513"/>
                  <a:gd name="connsiteY4" fmla="*/ 9112 h 97241"/>
                  <a:gd name="connsiteX5" fmla="*/ 375513 w 375513"/>
                  <a:gd name="connsiteY5" fmla="*/ 26575 h 97241"/>
                  <a:gd name="connsiteX6" fmla="*/ 292963 w 375513"/>
                  <a:gd name="connsiteY6" fmla="*/ 4350 h 97241"/>
                  <a:gd name="connsiteX7" fmla="*/ 194538 w 375513"/>
                  <a:gd name="connsiteY7" fmla="*/ 1175 h 97241"/>
                  <a:gd name="connsiteX8" fmla="*/ 150088 w 375513"/>
                  <a:gd name="connsiteY8" fmla="*/ 18637 h 97241"/>
                  <a:gd name="connsiteX9" fmla="*/ 863 w 375513"/>
                  <a:gd name="connsiteY9" fmla="*/ 96425 h 97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5513" h="97241">
                    <a:moveTo>
                      <a:pt x="863" y="96425"/>
                    </a:moveTo>
                    <a:cubicBezTo>
                      <a:pt x="-9985" y="103569"/>
                      <a:pt x="85001" y="61500"/>
                      <a:pt x="85001" y="61500"/>
                    </a:cubicBezTo>
                    <a:cubicBezTo>
                      <a:pt x="112253" y="50388"/>
                      <a:pt x="144532" y="38481"/>
                      <a:pt x="164376" y="29750"/>
                    </a:cubicBezTo>
                    <a:cubicBezTo>
                      <a:pt x="184220" y="21019"/>
                      <a:pt x="182896" y="12552"/>
                      <a:pt x="204063" y="9112"/>
                    </a:cubicBezTo>
                    <a:cubicBezTo>
                      <a:pt x="225230" y="5672"/>
                      <a:pt x="262801" y="6201"/>
                      <a:pt x="291376" y="9112"/>
                    </a:cubicBezTo>
                    <a:cubicBezTo>
                      <a:pt x="319951" y="12023"/>
                      <a:pt x="375249" y="27369"/>
                      <a:pt x="375513" y="26575"/>
                    </a:cubicBezTo>
                    <a:cubicBezTo>
                      <a:pt x="375778" y="25781"/>
                      <a:pt x="323125" y="8583"/>
                      <a:pt x="292963" y="4350"/>
                    </a:cubicBezTo>
                    <a:cubicBezTo>
                      <a:pt x="262801" y="117"/>
                      <a:pt x="218351" y="-1206"/>
                      <a:pt x="194538" y="1175"/>
                    </a:cubicBezTo>
                    <a:cubicBezTo>
                      <a:pt x="170725" y="3556"/>
                      <a:pt x="179721" y="5937"/>
                      <a:pt x="150088" y="18637"/>
                    </a:cubicBezTo>
                    <a:cubicBezTo>
                      <a:pt x="120455" y="31337"/>
                      <a:pt x="11711" y="89281"/>
                      <a:pt x="863" y="964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1" name="フリーフォーム: 図形 1080">
                <a:extLst>
                  <a:ext uri="{FF2B5EF4-FFF2-40B4-BE49-F238E27FC236}">
                    <a16:creationId xmlns:a16="http://schemas.microsoft.com/office/drawing/2014/main" id="{0FA814C0-5703-42E2-8CEF-8DACF29CC2D3}"/>
                  </a:ext>
                </a:extLst>
              </p:cNvPr>
              <p:cNvSpPr/>
              <p:nvPr/>
            </p:nvSpPr>
            <p:spPr>
              <a:xfrm>
                <a:off x="6755911" y="751180"/>
                <a:ext cx="253649" cy="32021"/>
              </a:xfrm>
              <a:custGeom>
                <a:avLst/>
                <a:gdLst>
                  <a:gd name="connsiteX0" fmla="*/ 0 w 253649"/>
                  <a:gd name="connsiteY0" fmla="*/ 12937 h 32021"/>
                  <a:gd name="connsiteX1" fmla="*/ 152400 w 253649"/>
                  <a:gd name="connsiteY1" fmla="*/ 12937 h 32021"/>
                  <a:gd name="connsiteX2" fmla="*/ 241300 w 253649"/>
                  <a:gd name="connsiteY2" fmla="*/ 31987 h 32021"/>
                  <a:gd name="connsiteX3" fmla="*/ 243416 w 253649"/>
                  <a:gd name="connsiteY3" fmla="*/ 17170 h 32021"/>
                  <a:gd name="connsiteX4" fmla="*/ 152400 w 253649"/>
                  <a:gd name="connsiteY4" fmla="*/ 237 h 32021"/>
                  <a:gd name="connsiteX5" fmla="*/ 0 w 253649"/>
                  <a:gd name="connsiteY5" fmla="*/ 12937 h 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649" h="32021">
                    <a:moveTo>
                      <a:pt x="0" y="12937"/>
                    </a:moveTo>
                    <a:cubicBezTo>
                      <a:pt x="0" y="15054"/>
                      <a:pt x="112183" y="9762"/>
                      <a:pt x="152400" y="12937"/>
                    </a:cubicBezTo>
                    <a:cubicBezTo>
                      <a:pt x="192617" y="16112"/>
                      <a:pt x="226131" y="31281"/>
                      <a:pt x="241300" y="31987"/>
                    </a:cubicBezTo>
                    <a:cubicBezTo>
                      <a:pt x="256469" y="32693"/>
                      <a:pt x="258233" y="22462"/>
                      <a:pt x="243416" y="17170"/>
                    </a:cubicBezTo>
                    <a:cubicBezTo>
                      <a:pt x="228599" y="11878"/>
                      <a:pt x="190147" y="2354"/>
                      <a:pt x="152400" y="237"/>
                    </a:cubicBezTo>
                    <a:cubicBezTo>
                      <a:pt x="114653" y="-1880"/>
                      <a:pt x="0" y="10820"/>
                      <a:pt x="0" y="129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" name="フリーフォーム: 図形 127">
                <a:extLst>
                  <a:ext uri="{FF2B5EF4-FFF2-40B4-BE49-F238E27FC236}">
                    <a16:creationId xmlns:a16="http://schemas.microsoft.com/office/drawing/2014/main" id="{29336FDB-EA4F-4025-B6D2-14E66A19FE20}"/>
                  </a:ext>
                </a:extLst>
              </p:cNvPr>
              <p:cNvSpPr/>
              <p:nvPr/>
            </p:nvSpPr>
            <p:spPr>
              <a:xfrm>
                <a:off x="7325114" y="962947"/>
                <a:ext cx="282220" cy="91256"/>
              </a:xfrm>
              <a:custGeom>
                <a:avLst/>
                <a:gdLst>
                  <a:gd name="connsiteX0" fmla="*/ 180 w 282220"/>
                  <a:gd name="connsiteY0" fmla="*/ 136 h 91256"/>
                  <a:gd name="connsiteX1" fmla="*/ 169513 w 282220"/>
                  <a:gd name="connsiteY1" fmla="*/ 36120 h 91256"/>
                  <a:gd name="connsiteX2" fmla="*/ 281697 w 282220"/>
                  <a:gd name="connsiteY2" fmla="*/ 91153 h 91256"/>
                  <a:gd name="connsiteX3" fmla="*/ 203380 w 282220"/>
                  <a:gd name="connsiteY3" fmla="*/ 48820 h 91256"/>
                  <a:gd name="connsiteX4" fmla="*/ 180 w 282220"/>
                  <a:gd name="connsiteY4" fmla="*/ 136 h 91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220" h="91256">
                    <a:moveTo>
                      <a:pt x="180" y="136"/>
                    </a:moveTo>
                    <a:cubicBezTo>
                      <a:pt x="-5464" y="-1981"/>
                      <a:pt x="122594" y="20951"/>
                      <a:pt x="169513" y="36120"/>
                    </a:cubicBezTo>
                    <a:cubicBezTo>
                      <a:pt x="216432" y="51289"/>
                      <a:pt x="276053" y="89036"/>
                      <a:pt x="281697" y="91153"/>
                    </a:cubicBezTo>
                    <a:cubicBezTo>
                      <a:pt x="287341" y="93270"/>
                      <a:pt x="246419" y="62226"/>
                      <a:pt x="203380" y="48820"/>
                    </a:cubicBezTo>
                    <a:cubicBezTo>
                      <a:pt x="160341" y="35415"/>
                      <a:pt x="5824" y="2253"/>
                      <a:pt x="180" y="1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" name="フリーフォーム: 図形 128">
                <a:extLst>
                  <a:ext uri="{FF2B5EF4-FFF2-40B4-BE49-F238E27FC236}">
                    <a16:creationId xmlns:a16="http://schemas.microsoft.com/office/drawing/2014/main" id="{AFB82DD9-2887-465B-9CBC-8B3ED10F615A}"/>
                  </a:ext>
                </a:extLst>
              </p:cNvPr>
              <p:cNvSpPr/>
              <p:nvPr/>
            </p:nvSpPr>
            <p:spPr>
              <a:xfrm>
                <a:off x="6649727" y="2832095"/>
                <a:ext cx="422523" cy="29874"/>
              </a:xfrm>
              <a:custGeom>
                <a:avLst/>
                <a:gdLst>
                  <a:gd name="connsiteX0" fmla="*/ 350 w 422523"/>
                  <a:gd name="connsiteY0" fmla="*/ 5 h 29874"/>
                  <a:gd name="connsiteX1" fmla="*/ 135817 w 422523"/>
                  <a:gd name="connsiteY1" fmla="*/ 21172 h 29874"/>
                  <a:gd name="connsiteX2" fmla="*/ 248000 w 422523"/>
                  <a:gd name="connsiteY2" fmla="*/ 29638 h 29874"/>
                  <a:gd name="connsiteX3" fmla="*/ 417334 w 422523"/>
                  <a:gd name="connsiteY3" fmla="*/ 27522 h 29874"/>
                  <a:gd name="connsiteX4" fmla="*/ 368650 w 422523"/>
                  <a:gd name="connsiteY4" fmla="*/ 27522 h 29874"/>
                  <a:gd name="connsiteX5" fmla="*/ 262817 w 422523"/>
                  <a:gd name="connsiteY5" fmla="*/ 21172 h 29874"/>
                  <a:gd name="connsiteX6" fmla="*/ 178150 w 422523"/>
                  <a:gd name="connsiteY6" fmla="*/ 19055 h 29874"/>
                  <a:gd name="connsiteX7" fmla="*/ 350 w 422523"/>
                  <a:gd name="connsiteY7" fmla="*/ 5 h 29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2523" h="29874">
                    <a:moveTo>
                      <a:pt x="350" y="5"/>
                    </a:moveTo>
                    <a:cubicBezTo>
                      <a:pt x="-6705" y="358"/>
                      <a:pt x="94542" y="16233"/>
                      <a:pt x="135817" y="21172"/>
                    </a:cubicBezTo>
                    <a:cubicBezTo>
                      <a:pt x="177092" y="26111"/>
                      <a:pt x="201081" y="28580"/>
                      <a:pt x="248000" y="29638"/>
                    </a:cubicBezTo>
                    <a:cubicBezTo>
                      <a:pt x="294919" y="30696"/>
                      <a:pt x="397226" y="27875"/>
                      <a:pt x="417334" y="27522"/>
                    </a:cubicBezTo>
                    <a:cubicBezTo>
                      <a:pt x="437442" y="27169"/>
                      <a:pt x="394403" y="28580"/>
                      <a:pt x="368650" y="27522"/>
                    </a:cubicBezTo>
                    <a:cubicBezTo>
                      <a:pt x="342897" y="26464"/>
                      <a:pt x="294567" y="22583"/>
                      <a:pt x="262817" y="21172"/>
                    </a:cubicBezTo>
                    <a:cubicBezTo>
                      <a:pt x="231067" y="19761"/>
                      <a:pt x="216955" y="21524"/>
                      <a:pt x="178150" y="19055"/>
                    </a:cubicBezTo>
                    <a:cubicBezTo>
                      <a:pt x="139345" y="16586"/>
                      <a:pt x="7405" y="-348"/>
                      <a:pt x="350" y="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" name="フリーフォーム: 図形 129">
                <a:extLst>
                  <a:ext uri="{FF2B5EF4-FFF2-40B4-BE49-F238E27FC236}">
                    <a16:creationId xmlns:a16="http://schemas.microsoft.com/office/drawing/2014/main" id="{A6BE6EA2-F334-44E3-8217-67E97811AA95}"/>
                  </a:ext>
                </a:extLst>
              </p:cNvPr>
              <p:cNvSpPr/>
              <p:nvPr/>
            </p:nvSpPr>
            <p:spPr>
              <a:xfrm>
                <a:off x="5328231" y="2617677"/>
                <a:ext cx="95419" cy="100195"/>
              </a:xfrm>
              <a:custGeom>
                <a:avLst/>
                <a:gdLst>
                  <a:gd name="connsiteX0" fmla="*/ 95238 w 95419"/>
                  <a:gd name="connsiteY0" fmla="*/ 111 h 100195"/>
                  <a:gd name="connsiteX1" fmla="*/ 55551 w 95419"/>
                  <a:gd name="connsiteY1" fmla="*/ 68373 h 100195"/>
                  <a:gd name="connsiteX2" fmla="*/ 3163 w 95419"/>
                  <a:gd name="connsiteY2" fmla="*/ 100123 h 100195"/>
                  <a:gd name="connsiteX3" fmla="*/ 9513 w 95419"/>
                  <a:gd name="connsiteY3" fmla="*/ 76311 h 100195"/>
                  <a:gd name="connsiteX4" fmla="*/ 39676 w 95419"/>
                  <a:gd name="connsiteY4" fmla="*/ 52498 h 100195"/>
                  <a:gd name="connsiteX5" fmla="*/ 95238 w 95419"/>
                  <a:gd name="connsiteY5" fmla="*/ 111 h 100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419" h="100195">
                    <a:moveTo>
                      <a:pt x="95238" y="111"/>
                    </a:moveTo>
                    <a:cubicBezTo>
                      <a:pt x="97884" y="2757"/>
                      <a:pt x="70897" y="51704"/>
                      <a:pt x="55551" y="68373"/>
                    </a:cubicBezTo>
                    <a:cubicBezTo>
                      <a:pt x="40205" y="85042"/>
                      <a:pt x="10836" y="98800"/>
                      <a:pt x="3163" y="100123"/>
                    </a:cubicBezTo>
                    <a:cubicBezTo>
                      <a:pt x="-4510" y="101446"/>
                      <a:pt x="3428" y="84248"/>
                      <a:pt x="9513" y="76311"/>
                    </a:cubicBezTo>
                    <a:cubicBezTo>
                      <a:pt x="15598" y="68374"/>
                      <a:pt x="26976" y="62288"/>
                      <a:pt x="39676" y="52498"/>
                    </a:cubicBezTo>
                    <a:cubicBezTo>
                      <a:pt x="52376" y="42708"/>
                      <a:pt x="92592" y="-2535"/>
                      <a:pt x="95238" y="1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" name="フリーフォーム: 図形 130">
                <a:extLst>
                  <a:ext uri="{FF2B5EF4-FFF2-40B4-BE49-F238E27FC236}">
                    <a16:creationId xmlns:a16="http://schemas.microsoft.com/office/drawing/2014/main" id="{0F94007A-4EE3-4FAC-BC7A-B75407602A1A}"/>
                  </a:ext>
                </a:extLst>
              </p:cNvPr>
              <p:cNvSpPr/>
              <p:nvPr/>
            </p:nvSpPr>
            <p:spPr>
              <a:xfrm>
                <a:off x="5364878" y="2148159"/>
                <a:ext cx="55268" cy="211927"/>
              </a:xfrm>
              <a:custGeom>
                <a:avLst/>
                <a:gdLst>
                  <a:gd name="connsiteX0" fmla="*/ 53299 w 55268"/>
                  <a:gd name="connsiteY0" fmla="*/ 258 h 211927"/>
                  <a:gd name="connsiteX1" fmla="*/ 42716 w 55268"/>
                  <a:gd name="connsiteY1" fmla="*/ 76458 h 211927"/>
                  <a:gd name="connsiteX2" fmla="*/ 383 w 55268"/>
                  <a:gd name="connsiteY2" fmla="*/ 190758 h 211927"/>
                  <a:gd name="connsiteX3" fmla="*/ 21549 w 55268"/>
                  <a:gd name="connsiteY3" fmla="*/ 207691 h 211927"/>
                  <a:gd name="connsiteX4" fmla="*/ 17316 w 55268"/>
                  <a:gd name="connsiteY4" fmla="*/ 139958 h 211927"/>
                  <a:gd name="connsiteX5" fmla="*/ 8849 w 55268"/>
                  <a:gd name="connsiteY5" fmla="*/ 101858 h 211927"/>
                  <a:gd name="connsiteX6" fmla="*/ 53299 w 55268"/>
                  <a:gd name="connsiteY6" fmla="*/ 258 h 211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268" h="211927">
                    <a:moveTo>
                      <a:pt x="53299" y="258"/>
                    </a:moveTo>
                    <a:cubicBezTo>
                      <a:pt x="58943" y="-3975"/>
                      <a:pt x="51535" y="44708"/>
                      <a:pt x="42716" y="76458"/>
                    </a:cubicBezTo>
                    <a:cubicBezTo>
                      <a:pt x="33897" y="108208"/>
                      <a:pt x="3911" y="168886"/>
                      <a:pt x="383" y="190758"/>
                    </a:cubicBezTo>
                    <a:cubicBezTo>
                      <a:pt x="-3145" y="212630"/>
                      <a:pt x="18727" y="216158"/>
                      <a:pt x="21549" y="207691"/>
                    </a:cubicBezTo>
                    <a:cubicBezTo>
                      <a:pt x="24371" y="199224"/>
                      <a:pt x="19433" y="157597"/>
                      <a:pt x="17316" y="139958"/>
                    </a:cubicBezTo>
                    <a:cubicBezTo>
                      <a:pt x="15199" y="122319"/>
                      <a:pt x="3557" y="120555"/>
                      <a:pt x="8849" y="101858"/>
                    </a:cubicBezTo>
                    <a:cubicBezTo>
                      <a:pt x="14141" y="83161"/>
                      <a:pt x="47655" y="4491"/>
                      <a:pt x="53299" y="2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7" name="フリーフォーム: 図形 246">
                <a:extLst>
                  <a:ext uri="{FF2B5EF4-FFF2-40B4-BE49-F238E27FC236}">
                    <a16:creationId xmlns:a16="http://schemas.microsoft.com/office/drawing/2014/main" id="{27DD823F-0EFC-4AE1-B177-0D24314C2684}"/>
                  </a:ext>
                </a:extLst>
              </p:cNvPr>
              <p:cNvSpPr/>
              <p:nvPr/>
            </p:nvSpPr>
            <p:spPr>
              <a:xfrm rot="1425112">
                <a:off x="5651714" y="760770"/>
                <a:ext cx="1437903" cy="1695845"/>
              </a:xfrm>
              <a:custGeom>
                <a:avLst/>
                <a:gdLst>
                  <a:gd name="connsiteX0" fmla="*/ 525256 w 1437903"/>
                  <a:gd name="connsiteY0" fmla="*/ 47 h 1695845"/>
                  <a:gd name="connsiteX1" fmla="*/ 370892 w 1437903"/>
                  <a:gd name="connsiteY1" fmla="*/ 102617 h 1695845"/>
                  <a:gd name="connsiteX2" fmla="*/ 238322 w 1437903"/>
                  <a:gd name="connsiteY2" fmla="*/ 271508 h 1695845"/>
                  <a:gd name="connsiteX3" fmla="*/ 178061 w 1437903"/>
                  <a:gd name="connsiteY3" fmla="*/ 482625 h 1695845"/>
                  <a:gd name="connsiteX4" fmla="*/ 246356 w 1437903"/>
                  <a:gd name="connsiteY4" fmla="*/ 714852 h 1695845"/>
                  <a:gd name="connsiteX5" fmla="*/ 246355 w 1437903"/>
                  <a:gd name="connsiteY5" fmla="*/ 678661 h 1695845"/>
                  <a:gd name="connsiteX6" fmla="*/ 262425 w 1437903"/>
                  <a:gd name="connsiteY6" fmla="*/ 548977 h 1695845"/>
                  <a:gd name="connsiteX7" fmla="*/ 330718 w 1437903"/>
                  <a:gd name="connsiteY7" fmla="*/ 425322 h 1695845"/>
                  <a:gd name="connsiteX8" fmla="*/ 499445 w 1437903"/>
                  <a:gd name="connsiteY8" fmla="*/ 253413 h 1695845"/>
                  <a:gd name="connsiteX9" fmla="*/ 796727 w 1437903"/>
                  <a:gd name="connsiteY9" fmla="*/ 99600 h 1695845"/>
                  <a:gd name="connsiteX10" fmla="*/ 664155 w 1437903"/>
                  <a:gd name="connsiteY10" fmla="*/ 184047 h 1695845"/>
                  <a:gd name="connsiteX11" fmla="*/ 559704 w 1437903"/>
                  <a:gd name="connsiteY11" fmla="*/ 322781 h 1695845"/>
                  <a:gd name="connsiteX12" fmla="*/ 563722 w 1437903"/>
                  <a:gd name="connsiteY12" fmla="*/ 374051 h 1695845"/>
                  <a:gd name="connsiteX13" fmla="*/ 603896 w 1437903"/>
                  <a:gd name="connsiteY13" fmla="*/ 500721 h 1695845"/>
                  <a:gd name="connsiteX14" fmla="*/ 636034 w 1437903"/>
                  <a:gd name="connsiteY14" fmla="*/ 476594 h 1695845"/>
                  <a:gd name="connsiteX15" fmla="*/ 792708 w 1437903"/>
                  <a:gd name="connsiteY15" fmla="*/ 392146 h 1695845"/>
                  <a:gd name="connsiteX16" fmla="*/ 1001609 w 1437903"/>
                  <a:gd name="connsiteY16" fmla="*/ 316748 h 1695845"/>
                  <a:gd name="connsiteX17" fmla="*/ 881089 w 1437903"/>
                  <a:gd name="connsiteY17" fmla="*/ 419291 h 1695845"/>
                  <a:gd name="connsiteX18" fmla="*/ 905194 w 1437903"/>
                  <a:gd name="connsiteY18" fmla="*/ 530881 h 1695845"/>
                  <a:gd name="connsiteX19" fmla="*/ 1098024 w 1437903"/>
                  <a:gd name="connsiteY19" fmla="*/ 868666 h 1695845"/>
                  <a:gd name="connsiteX20" fmla="*/ 1170335 w 1437903"/>
                  <a:gd name="connsiteY20" fmla="*/ 808347 h 1695845"/>
                  <a:gd name="connsiteX21" fmla="*/ 1286836 w 1437903"/>
                  <a:gd name="connsiteY21" fmla="*/ 726916 h 1695845"/>
                  <a:gd name="connsiteX22" fmla="*/ 1278802 w 1437903"/>
                  <a:gd name="connsiteY22" fmla="*/ 877713 h 1695845"/>
                  <a:gd name="connsiteX23" fmla="*/ 1347095 w 1437903"/>
                  <a:gd name="connsiteY23" fmla="*/ 1155181 h 1695845"/>
                  <a:gd name="connsiteX24" fmla="*/ 1407355 w 1437903"/>
                  <a:gd name="connsiteY24" fmla="*/ 1245659 h 1695845"/>
                  <a:gd name="connsiteX25" fmla="*/ 1435476 w 1437903"/>
                  <a:gd name="connsiteY25" fmla="*/ 1486934 h 1695845"/>
                  <a:gd name="connsiteX26" fmla="*/ 1347095 w 1437903"/>
                  <a:gd name="connsiteY26" fmla="*/ 1523125 h 1695845"/>
                  <a:gd name="connsiteX27" fmla="*/ 1335044 w 1437903"/>
                  <a:gd name="connsiteY27" fmla="*/ 1508046 h 1695845"/>
                  <a:gd name="connsiteX28" fmla="*/ 1250681 w 1437903"/>
                  <a:gd name="connsiteY28" fmla="*/ 1441694 h 1695845"/>
                  <a:gd name="connsiteX29" fmla="*/ 1162300 w 1437903"/>
                  <a:gd name="connsiteY29" fmla="*/ 1402487 h 1695845"/>
                  <a:gd name="connsiteX30" fmla="*/ 905194 w 1437903"/>
                  <a:gd name="connsiteY30" fmla="*/ 1423599 h 1695845"/>
                  <a:gd name="connsiteX31" fmla="*/ 599878 w 1437903"/>
                  <a:gd name="connsiteY31" fmla="*/ 1420582 h 1695845"/>
                  <a:gd name="connsiteX32" fmla="*/ 503463 w 1437903"/>
                  <a:gd name="connsiteY32" fmla="*/ 1393439 h 1695845"/>
                  <a:gd name="connsiteX33" fmla="*/ 501235 w 1437903"/>
                  <a:gd name="connsiteY33" fmla="*/ 1394163 h 1695845"/>
                  <a:gd name="connsiteX34" fmla="*/ 512124 w 1437903"/>
                  <a:gd name="connsiteY34" fmla="*/ 1388275 h 1695845"/>
                  <a:gd name="connsiteX35" fmla="*/ 573534 w 1437903"/>
                  <a:gd name="connsiteY35" fmla="*/ 1357051 h 1695845"/>
                  <a:gd name="connsiteX36" fmla="*/ 806019 w 1437903"/>
                  <a:gd name="connsiteY36" fmla="*/ 1254746 h 1695845"/>
                  <a:gd name="connsiteX37" fmla="*/ 996308 w 1437903"/>
                  <a:gd name="connsiteY37" fmla="*/ 1143259 h 1695845"/>
                  <a:gd name="connsiteX38" fmla="*/ 1000026 w 1437903"/>
                  <a:gd name="connsiteY38" fmla="*/ 1096528 h 1695845"/>
                  <a:gd name="connsiteX39" fmla="*/ 968637 w 1437903"/>
                  <a:gd name="connsiteY39" fmla="*/ 1040964 h 1695845"/>
                  <a:gd name="connsiteX40" fmla="*/ 861806 w 1437903"/>
                  <a:gd name="connsiteY40" fmla="*/ 987380 h 1695845"/>
                  <a:gd name="connsiteX41" fmla="*/ 675699 w 1437903"/>
                  <a:gd name="connsiteY41" fmla="*/ 1013775 h 1695845"/>
                  <a:gd name="connsiteX42" fmla="*/ 507729 w 1437903"/>
                  <a:gd name="connsiteY42" fmla="*/ 1105034 h 1695845"/>
                  <a:gd name="connsiteX43" fmla="*/ 383353 w 1437903"/>
                  <a:gd name="connsiteY43" fmla="*/ 1263830 h 1695845"/>
                  <a:gd name="connsiteX44" fmla="*/ 318378 w 1437903"/>
                  <a:gd name="connsiteY44" fmla="*/ 1399956 h 1695845"/>
                  <a:gd name="connsiteX45" fmla="*/ 292108 w 1437903"/>
                  <a:gd name="connsiteY45" fmla="*/ 1442735 h 1695845"/>
                  <a:gd name="connsiteX46" fmla="*/ 346163 w 1437903"/>
                  <a:gd name="connsiteY46" fmla="*/ 1470980 h 1695845"/>
                  <a:gd name="connsiteX47" fmla="*/ 390266 w 1437903"/>
                  <a:gd name="connsiteY47" fmla="*/ 1452900 h 1695845"/>
                  <a:gd name="connsiteX48" fmla="*/ 442236 w 1437903"/>
                  <a:gd name="connsiteY48" fmla="*/ 1425932 h 1695845"/>
                  <a:gd name="connsiteX49" fmla="*/ 435671 w 1437903"/>
                  <a:gd name="connsiteY49" fmla="*/ 1430904 h 1695845"/>
                  <a:gd name="connsiteX50" fmla="*/ 419099 w 1437903"/>
                  <a:gd name="connsiteY50" fmla="*/ 1444711 h 1695845"/>
                  <a:gd name="connsiteX51" fmla="*/ 394996 w 1437903"/>
                  <a:gd name="connsiteY51" fmla="*/ 1483917 h 1695845"/>
                  <a:gd name="connsiteX52" fmla="*/ 423118 w 1437903"/>
                  <a:gd name="connsiteY52" fmla="*/ 1556300 h 1695845"/>
                  <a:gd name="connsiteX53" fmla="*/ 531585 w 1437903"/>
                  <a:gd name="connsiteY53" fmla="*/ 1695033 h 1695845"/>
                  <a:gd name="connsiteX54" fmla="*/ 270459 w 1437903"/>
                  <a:gd name="connsiteY54" fmla="*/ 1486933 h 1695845"/>
                  <a:gd name="connsiteX55" fmla="*/ 202165 w 1437903"/>
                  <a:gd name="connsiteY55" fmla="*/ 1315026 h 1695845"/>
                  <a:gd name="connsiteX56" fmla="*/ 85664 w 1437903"/>
                  <a:gd name="connsiteY56" fmla="*/ 1275818 h 1695845"/>
                  <a:gd name="connsiteX57" fmla="*/ 25405 w 1437903"/>
                  <a:gd name="connsiteY57" fmla="*/ 1167243 h 1695845"/>
                  <a:gd name="connsiteX58" fmla="*/ 1301 w 1437903"/>
                  <a:gd name="connsiteY58" fmla="*/ 1052638 h 1695845"/>
                  <a:gd name="connsiteX59" fmla="*/ 61561 w 1437903"/>
                  <a:gd name="connsiteY59" fmla="*/ 1152164 h 1695845"/>
                  <a:gd name="connsiteX60" fmla="*/ 113784 w 1437903"/>
                  <a:gd name="connsiteY60" fmla="*/ 1155180 h 1695845"/>
                  <a:gd name="connsiteX61" fmla="*/ 21387 w 1437903"/>
                  <a:gd name="connsiteY61" fmla="*/ 630407 h 1695845"/>
                  <a:gd name="connsiteX62" fmla="*/ 157976 w 1437903"/>
                  <a:gd name="connsiteY62" fmla="*/ 217221 h 1695845"/>
                  <a:gd name="connsiteX63" fmla="*/ 519533 w 1437903"/>
                  <a:gd name="connsiteY63" fmla="*/ 3090 h 1695845"/>
                  <a:gd name="connsiteX64" fmla="*/ 525256 w 1437903"/>
                  <a:gd name="connsiteY64" fmla="*/ 47 h 1695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1437903" h="1695845">
                    <a:moveTo>
                      <a:pt x="525256" y="47"/>
                    </a:moveTo>
                    <a:cubicBezTo>
                      <a:pt x="522116" y="2006"/>
                      <a:pt x="411901" y="63472"/>
                      <a:pt x="370892" y="102617"/>
                    </a:cubicBezTo>
                    <a:cubicBezTo>
                      <a:pt x="324025" y="147353"/>
                      <a:pt x="270459" y="208174"/>
                      <a:pt x="238322" y="271508"/>
                    </a:cubicBezTo>
                    <a:cubicBezTo>
                      <a:pt x="206183" y="334843"/>
                      <a:pt x="176722" y="408735"/>
                      <a:pt x="178061" y="482625"/>
                    </a:cubicBezTo>
                    <a:cubicBezTo>
                      <a:pt x="179400" y="556515"/>
                      <a:pt x="234973" y="682180"/>
                      <a:pt x="246356" y="714852"/>
                    </a:cubicBezTo>
                    <a:cubicBezTo>
                      <a:pt x="257738" y="747525"/>
                      <a:pt x="243677" y="706307"/>
                      <a:pt x="246355" y="678661"/>
                    </a:cubicBezTo>
                    <a:cubicBezTo>
                      <a:pt x="249033" y="651015"/>
                      <a:pt x="248365" y="591199"/>
                      <a:pt x="262425" y="548977"/>
                    </a:cubicBezTo>
                    <a:cubicBezTo>
                      <a:pt x="276485" y="506753"/>
                      <a:pt x="291215" y="474582"/>
                      <a:pt x="330718" y="425322"/>
                    </a:cubicBezTo>
                    <a:cubicBezTo>
                      <a:pt x="370222" y="376061"/>
                      <a:pt x="421778" y="307700"/>
                      <a:pt x="499445" y="253413"/>
                    </a:cubicBezTo>
                    <a:cubicBezTo>
                      <a:pt x="577112" y="199127"/>
                      <a:pt x="769274" y="111161"/>
                      <a:pt x="796727" y="99600"/>
                    </a:cubicBezTo>
                    <a:cubicBezTo>
                      <a:pt x="824178" y="88039"/>
                      <a:pt x="703659" y="146849"/>
                      <a:pt x="664155" y="184047"/>
                    </a:cubicBezTo>
                    <a:cubicBezTo>
                      <a:pt x="624652" y="221244"/>
                      <a:pt x="576443" y="291114"/>
                      <a:pt x="559704" y="322781"/>
                    </a:cubicBezTo>
                    <a:cubicBezTo>
                      <a:pt x="542967" y="354448"/>
                      <a:pt x="556357" y="344395"/>
                      <a:pt x="563722" y="374051"/>
                    </a:cubicBezTo>
                    <a:cubicBezTo>
                      <a:pt x="571088" y="403708"/>
                      <a:pt x="591844" y="483631"/>
                      <a:pt x="603896" y="500721"/>
                    </a:cubicBezTo>
                    <a:cubicBezTo>
                      <a:pt x="615948" y="517813"/>
                      <a:pt x="604566" y="494689"/>
                      <a:pt x="636034" y="476594"/>
                    </a:cubicBezTo>
                    <a:cubicBezTo>
                      <a:pt x="667502" y="458498"/>
                      <a:pt x="731110" y="416777"/>
                      <a:pt x="792708" y="392146"/>
                    </a:cubicBezTo>
                    <a:cubicBezTo>
                      <a:pt x="854306" y="367517"/>
                      <a:pt x="986879" y="312224"/>
                      <a:pt x="1001609" y="316748"/>
                    </a:cubicBezTo>
                    <a:cubicBezTo>
                      <a:pt x="1016338" y="321271"/>
                      <a:pt x="897159" y="383602"/>
                      <a:pt x="881089" y="419291"/>
                    </a:cubicBezTo>
                    <a:cubicBezTo>
                      <a:pt x="865020" y="454979"/>
                      <a:pt x="869038" y="455985"/>
                      <a:pt x="905194" y="530881"/>
                    </a:cubicBezTo>
                    <a:cubicBezTo>
                      <a:pt x="941348" y="605777"/>
                      <a:pt x="1053834" y="822421"/>
                      <a:pt x="1098024" y="868666"/>
                    </a:cubicBezTo>
                    <a:cubicBezTo>
                      <a:pt x="1142213" y="914909"/>
                      <a:pt x="1138867" y="831971"/>
                      <a:pt x="1170335" y="808347"/>
                    </a:cubicBezTo>
                    <a:cubicBezTo>
                      <a:pt x="1201803" y="784723"/>
                      <a:pt x="1268758" y="715355"/>
                      <a:pt x="1286836" y="726916"/>
                    </a:cubicBezTo>
                    <a:cubicBezTo>
                      <a:pt x="1304914" y="738478"/>
                      <a:pt x="1268758" y="806336"/>
                      <a:pt x="1278802" y="877713"/>
                    </a:cubicBezTo>
                    <a:cubicBezTo>
                      <a:pt x="1288846" y="949090"/>
                      <a:pt x="1325670" y="1093856"/>
                      <a:pt x="1347095" y="1155181"/>
                    </a:cubicBezTo>
                    <a:cubicBezTo>
                      <a:pt x="1368521" y="1216505"/>
                      <a:pt x="1392625" y="1190368"/>
                      <a:pt x="1407355" y="1245659"/>
                    </a:cubicBezTo>
                    <a:cubicBezTo>
                      <a:pt x="1422085" y="1300950"/>
                      <a:pt x="1445520" y="1440690"/>
                      <a:pt x="1435476" y="1486934"/>
                    </a:cubicBezTo>
                    <a:cubicBezTo>
                      <a:pt x="1425433" y="1533179"/>
                      <a:pt x="1363836" y="1519608"/>
                      <a:pt x="1347095" y="1523125"/>
                    </a:cubicBezTo>
                    <a:cubicBezTo>
                      <a:pt x="1330357" y="1526645"/>
                      <a:pt x="1351114" y="1521618"/>
                      <a:pt x="1335044" y="1508046"/>
                    </a:cubicBezTo>
                    <a:cubicBezTo>
                      <a:pt x="1318973" y="1494474"/>
                      <a:pt x="1279472" y="1459287"/>
                      <a:pt x="1250681" y="1441694"/>
                    </a:cubicBezTo>
                    <a:cubicBezTo>
                      <a:pt x="1221890" y="1424102"/>
                      <a:pt x="1219881" y="1405503"/>
                      <a:pt x="1162300" y="1402487"/>
                    </a:cubicBezTo>
                    <a:cubicBezTo>
                      <a:pt x="1104717" y="1399471"/>
                      <a:pt x="998930" y="1420582"/>
                      <a:pt x="905194" y="1423599"/>
                    </a:cubicBezTo>
                    <a:cubicBezTo>
                      <a:pt x="811456" y="1426616"/>
                      <a:pt x="666833" y="1425610"/>
                      <a:pt x="599878" y="1420582"/>
                    </a:cubicBezTo>
                    <a:cubicBezTo>
                      <a:pt x="532923" y="1415555"/>
                      <a:pt x="533592" y="1389418"/>
                      <a:pt x="503463" y="1393439"/>
                    </a:cubicBezTo>
                    <a:lnTo>
                      <a:pt x="501235" y="1394163"/>
                    </a:lnTo>
                    <a:lnTo>
                      <a:pt x="512124" y="1388275"/>
                    </a:lnTo>
                    <a:cubicBezTo>
                      <a:pt x="533449" y="1376894"/>
                      <a:pt x="554373" y="1366061"/>
                      <a:pt x="573534" y="1357051"/>
                    </a:cubicBezTo>
                    <a:cubicBezTo>
                      <a:pt x="650177" y="1321011"/>
                      <a:pt x="735557" y="1290377"/>
                      <a:pt x="806019" y="1254746"/>
                    </a:cubicBezTo>
                    <a:cubicBezTo>
                      <a:pt x="876482" y="1219114"/>
                      <a:pt x="963973" y="1169629"/>
                      <a:pt x="996308" y="1143259"/>
                    </a:cubicBezTo>
                    <a:cubicBezTo>
                      <a:pt x="1028642" y="1116889"/>
                      <a:pt x="1004638" y="1113578"/>
                      <a:pt x="1000026" y="1096528"/>
                    </a:cubicBezTo>
                    <a:cubicBezTo>
                      <a:pt x="995414" y="1079479"/>
                      <a:pt x="991674" y="1059156"/>
                      <a:pt x="968637" y="1040964"/>
                    </a:cubicBezTo>
                    <a:cubicBezTo>
                      <a:pt x="945601" y="1022773"/>
                      <a:pt x="910629" y="991911"/>
                      <a:pt x="861806" y="987380"/>
                    </a:cubicBezTo>
                    <a:cubicBezTo>
                      <a:pt x="812983" y="982848"/>
                      <a:pt x="734711" y="994166"/>
                      <a:pt x="675699" y="1013775"/>
                    </a:cubicBezTo>
                    <a:cubicBezTo>
                      <a:pt x="616686" y="1033384"/>
                      <a:pt x="556452" y="1063359"/>
                      <a:pt x="507729" y="1105034"/>
                    </a:cubicBezTo>
                    <a:cubicBezTo>
                      <a:pt x="459005" y="1146710"/>
                      <a:pt x="414911" y="1214677"/>
                      <a:pt x="383353" y="1263830"/>
                    </a:cubicBezTo>
                    <a:cubicBezTo>
                      <a:pt x="351795" y="1312984"/>
                      <a:pt x="333585" y="1370138"/>
                      <a:pt x="318378" y="1399956"/>
                    </a:cubicBezTo>
                    <a:cubicBezTo>
                      <a:pt x="303170" y="1429774"/>
                      <a:pt x="287477" y="1430898"/>
                      <a:pt x="292108" y="1442735"/>
                    </a:cubicBezTo>
                    <a:cubicBezTo>
                      <a:pt x="296739" y="1454572"/>
                      <a:pt x="300286" y="1483653"/>
                      <a:pt x="346163" y="1470980"/>
                    </a:cubicBezTo>
                    <a:cubicBezTo>
                      <a:pt x="357632" y="1467812"/>
                      <a:pt x="372788" y="1461360"/>
                      <a:pt x="390266" y="1452900"/>
                    </a:cubicBezTo>
                    <a:lnTo>
                      <a:pt x="442236" y="1425932"/>
                    </a:lnTo>
                    <a:lnTo>
                      <a:pt x="435671" y="1430904"/>
                    </a:lnTo>
                    <a:cubicBezTo>
                      <a:pt x="429268" y="1436103"/>
                      <a:pt x="423619" y="1440941"/>
                      <a:pt x="419099" y="1444711"/>
                    </a:cubicBezTo>
                    <a:cubicBezTo>
                      <a:pt x="401022" y="1459791"/>
                      <a:pt x="394326" y="1465319"/>
                      <a:pt x="394996" y="1483917"/>
                    </a:cubicBezTo>
                    <a:cubicBezTo>
                      <a:pt x="395666" y="1502516"/>
                      <a:pt x="400352" y="1521115"/>
                      <a:pt x="423118" y="1556300"/>
                    </a:cubicBezTo>
                    <a:cubicBezTo>
                      <a:pt x="445882" y="1591487"/>
                      <a:pt x="557029" y="1706595"/>
                      <a:pt x="531585" y="1695033"/>
                    </a:cubicBezTo>
                    <a:cubicBezTo>
                      <a:pt x="506141" y="1683472"/>
                      <a:pt x="325363" y="1550268"/>
                      <a:pt x="270459" y="1486933"/>
                    </a:cubicBezTo>
                    <a:cubicBezTo>
                      <a:pt x="215555" y="1423599"/>
                      <a:pt x="232966" y="1350210"/>
                      <a:pt x="202165" y="1315026"/>
                    </a:cubicBezTo>
                    <a:cubicBezTo>
                      <a:pt x="171366" y="1279840"/>
                      <a:pt x="115124" y="1300448"/>
                      <a:pt x="85664" y="1275818"/>
                    </a:cubicBezTo>
                    <a:cubicBezTo>
                      <a:pt x="56205" y="1251187"/>
                      <a:pt x="39465" y="1204440"/>
                      <a:pt x="25405" y="1167243"/>
                    </a:cubicBezTo>
                    <a:cubicBezTo>
                      <a:pt x="11345" y="1130048"/>
                      <a:pt x="-4725" y="1055151"/>
                      <a:pt x="1301" y="1052638"/>
                    </a:cubicBezTo>
                    <a:cubicBezTo>
                      <a:pt x="7327" y="1050124"/>
                      <a:pt x="42813" y="1135075"/>
                      <a:pt x="61561" y="1152164"/>
                    </a:cubicBezTo>
                    <a:cubicBezTo>
                      <a:pt x="80309" y="1169256"/>
                      <a:pt x="120480" y="1242141"/>
                      <a:pt x="113784" y="1155180"/>
                    </a:cubicBezTo>
                    <a:cubicBezTo>
                      <a:pt x="107089" y="1068220"/>
                      <a:pt x="14022" y="786733"/>
                      <a:pt x="21387" y="630407"/>
                    </a:cubicBezTo>
                    <a:cubicBezTo>
                      <a:pt x="28753" y="474081"/>
                      <a:pt x="74953" y="321775"/>
                      <a:pt x="157976" y="217221"/>
                    </a:cubicBezTo>
                    <a:cubicBezTo>
                      <a:pt x="240999" y="112669"/>
                      <a:pt x="484047" y="22191"/>
                      <a:pt x="519533" y="3090"/>
                    </a:cubicBezTo>
                    <a:cubicBezTo>
                      <a:pt x="523969" y="703"/>
                      <a:pt x="525705" y="-232"/>
                      <a:pt x="525256" y="4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6" name="フリーフォーム: 図形 245">
                <a:extLst>
                  <a:ext uri="{FF2B5EF4-FFF2-40B4-BE49-F238E27FC236}">
                    <a16:creationId xmlns:a16="http://schemas.microsoft.com/office/drawing/2014/main" id="{0E8FEC53-DEFE-4897-9B18-F31429B0910B}"/>
                  </a:ext>
                </a:extLst>
              </p:cNvPr>
              <p:cNvSpPr/>
              <p:nvPr/>
            </p:nvSpPr>
            <p:spPr>
              <a:xfrm rot="1425112">
                <a:off x="5888479" y="2007747"/>
                <a:ext cx="58999" cy="31769"/>
              </a:xfrm>
              <a:custGeom>
                <a:avLst/>
                <a:gdLst>
                  <a:gd name="connsiteX0" fmla="*/ 37877 w 58999"/>
                  <a:gd name="connsiteY0" fmla="*/ 6862 h 31769"/>
                  <a:gd name="connsiteX1" fmla="*/ 58999 w 58999"/>
                  <a:gd name="connsiteY1" fmla="*/ 0 h 31769"/>
                  <a:gd name="connsiteX2" fmla="*/ 6076 w 58999"/>
                  <a:gd name="connsiteY2" fmla="*/ 28616 h 31769"/>
                  <a:gd name="connsiteX3" fmla="*/ 0 w 58999"/>
                  <a:gd name="connsiteY3" fmla="*/ 31769 h 31769"/>
                  <a:gd name="connsiteX4" fmla="*/ 14526 w 58999"/>
                  <a:gd name="connsiteY4" fmla="*/ 20765 h 31769"/>
                  <a:gd name="connsiteX5" fmla="*/ 37877 w 58999"/>
                  <a:gd name="connsiteY5" fmla="*/ 6862 h 31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999" h="31769">
                    <a:moveTo>
                      <a:pt x="37877" y="6862"/>
                    </a:moveTo>
                    <a:lnTo>
                      <a:pt x="58999" y="0"/>
                    </a:lnTo>
                    <a:lnTo>
                      <a:pt x="6076" y="28616"/>
                    </a:lnTo>
                    <a:lnTo>
                      <a:pt x="0" y="31769"/>
                    </a:lnTo>
                    <a:lnTo>
                      <a:pt x="14526" y="20765"/>
                    </a:lnTo>
                    <a:cubicBezTo>
                      <a:pt x="22058" y="15550"/>
                      <a:pt x="29967" y="10680"/>
                      <a:pt x="37877" y="6862"/>
                    </a:cubicBezTo>
                    <a:close/>
                  </a:path>
                </a:pathLst>
              </a:custGeom>
              <a:solidFill>
                <a:srgbClr val="FF0000">
                  <a:alpha val="49000"/>
                </a:srgbClr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4" name="フリーフォーム: 図形 253">
                <a:extLst>
                  <a:ext uri="{FF2B5EF4-FFF2-40B4-BE49-F238E27FC236}">
                    <a16:creationId xmlns:a16="http://schemas.microsoft.com/office/drawing/2014/main" id="{058CCADC-9D3D-4BE1-82E0-DF3EFC5225B0}"/>
                  </a:ext>
                </a:extLst>
              </p:cNvPr>
              <p:cNvSpPr/>
              <p:nvPr/>
            </p:nvSpPr>
            <p:spPr>
              <a:xfrm rot="20174888" flipH="1">
                <a:off x="6823433" y="801731"/>
                <a:ext cx="1242372" cy="1695847"/>
              </a:xfrm>
              <a:custGeom>
                <a:avLst/>
                <a:gdLst>
                  <a:gd name="connsiteX0" fmla="*/ 453829 w 1242372"/>
                  <a:gd name="connsiteY0" fmla="*/ 48 h 1695847"/>
                  <a:gd name="connsiteX1" fmla="*/ 448884 w 1242372"/>
                  <a:gd name="connsiteY1" fmla="*/ 3090 h 1695847"/>
                  <a:gd name="connsiteX2" fmla="*/ 136493 w 1242372"/>
                  <a:gd name="connsiteY2" fmla="*/ 217222 h 1695847"/>
                  <a:gd name="connsiteX3" fmla="*/ 18479 w 1242372"/>
                  <a:gd name="connsiteY3" fmla="*/ 630407 h 1695847"/>
                  <a:gd name="connsiteX4" fmla="*/ 98311 w 1242372"/>
                  <a:gd name="connsiteY4" fmla="*/ 1155181 h 1695847"/>
                  <a:gd name="connsiteX5" fmla="*/ 53189 w 1242372"/>
                  <a:gd name="connsiteY5" fmla="*/ 1152165 h 1695847"/>
                  <a:gd name="connsiteX6" fmla="*/ 1124 w 1242372"/>
                  <a:gd name="connsiteY6" fmla="*/ 1052638 h 1695847"/>
                  <a:gd name="connsiteX7" fmla="*/ 21951 w 1242372"/>
                  <a:gd name="connsiteY7" fmla="*/ 1167244 h 1695847"/>
                  <a:gd name="connsiteX8" fmla="*/ 74016 w 1242372"/>
                  <a:gd name="connsiteY8" fmla="*/ 1275818 h 1695847"/>
                  <a:gd name="connsiteX9" fmla="*/ 174674 w 1242372"/>
                  <a:gd name="connsiteY9" fmla="*/ 1315025 h 1695847"/>
                  <a:gd name="connsiteX10" fmla="*/ 233680 w 1242372"/>
                  <a:gd name="connsiteY10" fmla="*/ 1486934 h 1695847"/>
                  <a:gd name="connsiteX11" fmla="*/ 459297 w 1242372"/>
                  <a:gd name="connsiteY11" fmla="*/ 1695035 h 1695847"/>
                  <a:gd name="connsiteX12" fmla="*/ 365581 w 1242372"/>
                  <a:gd name="connsiteY12" fmla="*/ 1556301 h 1695847"/>
                  <a:gd name="connsiteX13" fmla="*/ 341282 w 1242372"/>
                  <a:gd name="connsiteY13" fmla="*/ 1483917 h 1695847"/>
                  <a:gd name="connsiteX14" fmla="*/ 362109 w 1242372"/>
                  <a:gd name="connsiteY14" fmla="*/ 1444711 h 1695847"/>
                  <a:gd name="connsiteX15" fmla="*/ 435000 w 1242372"/>
                  <a:gd name="connsiteY15" fmla="*/ 1393440 h 1695847"/>
                  <a:gd name="connsiteX16" fmla="*/ 518305 w 1242372"/>
                  <a:gd name="connsiteY16" fmla="*/ 1420582 h 1695847"/>
                  <a:gd name="connsiteX17" fmla="*/ 782102 w 1242372"/>
                  <a:gd name="connsiteY17" fmla="*/ 1423600 h 1695847"/>
                  <a:gd name="connsiteX18" fmla="*/ 1004245 w 1242372"/>
                  <a:gd name="connsiteY18" fmla="*/ 1402487 h 1695847"/>
                  <a:gd name="connsiteX19" fmla="*/ 1080608 w 1242372"/>
                  <a:gd name="connsiteY19" fmla="*/ 1441695 h 1695847"/>
                  <a:gd name="connsiteX20" fmla="*/ 1153499 w 1242372"/>
                  <a:gd name="connsiteY20" fmla="*/ 1508046 h 1695847"/>
                  <a:gd name="connsiteX21" fmla="*/ 1163912 w 1242372"/>
                  <a:gd name="connsiteY21" fmla="*/ 1523125 h 1695847"/>
                  <a:gd name="connsiteX22" fmla="*/ 1240275 w 1242372"/>
                  <a:gd name="connsiteY22" fmla="*/ 1486934 h 1695847"/>
                  <a:gd name="connsiteX23" fmla="*/ 1215977 w 1242372"/>
                  <a:gd name="connsiteY23" fmla="*/ 1245659 h 1695847"/>
                  <a:gd name="connsiteX24" fmla="*/ 1163912 w 1242372"/>
                  <a:gd name="connsiteY24" fmla="*/ 1155181 h 1695847"/>
                  <a:gd name="connsiteX25" fmla="*/ 1104906 w 1242372"/>
                  <a:gd name="connsiteY25" fmla="*/ 877713 h 1695847"/>
                  <a:gd name="connsiteX26" fmla="*/ 1111847 w 1242372"/>
                  <a:gd name="connsiteY26" fmla="*/ 726917 h 1695847"/>
                  <a:gd name="connsiteX27" fmla="*/ 1011189 w 1242372"/>
                  <a:gd name="connsiteY27" fmla="*/ 808347 h 1695847"/>
                  <a:gd name="connsiteX28" fmla="*/ 948711 w 1242372"/>
                  <a:gd name="connsiteY28" fmla="*/ 868666 h 1695847"/>
                  <a:gd name="connsiteX29" fmla="*/ 782102 w 1242372"/>
                  <a:gd name="connsiteY29" fmla="*/ 530881 h 1695847"/>
                  <a:gd name="connsiteX30" fmla="*/ 761276 w 1242372"/>
                  <a:gd name="connsiteY30" fmla="*/ 419290 h 1695847"/>
                  <a:gd name="connsiteX31" fmla="*/ 865406 w 1242372"/>
                  <a:gd name="connsiteY31" fmla="*/ 316748 h 1695847"/>
                  <a:gd name="connsiteX32" fmla="*/ 684913 w 1242372"/>
                  <a:gd name="connsiteY32" fmla="*/ 392147 h 1695847"/>
                  <a:gd name="connsiteX33" fmla="*/ 549543 w 1242372"/>
                  <a:gd name="connsiteY33" fmla="*/ 476594 h 1695847"/>
                  <a:gd name="connsiteX34" fmla="*/ 521776 w 1242372"/>
                  <a:gd name="connsiteY34" fmla="*/ 500721 h 1695847"/>
                  <a:gd name="connsiteX35" fmla="*/ 487065 w 1242372"/>
                  <a:gd name="connsiteY35" fmla="*/ 374051 h 1695847"/>
                  <a:gd name="connsiteX36" fmla="*/ 483594 w 1242372"/>
                  <a:gd name="connsiteY36" fmla="*/ 322781 h 1695847"/>
                  <a:gd name="connsiteX37" fmla="*/ 573841 w 1242372"/>
                  <a:gd name="connsiteY37" fmla="*/ 184047 h 1695847"/>
                  <a:gd name="connsiteX38" fmla="*/ 688384 w 1242372"/>
                  <a:gd name="connsiteY38" fmla="*/ 99600 h 1695847"/>
                  <a:gd name="connsiteX39" fmla="*/ 431528 w 1242372"/>
                  <a:gd name="connsiteY39" fmla="*/ 253414 h 1695847"/>
                  <a:gd name="connsiteX40" fmla="*/ 285746 w 1242372"/>
                  <a:gd name="connsiteY40" fmla="*/ 425322 h 1695847"/>
                  <a:gd name="connsiteX41" fmla="*/ 226739 w 1242372"/>
                  <a:gd name="connsiteY41" fmla="*/ 548977 h 1695847"/>
                  <a:gd name="connsiteX42" fmla="*/ 212855 w 1242372"/>
                  <a:gd name="connsiteY42" fmla="*/ 678661 h 1695847"/>
                  <a:gd name="connsiteX43" fmla="*/ 212855 w 1242372"/>
                  <a:gd name="connsiteY43" fmla="*/ 714852 h 1695847"/>
                  <a:gd name="connsiteX44" fmla="*/ 153848 w 1242372"/>
                  <a:gd name="connsiteY44" fmla="*/ 482625 h 1695847"/>
                  <a:gd name="connsiteX45" fmla="*/ 205914 w 1242372"/>
                  <a:gd name="connsiteY45" fmla="*/ 271509 h 1695847"/>
                  <a:gd name="connsiteX46" fmla="*/ 320457 w 1242372"/>
                  <a:gd name="connsiteY46" fmla="*/ 102617 h 1695847"/>
                  <a:gd name="connsiteX47" fmla="*/ 453829 w 1242372"/>
                  <a:gd name="connsiteY47" fmla="*/ 48 h 1695847"/>
                  <a:gd name="connsiteX48" fmla="*/ 550013 w 1242372"/>
                  <a:gd name="connsiteY48" fmla="*/ 920605 h 1695847"/>
                  <a:gd name="connsiteX49" fmla="*/ 801683 w 1242372"/>
                  <a:gd name="connsiteY49" fmla="*/ 905250 h 1695847"/>
                  <a:gd name="connsiteX50" fmla="*/ 923276 w 1242372"/>
                  <a:gd name="connsiteY50" fmla="*/ 933260 h 1695847"/>
                  <a:gd name="connsiteX51" fmla="*/ 981518 w 1242372"/>
                  <a:gd name="connsiteY51" fmla="*/ 1006492 h 1695847"/>
                  <a:gd name="connsiteX52" fmla="*/ 985880 w 1242372"/>
                  <a:gd name="connsiteY52" fmla="*/ 1047933 h 1695847"/>
                  <a:gd name="connsiteX53" fmla="*/ 905149 w 1242372"/>
                  <a:gd name="connsiteY53" fmla="*/ 1085193 h 1695847"/>
                  <a:gd name="connsiteX54" fmla="*/ 678882 w 1242372"/>
                  <a:gd name="connsiteY54" fmla="*/ 1205574 h 1695847"/>
                  <a:gd name="connsiteX55" fmla="*/ 518758 w 1242372"/>
                  <a:gd name="connsiteY55" fmla="*/ 1267365 h 1695847"/>
                  <a:gd name="connsiteX56" fmla="*/ 397402 w 1242372"/>
                  <a:gd name="connsiteY56" fmla="*/ 1350252 h 1695847"/>
                  <a:gd name="connsiteX57" fmla="*/ 291272 w 1242372"/>
                  <a:gd name="connsiteY57" fmla="*/ 1412565 h 1695847"/>
                  <a:gd name="connsiteX58" fmla="*/ 287607 w 1242372"/>
                  <a:gd name="connsiteY58" fmla="*/ 1313582 h 1695847"/>
                  <a:gd name="connsiteX59" fmla="*/ 429007 w 1242372"/>
                  <a:gd name="connsiteY59" fmla="*/ 1039761 h 1695847"/>
                  <a:gd name="connsiteX60" fmla="*/ 550013 w 1242372"/>
                  <a:gd name="connsiteY60" fmla="*/ 920605 h 1695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242372" h="1695847">
                    <a:moveTo>
                      <a:pt x="453829" y="48"/>
                    </a:moveTo>
                    <a:cubicBezTo>
                      <a:pt x="454217" y="-232"/>
                      <a:pt x="452716" y="703"/>
                      <a:pt x="448884" y="3090"/>
                    </a:cubicBezTo>
                    <a:cubicBezTo>
                      <a:pt x="418224" y="22190"/>
                      <a:pt x="208227" y="112669"/>
                      <a:pt x="136493" y="217222"/>
                    </a:cubicBezTo>
                    <a:cubicBezTo>
                      <a:pt x="64760" y="321775"/>
                      <a:pt x="24843" y="474081"/>
                      <a:pt x="18479" y="630407"/>
                    </a:cubicBezTo>
                    <a:cubicBezTo>
                      <a:pt x="12114" y="786734"/>
                      <a:pt x="92526" y="1068220"/>
                      <a:pt x="98311" y="1155181"/>
                    </a:cubicBezTo>
                    <a:cubicBezTo>
                      <a:pt x="104097" y="1242141"/>
                      <a:pt x="69388" y="1169256"/>
                      <a:pt x="53189" y="1152165"/>
                    </a:cubicBezTo>
                    <a:cubicBezTo>
                      <a:pt x="36991" y="1135074"/>
                      <a:pt x="6331" y="1050125"/>
                      <a:pt x="1124" y="1052638"/>
                    </a:cubicBezTo>
                    <a:cubicBezTo>
                      <a:pt x="-4082" y="1055152"/>
                      <a:pt x="9802" y="1130048"/>
                      <a:pt x="21951" y="1167244"/>
                    </a:cubicBezTo>
                    <a:cubicBezTo>
                      <a:pt x="34098" y="1204440"/>
                      <a:pt x="48561" y="1251188"/>
                      <a:pt x="74016" y="1275818"/>
                    </a:cubicBezTo>
                    <a:cubicBezTo>
                      <a:pt x="99469" y="1300448"/>
                      <a:pt x="148063" y="1279840"/>
                      <a:pt x="174674" y="1315025"/>
                    </a:cubicBezTo>
                    <a:cubicBezTo>
                      <a:pt x="201285" y="1350211"/>
                      <a:pt x="186244" y="1423599"/>
                      <a:pt x="233680" y="1486934"/>
                    </a:cubicBezTo>
                    <a:cubicBezTo>
                      <a:pt x="281118" y="1550269"/>
                      <a:pt x="437314" y="1683473"/>
                      <a:pt x="459297" y="1695035"/>
                    </a:cubicBezTo>
                    <a:cubicBezTo>
                      <a:pt x="481281" y="1706595"/>
                      <a:pt x="385249" y="1591487"/>
                      <a:pt x="365581" y="1556301"/>
                    </a:cubicBezTo>
                    <a:cubicBezTo>
                      <a:pt x="345911" y="1521115"/>
                      <a:pt x="341862" y="1502516"/>
                      <a:pt x="341282" y="1483917"/>
                    </a:cubicBezTo>
                    <a:cubicBezTo>
                      <a:pt x="340704" y="1465319"/>
                      <a:pt x="346490" y="1459790"/>
                      <a:pt x="362109" y="1444711"/>
                    </a:cubicBezTo>
                    <a:cubicBezTo>
                      <a:pt x="377728" y="1429632"/>
                      <a:pt x="408967" y="1397460"/>
                      <a:pt x="435000" y="1393440"/>
                    </a:cubicBezTo>
                    <a:cubicBezTo>
                      <a:pt x="461032" y="1389419"/>
                      <a:pt x="460454" y="1415556"/>
                      <a:pt x="518305" y="1420582"/>
                    </a:cubicBezTo>
                    <a:cubicBezTo>
                      <a:pt x="576154" y="1425610"/>
                      <a:pt x="701111" y="1426615"/>
                      <a:pt x="782102" y="1423600"/>
                    </a:cubicBezTo>
                    <a:cubicBezTo>
                      <a:pt x="863092" y="1420583"/>
                      <a:pt x="954494" y="1399470"/>
                      <a:pt x="1004245" y="1402487"/>
                    </a:cubicBezTo>
                    <a:cubicBezTo>
                      <a:pt x="1053996" y="1405504"/>
                      <a:pt x="1055733" y="1424102"/>
                      <a:pt x="1080608" y="1441695"/>
                    </a:cubicBezTo>
                    <a:cubicBezTo>
                      <a:pt x="1105484" y="1459288"/>
                      <a:pt x="1139614" y="1494474"/>
                      <a:pt x="1153499" y="1508046"/>
                    </a:cubicBezTo>
                    <a:cubicBezTo>
                      <a:pt x="1167384" y="1521617"/>
                      <a:pt x="1149450" y="1526645"/>
                      <a:pt x="1163912" y="1523125"/>
                    </a:cubicBezTo>
                    <a:cubicBezTo>
                      <a:pt x="1178376" y="1519608"/>
                      <a:pt x="1231597" y="1533179"/>
                      <a:pt x="1240275" y="1486934"/>
                    </a:cubicBezTo>
                    <a:cubicBezTo>
                      <a:pt x="1248953" y="1440691"/>
                      <a:pt x="1228705" y="1300951"/>
                      <a:pt x="1215977" y="1245659"/>
                    </a:cubicBezTo>
                    <a:cubicBezTo>
                      <a:pt x="1203251" y="1190368"/>
                      <a:pt x="1182424" y="1216505"/>
                      <a:pt x="1163912" y="1155181"/>
                    </a:cubicBezTo>
                    <a:cubicBezTo>
                      <a:pt x="1145400" y="1093857"/>
                      <a:pt x="1113584" y="949090"/>
                      <a:pt x="1104906" y="877713"/>
                    </a:cubicBezTo>
                    <a:cubicBezTo>
                      <a:pt x="1096228" y="806337"/>
                      <a:pt x="1127467" y="738478"/>
                      <a:pt x="1111847" y="726917"/>
                    </a:cubicBezTo>
                    <a:cubicBezTo>
                      <a:pt x="1096228" y="715356"/>
                      <a:pt x="1038377" y="784723"/>
                      <a:pt x="1011189" y="808347"/>
                    </a:cubicBezTo>
                    <a:cubicBezTo>
                      <a:pt x="984000" y="831971"/>
                      <a:pt x="986891" y="914909"/>
                      <a:pt x="948711" y="868666"/>
                    </a:cubicBezTo>
                    <a:cubicBezTo>
                      <a:pt x="910530" y="822422"/>
                      <a:pt x="813341" y="605777"/>
                      <a:pt x="782102" y="530881"/>
                    </a:cubicBezTo>
                    <a:cubicBezTo>
                      <a:pt x="750862" y="455985"/>
                      <a:pt x="747391" y="454979"/>
                      <a:pt x="761276" y="419290"/>
                    </a:cubicBezTo>
                    <a:cubicBezTo>
                      <a:pt x="775160" y="383602"/>
                      <a:pt x="878133" y="321272"/>
                      <a:pt x="865406" y="316748"/>
                    </a:cubicBezTo>
                    <a:cubicBezTo>
                      <a:pt x="852679" y="312224"/>
                      <a:pt x="738133" y="367517"/>
                      <a:pt x="684913" y="392147"/>
                    </a:cubicBezTo>
                    <a:cubicBezTo>
                      <a:pt x="631691" y="416777"/>
                      <a:pt x="576732" y="458498"/>
                      <a:pt x="549543" y="476594"/>
                    </a:cubicBezTo>
                    <a:cubicBezTo>
                      <a:pt x="522355" y="494689"/>
                      <a:pt x="532189" y="517812"/>
                      <a:pt x="521776" y="500721"/>
                    </a:cubicBezTo>
                    <a:cubicBezTo>
                      <a:pt x="511363" y="483631"/>
                      <a:pt x="493430" y="403709"/>
                      <a:pt x="487065" y="374051"/>
                    </a:cubicBezTo>
                    <a:cubicBezTo>
                      <a:pt x="480701" y="344394"/>
                      <a:pt x="469132" y="354449"/>
                      <a:pt x="483594" y="322781"/>
                    </a:cubicBezTo>
                    <a:cubicBezTo>
                      <a:pt x="498055" y="291114"/>
                      <a:pt x="539709" y="221244"/>
                      <a:pt x="573841" y="184047"/>
                    </a:cubicBezTo>
                    <a:cubicBezTo>
                      <a:pt x="607973" y="146850"/>
                      <a:pt x="712103" y="88039"/>
                      <a:pt x="688384" y="99600"/>
                    </a:cubicBezTo>
                    <a:cubicBezTo>
                      <a:pt x="664666" y="111162"/>
                      <a:pt x="498635" y="199127"/>
                      <a:pt x="431528" y="253414"/>
                    </a:cubicBezTo>
                    <a:cubicBezTo>
                      <a:pt x="364423" y="307700"/>
                      <a:pt x="319878" y="376061"/>
                      <a:pt x="285746" y="425322"/>
                    </a:cubicBezTo>
                    <a:cubicBezTo>
                      <a:pt x="251614" y="474582"/>
                      <a:pt x="238888" y="506754"/>
                      <a:pt x="226739" y="548977"/>
                    </a:cubicBezTo>
                    <a:cubicBezTo>
                      <a:pt x="214591" y="591199"/>
                      <a:pt x="215169" y="651015"/>
                      <a:pt x="212855" y="678661"/>
                    </a:cubicBezTo>
                    <a:cubicBezTo>
                      <a:pt x="210541" y="706307"/>
                      <a:pt x="222689" y="747525"/>
                      <a:pt x="212855" y="714852"/>
                    </a:cubicBezTo>
                    <a:cubicBezTo>
                      <a:pt x="203021" y="682181"/>
                      <a:pt x="155004" y="556515"/>
                      <a:pt x="153848" y="482625"/>
                    </a:cubicBezTo>
                    <a:cubicBezTo>
                      <a:pt x="152690" y="408735"/>
                      <a:pt x="178145" y="334844"/>
                      <a:pt x="205914" y="271509"/>
                    </a:cubicBezTo>
                    <a:cubicBezTo>
                      <a:pt x="233681" y="208174"/>
                      <a:pt x="279962" y="147352"/>
                      <a:pt x="320457" y="102617"/>
                    </a:cubicBezTo>
                    <a:cubicBezTo>
                      <a:pt x="355889" y="63473"/>
                      <a:pt x="451117" y="2007"/>
                      <a:pt x="453829" y="48"/>
                    </a:cubicBezTo>
                    <a:close/>
                    <a:moveTo>
                      <a:pt x="550013" y="920605"/>
                    </a:moveTo>
                    <a:cubicBezTo>
                      <a:pt x="612126" y="898187"/>
                      <a:pt x="739472" y="903140"/>
                      <a:pt x="801683" y="905250"/>
                    </a:cubicBezTo>
                    <a:cubicBezTo>
                      <a:pt x="863894" y="907359"/>
                      <a:pt x="893304" y="916386"/>
                      <a:pt x="923276" y="933260"/>
                    </a:cubicBezTo>
                    <a:cubicBezTo>
                      <a:pt x="953249" y="950134"/>
                      <a:pt x="968915" y="985733"/>
                      <a:pt x="981518" y="1006492"/>
                    </a:cubicBezTo>
                    <a:cubicBezTo>
                      <a:pt x="994122" y="1027250"/>
                      <a:pt x="998608" y="1034817"/>
                      <a:pt x="985880" y="1047933"/>
                    </a:cubicBezTo>
                    <a:cubicBezTo>
                      <a:pt x="973152" y="1061050"/>
                      <a:pt x="956315" y="1058919"/>
                      <a:pt x="905149" y="1085193"/>
                    </a:cubicBezTo>
                    <a:cubicBezTo>
                      <a:pt x="853982" y="1111466"/>
                      <a:pt x="743281" y="1175212"/>
                      <a:pt x="678882" y="1205574"/>
                    </a:cubicBezTo>
                    <a:cubicBezTo>
                      <a:pt x="614484" y="1235936"/>
                      <a:pt x="565671" y="1243252"/>
                      <a:pt x="518758" y="1267365"/>
                    </a:cubicBezTo>
                    <a:cubicBezTo>
                      <a:pt x="471844" y="1291478"/>
                      <a:pt x="435316" y="1326052"/>
                      <a:pt x="397402" y="1350252"/>
                    </a:cubicBezTo>
                    <a:cubicBezTo>
                      <a:pt x="359487" y="1374452"/>
                      <a:pt x="309572" y="1418677"/>
                      <a:pt x="291272" y="1412565"/>
                    </a:cubicBezTo>
                    <a:cubicBezTo>
                      <a:pt x="272972" y="1406453"/>
                      <a:pt x="264651" y="1375716"/>
                      <a:pt x="287607" y="1313582"/>
                    </a:cubicBezTo>
                    <a:cubicBezTo>
                      <a:pt x="310562" y="1251448"/>
                      <a:pt x="385273" y="1105257"/>
                      <a:pt x="429007" y="1039761"/>
                    </a:cubicBezTo>
                    <a:cubicBezTo>
                      <a:pt x="472741" y="974265"/>
                      <a:pt x="487901" y="943023"/>
                      <a:pt x="550013" y="92060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37" name="フリーフォーム: 図形 136">
              <a:extLst>
                <a:ext uri="{FF2B5EF4-FFF2-40B4-BE49-F238E27FC236}">
                  <a16:creationId xmlns:a16="http://schemas.microsoft.com/office/drawing/2014/main" id="{6DB88C9D-94C2-465A-B1C0-750AD374B901}"/>
                </a:ext>
              </a:extLst>
            </p:cNvPr>
            <p:cNvSpPr/>
            <p:nvPr/>
          </p:nvSpPr>
          <p:spPr>
            <a:xfrm>
              <a:off x="9428580" y="3190925"/>
              <a:ext cx="979821" cy="213494"/>
            </a:xfrm>
            <a:custGeom>
              <a:avLst/>
              <a:gdLst>
                <a:gd name="connsiteX0" fmla="*/ 11245 w 853972"/>
                <a:gd name="connsiteY0" fmla="*/ 83193 h 159710"/>
                <a:gd name="connsiteX1" fmla="*/ 430345 w 853972"/>
                <a:gd name="connsiteY1" fmla="*/ 159393 h 159710"/>
                <a:gd name="connsiteX2" fmla="*/ 779595 w 853972"/>
                <a:gd name="connsiteY2" fmla="*/ 108593 h 159710"/>
                <a:gd name="connsiteX3" fmla="*/ 852620 w 853972"/>
                <a:gd name="connsiteY3" fmla="*/ 64143 h 159710"/>
                <a:gd name="connsiteX4" fmla="*/ 811345 w 853972"/>
                <a:gd name="connsiteY4" fmla="*/ 38743 h 159710"/>
                <a:gd name="connsiteX5" fmla="*/ 630370 w 853972"/>
                <a:gd name="connsiteY5" fmla="*/ 26043 h 159710"/>
                <a:gd name="connsiteX6" fmla="*/ 481145 w 853972"/>
                <a:gd name="connsiteY6" fmla="*/ 38743 h 159710"/>
                <a:gd name="connsiteX7" fmla="*/ 309695 w 853972"/>
                <a:gd name="connsiteY7" fmla="*/ 16518 h 159710"/>
                <a:gd name="connsiteX8" fmla="*/ 135070 w 853972"/>
                <a:gd name="connsiteY8" fmla="*/ 643 h 159710"/>
                <a:gd name="connsiteX9" fmla="*/ 11245 w 853972"/>
                <a:gd name="connsiteY9" fmla="*/ 83193 h 15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3972" h="159710">
                  <a:moveTo>
                    <a:pt x="11245" y="83193"/>
                  </a:moveTo>
                  <a:cubicBezTo>
                    <a:pt x="60458" y="109651"/>
                    <a:pt x="302287" y="155160"/>
                    <a:pt x="430345" y="159393"/>
                  </a:cubicBezTo>
                  <a:cubicBezTo>
                    <a:pt x="558403" y="163626"/>
                    <a:pt x="709216" y="124468"/>
                    <a:pt x="779595" y="108593"/>
                  </a:cubicBezTo>
                  <a:cubicBezTo>
                    <a:pt x="849974" y="92718"/>
                    <a:pt x="847328" y="75785"/>
                    <a:pt x="852620" y="64143"/>
                  </a:cubicBezTo>
                  <a:cubicBezTo>
                    <a:pt x="857912" y="52501"/>
                    <a:pt x="848387" y="45093"/>
                    <a:pt x="811345" y="38743"/>
                  </a:cubicBezTo>
                  <a:cubicBezTo>
                    <a:pt x="774303" y="32393"/>
                    <a:pt x="685403" y="26043"/>
                    <a:pt x="630370" y="26043"/>
                  </a:cubicBezTo>
                  <a:cubicBezTo>
                    <a:pt x="575337" y="26043"/>
                    <a:pt x="534591" y="40330"/>
                    <a:pt x="481145" y="38743"/>
                  </a:cubicBezTo>
                  <a:cubicBezTo>
                    <a:pt x="427699" y="37156"/>
                    <a:pt x="367374" y="22868"/>
                    <a:pt x="309695" y="16518"/>
                  </a:cubicBezTo>
                  <a:cubicBezTo>
                    <a:pt x="252016" y="10168"/>
                    <a:pt x="182695" y="-3061"/>
                    <a:pt x="135070" y="643"/>
                  </a:cubicBezTo>
                  <a:cubicBezTo>
                    <a:pt x="87445" y="4347"/>
                    <a:pt x="-37968" y="56735"/>
                    <a:pt x="11245" y="83193"/>
                  </a:cubicBezTo>
                  <a:close/>
                </a:path>
              </a:pathLst>
            </a:custGeom>
            <a:solidFill>
              <a:srgbClr val="FF0066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: 図形 140">
              <a:extLst>
                <a:ext uri="{FF2B5EF4-FFF2-40B4-BE49-F238E27FC236}">
                  <a16:creationId xmlns:a16="http://schemas.microsoft.com/office/drawing/2014/main" id="{75EADC42-A540-4EE1-9233-0EC96ED9431E}"/>
                </a:ext>
              </a:extLst>
            </p:cNvPr>
            <p:cNvSpPr/>
            <p:nvPr/>
          </p:nvSpPr>
          <p:spPr>
            <a:xfrm>
              <a:off x="9738082" y="520652"/>
              <a:ext cx="505145" cy="281584"/>
            </a:xfrm>
            <a:custGeom>
              <a:avLst/>
              <a:gdLst>
                <a:gd name="connsiteX0" fmla="*/ 759 w 322343"/>
                <a:gd name="connsiteY0" fmla="*/ 15923 h 153574"/>
                <a:gd name="connsiteX1" fmla="*/ 175384 w 322343"/>
                <a:gd name="connsiteY1" fmla="*/ 48 h 153574"/>
                <a:gd name="connsiteX2" fmla="*/ 321434 w 322343"/>
                <a:gd name="connsiteY2" fmla="*/ 19098 h 153574"/>
                <a:gd name="connsiteX3" fmla="*/ 232534 w 322343"/>
                <a:gd name="connsiteY3" fmla="*/ 25448 h 153574"/>
                <a:gd name="connsiteX4" fmla="*/ 137284 w 322343"/>
                <a:gd name="connsiteY4" fmla="*/ 149273 h 153574"/>
                <a:gd name="connsiteX5" fmla="*/ 137284 w 322343"/>
                <a:gd name="connsiteY5" fmla="*/ 120698 h 153574"/>
                <a:gd name="connsiteX6" fmla="*/ 111884 w 322343"/>
                <a:gd name="connsiteY6" fmla="*/ 76248 h 153574"/>
                <a:gd name="connsiteX7" fmla="*/ 759 w 322343"/>
                <a:gd name="connsiteY7" fmla="*/ 15923 h 15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2343" h="153574">
                  <a:moveTo>
                    <a:pt x="759" y="15923"/>
                  </a:moveTo>
                  <a:cubicBezTo>
                    <a:pt x="11342" y="3223"/>
                    <a:pt x="121938" y="-481"/>
                    <a:pt x="175384" y="48"/>
                  </a:cubicBezTo>
                  <a:cubicBezTo>
                    <a:pt x="228830" y="577"/>
                    <a:pt x="311909" y="14865"/>
                    <a:pt x="321434" y="19098"/>
                  </a:cubicBezTo>
                  <a:cubicBezTo>
                    <a:pt x="330959" y="23331"/>
                    <a:pt x="263226" y="3752"/>
                    <a:pt x="232534" y="25448"/>
                  </a:cubicBezTo>
                  <a:cubicBezTo>
                    <a:pt x="201842" y="47144"/>
                    <a:pt x="153159" y="133398"/>
                    <a:pt x="137284" y="149273"/>
                  </a:cubicBezTo>
                  <a:cubicBezTo>
                    <a:pt x="121409" y="165148"/>
                    <a:pt x="141517" y="132869"/>
                    <a:pt x="137284" y="120698"/>
                  </a:cubicBezTo>
                  <a:cubicBezTo>
                    <a:pt x="133051" y="108527"/>
                    <a:pt x="130405" y="90535"/>
                    <a:pt x="111884" y="76248"/>
                  </a:cubicBezTo>
                  <a:cubicBezTo>
                    <a:pt x="93363" y="61961"/>
                    <a:pt x="-9824" y="28623"/>
                    <a:pt x="759" y="1592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: 図形 141">
              <a:extLst>
                <a:ext uri="{FF2B5EF4-FFF2-40B4-BE49-F238E27FC236}">
                  <a16:creationId xmlns:a16="http://schemas.microsoft.com/office/drawing/2014/main" id="{CA69034D-AEAC-4ADC-93B6-A98A428F7573}"/>
                </a:ext>
              </a:extLst>
            </p:cNvPr>
            <p:cNvSpPr/>
            <p:nvPr/>
          </p:nvSpPr>
          <p:spPr>
            <a:xfrm>
              <a:off x="9363850" y="3412428"/>
              <a:ext cx="1168765" cy="292246"/>
            </a:xfrm>
            <a:custGeom>
              <a:avLst/>
              <a:gdLst>
                <a:gd name="connsiteX0" fmla="*/ 2400 w 1168765"/>
                <a:gd name="connsiteY0" fmla="*/ 80072 h 292246"/>
                <a:gd name="connsiteX1" fmla="*/ 150567 w 1168765"/>
                <a:gd name="connsiteY1" fmla="*/ 215539 h 292246"/>
                <a:gd name="connsiteX2" fmla="*/ 228883 w 1168765"/>
                <a:gd name="connsiteY2" fmla="*/ 249405 h 292246"/>
                <a:gd name="connsiteX3" fmla="*/ 453250 w 1168765"/>
                <a:gd name="connsiteY3" fmla="*/ 285389 h 292246"/>
                <a:gd name="connsiteX4" fmla="*/ 675500 w 1168765"/>
                <a:gd name="connsiteY4" fmla="*/ 287505 h 292246"/>
                <a:gd name="connsiteX5" fmla="*/ 1001467 w 1168765"/>
                <a:gd name="connsiteY5" fmla="*/ 234589 h 292246"/>
                <a:gd name="connsiteX6" fmla="*/ 1122117 w 1168765"/>
                <a:gd name="connsiteY6" fmla="*/ 156272 h 292246"/>
                <a:gd name="connsiteX7" fmla="*/ 1168683 w 1168765"/>
                <a:gd name="connsiteY7" fmla="*/ 1755 h 292246"/>
                <a:gd name="connsiteX8" fmla="*/ 1130583 w 1168765"/>
                <a:gd name="connsiteY8" fmla="*/ 77955 h 292246"/>
                <a:gd name="connsiteX9" fmla="*/ 1033217 w 1168765"/>
                <a:gd name="connsiteY9" fmla="*/ 158389 h 292246"/>
                <a:gd name="connsiteX10" fmla="*/ 749583 w 1168765"/>
                <a:gd name="connsiteY10" fmla="*/ 230355 h 292246"/>
                <a:gd name="connsiteX11" fmla="*/ 239467 w 1168765"/>
                <a:gd name="connsiteY11" fmla="*/ 204955 h 292246"/>
                <a:gd name="connsiteX12" fmla="*/ 70133 w 1168765"/>
                <a:gd name="connsiteY12" fmla="*/ 156272 h 292246"/>
                <a:gd name="connsiteX13" fmla="*/ 2400 w 1168765"/>
                <a:gd name="connsiteY13" fmla="*/ 80072 h 29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8765" h="292246">
                  <a:moveTo>
                    <a:pt x="2400" y="80072"/>
                  </a:moveTo>
                  <a:cubicBezTo>
                    <a:pt x="15806" y="89950"/>
                    <a:pt x="112820" y="187317"/>
                    <a:pt x="150567" y="215539"/>
                  </a:cubicBezTo>
                  <a:cubicBezTo>
                    <a:pt x="188314" y="243761"/>
                    <a:pt x="178436" y="237763"/>
                    <a:pt x="228883" y="249405"/>
                  </a:cubicBezTo>
                  <a:cubicBezTo>
                    <a:pt x="279330" y="261047"/>
                    <a:pt x="378814" y="279039"/>
                    <a:pt x="453250" y="285389"/>
                  </a:cubicBezTo>
                  <a:cubicBezTo>
                    <a:pt x="527686" y="291739"/>
                    <a:pt x="584131" y="295972"/>
                    <a:pt x="675500" y="287505"/>
                  </a:cubicBezTo>
                  <a:cubicBezTo>
                    <a:pt x="766869" y="279038"/>
                    <a:pt x="927031" y="256461"/>
                    <a:pt x="1001467" y="234589"/>
                  </a:cubicBezTo>
                  <a:cubicBezTo>
                    <a:pt x="1075903" y="212717"/>
                    <a:pt x="1094248" y="195078"/>
                    <a:pt x="1122117" y="156272"/>
                  </a:cubicBezTo>
                  <a:cubicBezTo>
                    <a:pt x="1149986" y="117466"/>
                    <a:pt x="1167272" y="14808"/>
                    <a:pt x="1168683" y="1755"/>
                  </a:cubicBezTo>
                  <a:cubicBezTo>
                    <a:pt x="1170094" y="-11298"/>
                    <a:pt x="1153161" y="51849"/>
                    <a:pt x="1130583" y="77955"/>
                  </a:cubicBezTo>
                  <a:cubicBezTo>
                    <a:pt x="1108005" y="104061"/>
                    <a:pt x="1096717" y="132989"/>
                    <a:pt x="1033217" y="158389"/>
                  </a:cubicBezTo>
                  <a:cubicBezTo>
                    <a:pt x="969717" y="183789"/>
                    <a:pt x="881875" y="222594"/>
                    <a:pt x="749583" y="230355"/>
                  </a:cubicBezTo>
                  <a:cubicBezTo>
                    <a:pt x="617291" y="238116"/>
                    <a:pt x="352709" y="217302"/>
                    <a:pt x="239467" y="204955"/>
                  </a:cubicBezTo>
                  <a:cubicBezTo>
                    <a:pt x="126225" y="192608"/>
                    <a:pt x="105764" y="174969"/>
                    <a:pt x="70133" y="156272"/>
                  </a:cubicBezTo>
                  <a:cubicBezTo>
                    <a:pt x="34502" y="137575"/>
                    <a:pt x="-11006" y="70194"/>
                    <a:pt x="2400" y="80072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: 図形 280">
              <a:extLst>
                <a:ext uri="{FF2B5EF4-FFF2-40B4-BE49-F238E27FC236}">
                  <a16:creationId xmlns:a16="http://schemas.microsoft.com/office/drawing/2014/main" id="{942C6AC5-24A5-4F71-AE17-DB307AA2D9A6}"/>
                </a:ext>
              </a:extLst>
            </p:cNvPr>
            <p:cNvSpPr/>
            <p:nvPr/>
          </p:nvSpPr>
          <p:spPr>
            <a:xfrm>
              <a:off x="9489707" y="3263895"/>
              <a:ext cx="880256" cy="865213"/>
            </a:xfrm>
            <a:custGeom>
              <a:avLst/>
              <a:gdLst>
                <a:gd name="connsiteX0" fmla="*/ 5660 w 880256"/>
                <a:gd name="connsiteY0" fmla="*/ 12908 h 723822"/>
                <a:gd name="connsiteX1" fmla="*/ 141126 w 880256"/>
                <a:gd name="connsiteY1" fmla="*/ 389675 h 723822"/>
                <a:gd name="connsiteX2" fmla="*/ 289293 w 880256"/>
                <a:gd name="connsiteY2" fmla="*/ 580175 h 723822"/>
                <a:gd name="connsiteX3" fmla="*/ 416293 w 880256"/>
                <a:gd name="connsiteY3" fmla="*/ 711408 h 723822"/>
                <a:gd name="connsiteX4" fmla="*/ 623726 w 880256"/>
                <a:gd name="connsiteY4" fmla="*/ 698708 h 723822"/>
                <a:gd name="connsiteX5" fmla="*/ 704160 w 880256"/>
                <a:gd name="connsiteY5" fmla="*/ 537841 h 723822"/>
                <a:gd name="connsiteX6" fmla="*/ 780360 w 880256"/>
                <a:gd name="connsiteY6" fmla="*/ 275375 h 723822"/>
                <a:gd name="connsiteX7" fmla="*/ 856560 w 880256"/>
                <a:gd name="connsiteY7" fmla="*/ 118741 h 723822"/>
                <a:gd name="connsiteX8" fmla="*/ 873493 w 880256"/>
                <a:gd name="connsiteY8" fmla="*/ 4441 h 723822"/>
                <a:gd name="connsiteX9" fmla="*/ 754960 w 880256"/>
                <a:gd name="connsiteY9" fmla="*/ 67941 h 723822"/>
                <a:gd name="connsiteX10" fmla="*/ 623726 w 880256"/>
                <a:gd name="connsiteY10" fmla="*/ 89108 h 723822"/>
                <a:gd name="connsiteX11" fmla="*/ 340093 w 880256"/>
                <a:gd name="connsiteY11" fmla="*/ 84875 h 723822"/>
                <a:gd name="connsiteX12" fmla="*/ 5660 w 880256"/>
                <a:gd name="connsiteY12" fmla="*/ 12908 h 72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256" h="723822">
                  <a:moveTo>
                    <a:pt x="5660" y="12908"/>
                  </a:moveTo>
                  <a:cubicBezTo>
                    <a:pt x="-27501" y="63708"/>
                    <a:pt x="93854" y="295131"/>
                    <a:pt x="141126" y="389675"/>
                  </a:cubicBezTo>
                  <a:cubicBezTo>
                    <a:pt x="188398" y="484219"/>
                    <a:pt x="243432" y="526553"/>
                    <a:pt x="289293" y="580175"/>
                  </a:cubicBezTo>
                  <a:cubicBezTo>
                    <a:pt x="335154" y="633797"/>
                    <a:pt x="360554" y="691653"/>
                    <a:pt x="416293" y="711408"/>
                  </a:cubicBezTo>
                  <a:cubicBezTo>
                    <a:pt x="472032" y="731163"/>
                    <a:pt x="575748" y="727636"/>
                    <a:pt x="623726" y="698708"/>
                  </a:cubicBezTo>
                  <a:cubicBezTo>
                    <a:pt x="671704" y="669780"/>
                    <a:pt x="678054" y="608396"/>
                    <a:pt x="704160" y="537841"/>
                  </a:cubicBezTo>
                  <a:cubicBezTo>
                    <a:pt x="730266" y="467286"/>
                    <a:pt x="754960" y="345225"/>
                    <a:pt x="780360" y="275375"/>
                  </a:cubicBezTo>
                  <a:cubicBezTo>
                    <a:pt x="805760" y="205525"/>
                    <a:pt x="841038" y="163897"/>
                    <a:pt x="856560" y="118741"/>
                  </a:cubicBezTo>
                  <a:cubicBezTo>
                    <a:pt x="872082" y="73585"/>
                    <a:pt x="890426" y="12908"/>
                    <a:pt x="873493" y="4441"/>
                  </a:cubicBezTo>
                  <a:cubicBezTo>
                    <a:pt x="856560" y="-4026"/>
                    <a:pt x="796588" y="53830"/>
                    <a:pt x="754960" y="67941"/>
                  </a:cubicBezTo>
                  <a:cubicBezTo>
                    <a:pt x="713332" y="82052"/>
                    <a:pt x="692870" y="86286"/>
                    <a:pt x="623726" y="89108"/>
                  </a:cubicBezTo>
                  <a:cubicBezTo>
                    <a:pt x="554582" y="91930"/>
                    <a:pt x="441693" y="92636"/>
                    <a:pt x="340093" y="84875"/>
                  </a:cubicBezTo>
                  <a:cubicBezTo>
                    <a:pt x="238493" y="77114"/>
                    <a:pt x="38821" y="-37892"/>
                    <a:pt x="5660" y="12908"/>
                  </a:cubicBezTo>
                  <a:close/>
                </a:path>
              </a:pathLst>
            </a:custGeom>
            <a:solidFill>
              <a:srgbClr val="FF0066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フリーフォーム: 図形 281">
              <a:extLst>
                <a:ext uri="{FF2B5EF4-FFF2-40B4-BE49-F238E27FC236}">
                  <a16:creationId xmlns:a16="http://schemas.microsoft.com/office/drawing/2014/main" id="{7C0FDB1E-705C-41F5-9700-DAB016656D33}"/>
                </a:ext>
              </a:extLst>
            </p:cNvPr>
            <p:cNvSpPr/>
            <p:nvPr/>
          </p:nvSpPr>
          <p:spPr>
            <a:xfrm>
              <a:off x="9939317" y="3542380"/>
              <a:ext cx="106733" cy="384099"/>
            </a:xfrm>
            <a:custGeom>
              <a:avLst/>
              <a:gdLst>
                <a:gd name="connsiteX0" fmla="*/ 11133 w 106733"/>
                <a:gd name="connsiteY0" fmla="*/ 920 h 384099"/>
                <a:gd name="connsiteX1" fmla="*/ 74633 w 106733"/>
                <a:gd name="connsiteY1" fmla="*/ 293020 h 384099"/>
                <a:gd name="connsiteX2" fmla="*/ 106383 w 106733"/>
                <a:gd name="connsiteY2" fmla="*/ 381920 h 384099"/>
                <a:gd name="connsiteX3" fmla="*/ 55583 w 106733"/>
                <a:gd name="connsiteY3" fmla="*/ 343820 h 384099"/>
                <a:gd name="connsiteX4" fmla="*/ 4783 w 106733"/>
                <a:gd name="connsiteY4" fmla="*/ 204120 h 384099"/>
                <a:gd name="connsiteX5" fmla="*/ 11133 w 106733"/>
                <a:gd name="connsiteY5" fmla="*/ 920 h 38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733" h="384099">
                  <a:moveTo>
                    <a:pt x="11133" y="920"/>
                  </a:moveTo>
                  <a:cubicBezTo>
                    <a:pt x="22775" y="15736"/>
                    <a:pt x="58758" y="229520"/>
                    <a:pt x="74633" y="293020"/>
                  </a:cubicBezTo>
                  <a:cubicBezTo>
                    <a:pt x="90508" y="356520"/>
                    <a:pt x="109558" y="373453"/>
                    <a:pt x="106383" y="381920"/>
                  </a:cubicBezTo>
                  <a:cubicBezTo>
                    <a:pt x="103208" y="390387"/>
                    <a:pt x="72516" y="373453"/>
                    <a:pt x="55583" y="343820"/>
                  </a:cubicBezTo>
                  <a:cubicBezTo>
                    <a:pt x="38650" y="314187"/>
                    <a:pt x="13250" y="253862"/>
                    <a:pt x="4783" y="204120"/>
                  </a:cubicBezTo>
                  <a:cubicBezTo>
                    <a:pt x="-3684" y="154378"/>
                    <a:pt x="-509" y="-13896"/>
                    <a:pt x="11133" y="920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フリーフォーム: 図形 282">
              <a:extLst>
                <a:ext uri="{FF2B5EF4-FFF2-40B4-BE49-F238E27FC236}">
                  <a16:creationId xmlns:a16="http://schemas.microsoft.com/office/drawing/2014/main" id="{C5DA1F7C-3E77-453C-8F9C-C83A03F23CBF}"/>
                </a:ext>
              </a:extLst>
            </p:cNvPr>
            <p:cNvSpPr/>
            <p:nvPr/>
          </p:nvSpPr>
          <p:spPr>
            <a:xfrm>
              <a:off x="9975355" y="3412742"/>
              <a:ext cx="268693" cy="118842"/>
            </a:xfrm>
            <a:custGeom>
              <a:avLst/>
              <a:gdLst>
                <a:gd name="connsiteX0" fmla="*/ 495 w 268693"/>
                <a:gd name="connsiteY0" fmla="*/ 54358 h 118842"/>
                <a:gd name="connsiteX1" fmla="*/ 89395 w 268693"/>
                <a:gd name="connsiteY1" fmla="*/ 54358 h 118842"/>
                <a:gd name="connsiteX2" fmla="*/ 235445 w 268693"/>
                <a:gd name="connsiteY2" fmla="*/ 9908 h 118842"/>
                <a:gd name="connsiteX3" fmla="*/ 260845 w 268693"/>
                <a:gd name="connsiteY3" fmla="*/ 9908 h 118842"/>
                <a:gd name="connsiteX4" fmla="*/ 127495 w 268693"/>
                <a:gd name="connsiteY4" fmla="*/ 117858 h 118842"/>
                <a:gd name="connsiteX5" fmla="*/ 495 w 268693"/>
                <a:gd name="connsiteY5" fmla="*/ 54358 h 11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693" h="118842">
                  <a:moveTo>
                    <a:pt x="495" y="54358"/>
                  </a:moveTo>
                  <a:cubicBezTo>
                    <a:pt x="-5855" y="43775"/>
                    <a:pt x="50237" y="61766"/>
                    <a:pt x="89395" y="54358"/>
                  </a:cubicBezTo>
                  <a:cubicBezTo>
                    <a:pt x="128553" y="46950"/>
                    <a:pt x="206870" y="17316"/>
                    <a:pt x="235445" y="9908"/>
                  </a:cubicBezTo>
                  <a:cubicBezTo>
                    <a:pt x="264020" y="2500"/>
                    <a:pt x="278837" y="-8084"/>
                    <a:pt x="260845" y="9908"/>
                  </a:cubicBezTo>
                  <a:cubicBezTo>
                    <a:pt x="242853" y="27900"/>
                    <a:pt x="166653" y="108333"/>
                    <a:pt x="127495" y="117858"/>
                  </a:cubicBezTo>
                  <a:cubicBezTo>
                    <a:pt x="88337" y="127383"/>
                    <a:pt x="6845" y="64941"/>
                    <a:pt x="495" y="54358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フリーフォーム: 図形 283">
              <a:extLst>
                <a:ext uri="{FF2B5EF4-FFF2-40B4-BE49-F238E27FC236}">
                  <a16:creationId xmlns:a16="http://schemas.microsoft.com/office/drawing/2014/main" id="{9D9ACB9D-F157-4393-8BC0-8AB390FC624A}"/>
                </a:ext>
              </a:extLst>
            </p:cNvPr>
            <p:cNvSpPr/>
            <p:nvPr/>
          </p:nvSpPr>
          <p:spPr>
            <a:xfrm rot="887980" flipH="1">
              <a:off x="9632168" y="3374653"/>
              <a:ext cx="268693" cy="118842"/>
            </a:xfrm>
            <a:custGeom>
              <a:avLst/>
              <a:gdLst>
                <a:gd name="connsiteX0" fmla="*/ 495 w 268693"/>
                <a:gd name="connsiteY0" fmla="*/ 54358 h 118842"/>
                <a:gd name="connsiteX1" fmla="*/ 89395 w 268693"/>
                <a:gd name="connsiteY1" fmla="*/ 54358 h 118842"/>
                <a:gd name="connsiteX2" fmla="*/ 235445 w 268693"/>
                <a:gd name="connsiteY2" fmla="*/ 9908 h 118842"/>
                <a:gd name="connsiteX3" fmla="*/ 260845 w 268693"/>
                <a:gd name="connsiteY3" fmla="*/ 9908 h 118842"/>
                <a:gd name="connsiteX4" fmla="*/ 127495 w 268693"/>
                <a:gd name="connsiteY4" fmla="*/ 117858 h 118842"/>
                <a:gd name="connsiteX5" fmla="*/ 495 w 268693"/>
                <a:gd name="connsiteY5" fmla="*/ 54358 h 11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693" h="118842">
                  <a:moveTo>
                    <a:pt x="495" y="54358"/>
                  </a:moveTo>
                  <a:cubicBezTo>
                    <a:pt x="-5855" y="43775"/>
                    <a:pt x="50237" y="61766"/>
                    <a:pt x="89395" y="54358"/>
                  </a:cubicBezTo>
                  <a:cubicBezTo>
                    <a:pt x="128553" y="46950"/>
                    <a:pt x="206870" y="17316"/>
                    <a:pt x="235445" y="9908"/>
                  </a:cubicBezTo>
                  <a:cubicBezTo>
                    <a:pt x="264020" y="2500"/>
                    <a:pt x="278837" y="-8084"/>
                    <a:pt x="260845" y="9908"/>
                  </a:cubicBezTo>
                  <a:cubicBezTo>
                    <a:pt x="242853" y="27900"/>
                    <a:pt x="166653" y="108333"/>
                    <a:pt x="127495" y="117858"/>
                  </a:cubicBezTo>
                  <a:cubicBezTo>
                    <a:pt x="88337" y="127383"/>
                    <a:pt x="6845" y="64941"/>
                    <a:pt x="495" y="54358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: 図形 142">
              <a:extLst>
                <a:ext uri="{FF2B5EF4-FFF2-40B4-BE49-F238E27FC236}">
                  <a16:creationId xmlns:a16="http://schemas.microsoft.com/office/drawing/2014/main" id="{4B848A5B-5216-4D19-8F91-065B21DCC48F}"/>
                </a:ext>
              </a:extLst>
            </p:cNvPr>
            <p:cNvSpPr/>
            <p:nvPr/>
          </p:nvSpPr>
          <p:spPr>
            <a:xfrm>
              <a:off x="10264739" y="3629964"/>
              <a:ext cx="225414" cy="528864"/>
            </a:xfrm>
            <a:custGeom>
              <a:avLst/>
              <a:gdLst>
                <a:gd name="connsiteX0" fmla="*/ 36 w 225414"/>
                <a:gd name="connsiteY0" fmla="*/ 24461 h 528864"/>
                <a:gd name="connsiteX1" fmla="*/ 107986 w 225414"/>
                <a:gd name="connsiteY1" fmla="*/ 75261 h 528864"/>
                <a:gd name="connsiteX2" fmla="*/ 120686 w 225414"/>
                <a:gd name="connsiteY2" fmla="*/ 221311 h 528864"/>
                <a:gd name="connsiteX3" fmla="*/ 92111 w 225414"/>
                <a:gd name="connsiteY3" fmla="*/ 389586 h 528864"/>
                <a:gd name="connsiteX4" fmla="*/ 130211 w 225414"/>
                <a:gd name="connsiteY4" fmla="*/ 507061 h 528864"/>
                <a:gd name="connsiteX5" fmla="*/ 212761 w 225414"/>
                <a:gd name="connsiteY5" fmla="*/ 526111 h 528864"/>
                <a:gd name="connsiteX6" fmla="*/ 222286 w 225414"/>
                <a:gd name="connsiteY6" fmla="*/ 472136 h 528864"/>
                <a:gd name="connsiteX7" fmla="*/ 184186 w 225414"/>
                <a:gd name="connsiteY7" fmla="*/ 380061 h 528864"/>
                <a:gd name="connsiteX8" fmla="*/ 133386 w 225414"/>
                <a:gd name="connsiteY8" fmla="*/ 253061 h 528864"/>
                <a:gd name="connsiteX9" fmla="*/ 120686 w 225414"/>
                <a:gd name="connsiteY9" fmla="*/ 18111 h 528864"/>
                <a:gd name="connsiteX10" fmla="*/ 36 w 225414"/>
                <a:gd name="connsiteY10" fmla="*/ 24461 h 52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5414" h="528864">
                  <a:moveTo>
                    <a:pt x="36" y="24461"/>
                  </a:moveTo>
                  <a:cubicBezTo>
                    <a:pt x="-2081" y="33986"/>
                    <a:pt x="87878" y="42453"/>
                    <a:pt x="107986" y="75261"/>
                  </a:cubicBezTo>
                  <a:cubicBezTo>
                    <a:pt x="128094" y="108069"/>
                    <a:pt x="123332" y="168924"/>
                    <a:pt x="120686" y="221311"/>
                  </a:cubicBezTo>
                  <a:cubicBezTo>
                    <a:pt x="118040" y="273699"/>
                    <a:pt x="90524" y="341961"/>
                    <a:pt x="92111" y="389586"/>
                  </a:cubicBezTo>
                  <a:cubicBezTo>
                    <a:pt x="93698" y="437211"/>
                    <a:pt x="110103" y="484307"/>
                    <a:pt x="130211" y="507061"/>
                  </a:cubicBezTo>
                  <a:cubicBezTo>
                    <a:pt x="150319" y="529815"/>
                    <a:pt x="197415" y="531932"/>
                    <a:pt x="212761" y="526111"/>
                  </a:cubicBezTo>
                  <a:cubicBezTo>
                    <a:pt x="228107" y="520290"/>
                    <a:pt x="227048" y="496478"/>
                    <a:pt x="222286" y="472136"/>
                  </a:cubicBezTo>
                  <a:cubicBezTo>
                    <a:pt x="217524" y="447794"/>
                    <a:pt x="199003" y="416573"/>
                    <a:pt x="184186" y="380061"/>
                  </a:cubicBezTo>
                  <a:cubicBezTo>
                    <a:pt x="169369" y="343549"/>
                    <a:pt x="143969" y="313386"/>
                    <a:pt x="133386" y="253061"/>
                  </a:cubicBezTo>
                  <a:cubicBezTo>
                    <a:pt x="122803" y="192736"/>
                    <a:pt x="136561" y="57798"/>
                    <a:pt x="120686" y="18111"/>
                  </a:cubicBezTo>
                  <a:cubicBezTo>
                    <a:pt x="104811" y="-21576"/>
                    <a:pt x="2153" y="14936"/>
                    <a:pt x="36" y="24461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: 図形 143">
              <a:extLst>
                <a:ext uri="{FF2B5EF4-FFF2-40B4-BE49-F238E27FC236}">
                  <a16:creationId xmlns:a16="http://schemas.microsoft.com/office/drawing/2014/main" id="{DABB9A58-A31F-4A26-9CA7-FCD27F17D2CB}"/>
                </a:ext>
              </a:extLst>
            </p:cNvPr>
            <p:cNvSpPr/>
            <p:nvPr/>
          </p:nvSpPr>
          <p:spPr>
            <a:xfrm>
              <a:off x="9782084" y="3205084"/>
              <a:ext cx="664118" cy="409080"/>
            </a:xfrm>
            <a:custGeom>
              <a:avLst/>
              <a:gdLst>
                <a:gd name="connsiteX0" fmla="*/ 104866 w 664118"/>
                <a:gd name="connsiteY0" fmla="*/ 27066 h 409080"/>
                <a:gd name="connsiteX1" fmla="*/ 153549 w 664118"/>
                <a:gd name="connsiteY1" fmla="*/ 46116 h 409080"/>
                <a:gd name="connsiteX2" fmla="*/ 339816 w 664118"/>
                <a:gd name="connsiteY2" fmla="*/ 39766 h 409080"/>
                <a:gd name="connsiteX3" fmla="*/ 532433 w 664118"/>
                <a:gd name="connsiteY3" fmla="*/ 48233 h 409080"/>
                <a:gd name="connsiteX4" fmla="*/ 574766 w 664118"/>
                <a:gd name="connsiteY4" fmla="*/ 94799 h 409080"/>
                <a:gd name="connsiteX5" fmla="*/ 583233 w 664118"/>
                <a:gd name="connsiteY5" fmla="*/ 209099 h 409080"/>
                <a:gd name="connsiteX6" fmla="*/ 549366 w 664118"/>
                <a:gd name="connsiteY6" fmla="*/ 374199 h 409080"/>
                <a:gd name="connsiteX7" fmla="*/ 494333 w 664118"/>
                <a:gd name="connsiteY7" fmla="*/ 401716 h 409080"/>
                <a:gd name="connsiteX8" fmla="*/ 545133 w 664118"/>
                <a:gd name="connsiteY8" fmla="*/ 389016 h 409080"/>
                <a:gd name="connsiteX9" fmla="*/ 653083 w 664118"/>
                <a:gd name="connsiteY9" fmla="*/ 198516 h 409080"/>
                <a:gd name="connsiteX10" fmla="*/ 636149 w 664118"/>
                <a:gd name="connsiteY10" fmla="*/ 69399 h 409080"/>
                <a:gd name="connsiteX11" fmla="*/ 437183 w 664118"/>
                <a:gd name="connsiteY11" fmla="*/ 1666 h 409080"/>
                <a:gd name="connsiteX12" fmla="*/ 295366 w 664118"/>
                <a:gd name="connsiteY12" fmla="*/ 20716 h 409080"/>
                <a:gd name="connsiteX13" fmla="*/ 170483 w 664118"/>
                <a:gd name="connsiteY13" fmla="*/ 20716 h 409080"/>
                <a:gd name="connsiteX14" fmla="*/ 1149 w 664118"/>
                <a:gd name="connsiteY14" fmla="*/ 12249 h 409080"/>
                <a:gd name="connsiteX15" fmla="*/ 104866 w 664118"/>
                <a:gd name="connsiteY15" fmla="*/ 27066 h 40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4118" h="409080">
                  <a:moveTo>
                    <a:pt x="104866" y="27066"/>
                  </a:moveTo>
                  <a:cubicBezTo>
                    <a:pt x="130266" y="32711"/>
                    <a:pt x="114391" y="43999"/>
                    <a:pt x="153549" y="46116"/>
                  </a:cubicBezTo>
                  <a:cubicBezTo>
                    <a:pt x="192707" y="48233"/>
                    <a:pt x="276669" y="39413"/>
                    <a:pt x="339816" y="39766"/>
                  </a:cubicBezTo>
                  <a:cubicBezTo>
                    <a:pt x="402963" y="40119"/>
                    <a:pt x="493275" y="39061"/>
                    <a:pt x="532433" y="48233"/>
                  </a:cubicBezTo>
                  <a:cubicBezTo>
                    <a:pt x="571591" y="57405"/>
                    <a:pt x="566299" y="67988"/>
                    <a:pt x="574766" y="94799"/>
                  </a:cubicBezTo>
                  <a:cubicBezTo>
                    <a:pt x="583233" y="121610"/>
                    <a:pt x="587466" y="162532"/>
                    <a:pt x="583233" y="209099"/>
                  </a:cubicBezTo>
                  <a:cubicBezTo>
                    <a:pt x="579000" y="255666"/>
                    <a:pt x="564183" y="342096"/>
                    <a:pt x="549366" y="374199"/>
                  </a:cubicBezTo>
                  <a:cubicBezTo>
                    <a:pt x="534549" y="406302"/>
                    <a:pt x="495039" y="399246"/>
                    <a:pt x="494333" y="401716"/>
                  </a:cubicBezTo>
                  <a:cubicBezTo>
                    <a:pt x="493627" y="404186"/>
                    <a:pt x="518675" y="422883"/>
                    <a:pt x="545133" y="389016"/>
                  </a:cubicBezTo>
                  <a:cubicBezTo>
                    <a:pt x="571591" y="355149"/>
                    <a:pt x="637914" y="251785"/>
                    <a:pt x="653083" y="198516"/>
                  </a:cubicBezTo>
                  <a:cubicBezTo>
                    <a:pt x="668252" y="145247"/>
                    <a:pt x="672132" y="102207"/>
                    <a:pt x="636149" y="69399"/>
                  </a:cubicBezTo>
                  <a:cubicBezTo>
                    <a:pt x="600166" y="36591"/>
                    <a:pt x="493980" y="9780"/>
                    <a:pt x="437183" y="1666"/>
                  </a:cubicBezTo>
                  <a:cubicBezTo>
                    <a:pt x="380386" y="-6448"/>
                    <a:pt x="339816" y="17541"/>
                    <a:pt x="295366" y="20716"/>
                  </a:cubicBezTo>
                  <a:cubicBezTo>
                    <a:pt x="250916" y="23891"/>
                    <a:pt x="219519" y="22127"/>
                    <a:pt x="170483" y="20716"/>
                  </a:cubicBezTo>
                  <a:cubicBezTo>
                    <a:pt x="121447" y="19305"/>
                    <a:pt x="13496" y="14013"/>
                    <a:pt x="1149" y="12249"/>
                  </a:cubicBezTo>
                  <a:cubicBezTo>
                    <a:pt x="-11198" y="10485"/>
                    <a:pt x="79466" y="21421"/>
                    <a:pt x="104866" y="27066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: 図形 144">
              <a:extLst>
                <a:ext uri="{FF2B5EF4-FFF2-40B4-BE49-F238E27FC236}">
                  <a16:creationId xmlns:a16="http://schemas.microsoft.com/office/drawing/2014/main" id="{3E88BAC2-F443-4867-921B-C10595532D60}"/>
                </a:ext>
              </a:extLst>
            </p:cNvPr>
            <p:cNvSpPr/>
            <p:nvPr/>
          </p:nvSpPr>
          <p:spPr>
            <a:xfrm>
              <a:off x="9977435" y="3090559"/>
              <a:ext cx="90502" cy="70426"/>
            </a:xfrm>
            <a:custGeom>
              <a:avLst/>
              <a:gdLst>
                <a:gd name="connsiteX0" fmla="*/ 3 w 90502"/>
                <a:gd name="connsiteY0" fmla="*/ 304 h 70426"/>
                <a:gd name="connsiteX1" fmla="*/ 69853 w 90502"/>
                <a:gd name="connsiteY1" fmla="*/ 30466 h 70426"/>
                <a:gd name="connsiteX2" fmla="*/ 63503 w 90502"/>
                <a:gd name="connsiteY2" fmla="*/ 65391 h 70426"/>
                <a:gd name="connsiteX3" fmla="*/ 90490 w 90502"/>
                <a:gd name="connsiteY3" fmla="*/ 68566 h 70426"/>
                <a:gd name="connsiteX4" fmla="*/ 66678 w 90502"/>
                <a:gd name="connsiteY4" fmla="*/ 49516 h 70426"/>
                <a:gd name="connsiteX5" fmla="*/ 3 w 90502"/>
                <a:gd name="connsiteY5" fmla="*/ 304 h 7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502" h="70426">
                  <a:moveTo>
                    <a:pt x="3" y="304"/>
                  </a:moveTo>
                  <a:cubicBezTo>
                    <a:pt x="532" y="-2871"/>
                    <a:pt x="59270" y="19618"/>
                    <a:pt x="69853" y="30466"/>
                  </a:cubicBezTo>
                  <a:cubicBezTo>
                    <a:pt x="80436" y="41314"/>
                    <a:pt x="60064" y="59041"/>
                    <a:pt x="63503" y="65391"/>
                  </a:cubicBezTo>
                  <a:cubicBezTo>
                    <a:pt x="66942" y="71741"/>
                    <a:pt x="89961" y="71212"/>
                    <a:pt x="90490" y="68566"/>
                  </a:cubicBezTo>
                  <a:cubicBezTo>
                    <a:pt x="91019" y="65920"/>
                    <a:pt x="74616" y="56924"/>
                    <a:pt x="66678" y="49516"/>
                  </a:cubicBezTo>
                  <a:cubicBezTo>
                    <a:pt x="58741" y="42108"/>
                    <a:pt x="-526" y="3479"/>
                    <a:pt x="3" y="304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: 図形 145">
              <a:extLst>
                <a:ext uri="{FF2B5EF4-FFF2-40B4-BE49-F238E27FC236}">
                  <a16:creationId xmlns:a16="http://schemas.microsoft.com/office/drawing/2014/main" id="{CAE08E12-2854-47EA-9E43-2BBBB0B39D42}"/>
                </a:ext>
              </a:extLst>
            </p:cNvPr>
            <p:cNvSpPr/>
            <p:nvPr/>
          </p:nvSpPr>
          <p:spPr>
            <a:xfrm>
              <a:off x="9834537" y="3063856"/>
              <a:ext cx="42277" cy="79465"/>
            </a:xfrm>
            <a:custGeom>
              <a:avLst/>
              <a:gdLst>
                <a:gd name="connsiteX0" fmla="*/ 34951 w 42277"/>
                <a:gd name="connsiteY0" fmla="*/ 19 h 79465"/>
                <a:gd name="connsiteX1" fmla="*/ 26 w 42277"/>
                <a:gd name="connsiteY1" fmla="*/ 55582 h 79465"/>
                <a:gd name="connsiteX2" fmla="*/ 41301 w 42277"/>
                <a:gd name="connsiteY2" fmla="*/ 79394 h 79465"/>
                <a:gd name="connsiteX3" fmla="*/ 28601 w 42277"/>
                <a:gd name="connsiteY3" fmla="*/ 61932 h 79465"/>
                <a:gd name="connsiteX4" fmla="*/ 34951 w 42277"/>
                <a:gd name="connsiteY4" fmla="*/ 19 h 79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77" h="79465">
                  <a:moveTo>
                    <a:pt x="34951" y="19"/>
                  </a:moveTo>
                  <a:cubicBezTo>
                    <a:pt x="30189" y="-1039"/>
                    <a:pt x="-1032" y="42353"/>
                    <a:pt x="26" y="55582"/>
                  </a:cubicBezTo>
                  <a:cubicBezTo>
                    <a:pt x="1084" y="68811"/>
                    <a:pt x="36539" y="78336"/>
                    <a:pt x="41301" y="79394"/>
                  </a:cubicBezTo>
                  <a:cubicBezTo>
                    <a:pt x="46063" y="80452"/>
                    <a:pt x="32041" y="69605"/>
                    <a:pt x="28601" y="61932"/>
                  </a:cubicBezTo>
                  <a:cubicBezTo>
                    <a:pt x="25161" y="54259"/>
                    <a:pt x="39713" y="1077"/>
                    <a:pt x="34951" y="19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: 図形 146">
              <a:extLst>
                <a:ext uri="{FF2B5EF4-FFF2-40B4-BE49-F238E27FC236}">
                  <a16:creationId xmlns:a16="http://schemas.microsoft.com/office/drawing/2014/main" id="{57593D9B-363A-4711-AEBC-63A400CBC837}"/>
                </a:ext>
              </a:extLst>
            </p:cNvPr>
            <p:cNvSpPr/>
            <p:nvPr/>
          </p:nvSpPr>
          <p:spPr>
            <a:xfrm>
              <a:off x="9773588" y="3139387"/>
              <a:ext cx="89624" cy="110732"/>
            </a:xfrm>
            <a:custGeom>
              <a:avLst/>
              <a:gdLst>
                <a:gd name="connsiteX0" fmla="*/ 3825 w 89624"/>
                <a:gd name="connsiteY0" fmla="*/ 688 h 110732"/>
                <a:gd name="connsiteX1" fmla="*/ 16525 w 89624"/>
                <a:gd name="connsiteY1" fmla="*/ 97526 h 110732"/>
                <a:gd name="connsiteX2" fmla="*/ 86375 w 89624"/>
                <a:gd name="connsiteY2" fmla="*/ 105463 h 110732"/>
                <a:gd name="connsiteX3" fmla="*/ 70500 w 89624"/>
                <a:gd name="connsiteY3" fmla="*/ 56251 h 110732"/>
                <a:gd name="connsiteX4" fmla="*/ 3825 w 89624"/>
                <a:gd name="connsiteY4" fmla="*/ 688 h 11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24" h="110732">
                  <a:moveTo>
                    <a:pt x="3825" y="688"/>
                  </a:moveTo>
                  <a:cubicBezTo>
                    <a:pt x="-5171" y="7567"/>
                    <a:pt x="2767" y="80064"/>
                    <a:pt x="16525" y="97526"/>
                  </a:cubicBezTo>
                  <a:cubicBezTo>
                    <a:pt x="30283" y="114988"/>
                    <a:pt x="77379" y="112342"/>
                    <a:pt x="86375" y="105463"/>
                  </a:cubicBezTo>
                  <a:cubicBezTo>
                    <a:pt x="95371" y="98584"/>
                    <a:pt x="84258" y="72126"/>
                    <a:pt x="70500" y="56251"/>
                  </a:cubicBezTo>
                  <a:cubicBezTo>
                    <a:pt x="56742" y="40376"/>
                    <a:pt x="12821" y="-6191"/>
                    <a:pt x="3825" y="688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フリーフォーム: 図形 150">
              <a:extLst>
                <a:ext uri="{FF2B5EF4-FFF2-40B4-BE49-F238E27FC236}">
                  <a16:creationId xmlns:a16="http://schemas.microsoft.com/office/drawing/2014/main" id="{3B8AF5CA-F3A9-486C-8253-265A8BE3E931}"/>
                </a:ext>
              </a:extLst>
            </p:cNvPr>
            <p:cNvSpPr/>
            <p:nvPr/>
          </p:nvSpPr>
          <p:spPr>
            <a:xfrm>
              <a:off x="9151764" y="3066891"/>
              <a:ext cx="208736" cy="239240"/>
            </a:xfrm>
            <a:custGeom>
              <a:avLst/>
              <a:gdLst>
                <a:gd name="connsiteX0" fmla="*/ 208136 w 208736"/>
                <a:gd name="connsiteY0" fmla="*/ 228759 h 239240"/>
                <a:gd name="connsiteX1" fmla="*/ 157336 w 208736"/>
                <a:gd name="connsiteY1" fmla="*/ 226642 h 239240"/>
                <a:gd name="connsiteX2" fmla="*/ 172153 w 208736"/>
                <a:gd name="connsiteY2" fmla="*/ 114459 h 239240"/>
                <a:gd name="connsiteX3" fmla="*/ 157336 w 208736"/>
                <a:gd name="connsiteY3" fmla="*/ 8626 h 239240"/>
                <a:gd name="connsiteX4" fmla="*/ 45153 w 208736"/>
                <a:gd name="connsiteY4" fmla="*/ 14976 h 239240"/>
                <a:gd name="connsiteX5" fmla="*/ 2819 w 208736"/>
                <a:gd name="connsiteY5" fmla="*/ 84826 h 239240"/>
                <a:gd name="connsiteX6" fmla="*/ 117119 w 208736"/>
                <a:gd name="connsiteY6" fmla="*/ 156792 h 239240"/>
                <a:gd name="connsiteX7" fmla="*/ 208136 w 208736"/>
                <a:gd name="connsiteY7" fmla="*/ 228759 h 23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736" h="239240">
                  <a:moveTo>
                    <a:pt x="208136" y="228759"/>
                  </a:moveTo>
                  <a:cubicBezTo>
                    <a:pt x="214839" y="240401"/>
                    <a:pt x="163333" y="245692"/>
                    <a:pt x="157336" y="226642"/>
                  </a:cubicBezTo>
                  <a:cubicBezTo>
                    <a:pt x="151339" y="207592"/>
                    <a:pt x="172153" y="150795"/>
                    <a:pt x="172153" y="114459"/>
                  </a:cubicBezTo>
                  <a:cubicBezTo>
                    <a:pt x="172153" y="78123"/>
                    <a:pt x="178503" y="25207"/>
                    <a:pt x="157336" y="8626"/>
                  </a:cubicBezTo>
                  <a:cubicBezTo>
                    <a:pt x="136169" y="-7955"/>
                    <a:pt x="70906" y="2276"/>
                    <a:pt x="45153" y="14976"/>
                  </a:cubicBezTo>
                  <a:cubicBezTo>
                    <a:pt x="19400" y="27676"/>
                    <a:pt x="-9175" y="61190"/>
                    <a:pt x="2819" y="84826"/>
                  </a:cubicBezTo>
                  <a:cubicBezTo>
                    <a:pt x="14813" y="108462"/>
                    <a:pt x="90308" y="131745"/>
                    <a:pt x="117119" y="156792"/>
                  </a:cubicBezTo>
                  <a:cubicBezTo>
                    <a:pt x="143930" y="181839"/>
                    <a:pt x="201433" y="217117"/>
                    <a:pt x="208136" y="228759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リーフォーム: 図形 151">
              <a:extLst>
                <a:ext uri="{FF2B5EF4-FFF2-40B4-BE49-F238E27FC236}">
                  <a16:creationId xmlns:a16="http://schemas.microsoft.com/office/drawing/2014/main" id="{A2374D5F-B83A-4094-B64B-40DEDD1744B6}"/>
                </a:ext>
              </a:extLst>
            </p:cNvPr>
            <p:cNvSpPr/>
            <p:nvPr/>
          </p:nvSpPr>
          <p:spPr>
            <a:xfrm rot="18900000">
              <a:off x="9287048" y="3076846"/>
              <a:ext cx="123526" cy="24684"/>
            </a:xfrm>
            <a:custGeom>
              <a:avLst/>
              <a:gdLst>
                <a:gd name="connsiteX0" fmla="*/ 38 w 123526"/>
                <a:gd name="connsiteY0" fmla="*/ 24420 h 24684"/>
                <a:gd name="connsiteX1" fmla="*/ 65126 w 123526"/>
                <a:gd name="connsiteY1" fmla="*/ 607 h 24684"/>
                <a:gd name="connsiteX2" fmla="*/ 112751 w 123526"/>
                <a:gd name="connsiteY2" fmla="*/ 8545 h 24684"/>
                <a:gd name="connsiteX3" fmla="*/ 120688 w 123526"/>
                <a:gd name="connsiteY3" fmla="*/ 24420 h 24684"/>
                <a:gd name="connsiteX4" fmla="*/ 74651 w 123526"/>
                <a:gd name="connsiteY4" fmla="*/ 14895 h 24684"/>
                <a:gd name="connsiteX5" fmla="*/ 38 w 123526"/>
                <a:gd name="connsiteY5" fmla="*/ 24420 h 24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526" h="24684">
                  <a:moveTo>
                    <a:pt x="38" y="24420"/>
                  </a:moveTo>
                  <a:cubicBezTo>
                    <a:pt x="-1549" y="22039"/>
                    <a:pt x="46341" y="3253"/>
                    <a:pt x="65126" y="607"/>
                  </a:cubicBezTo>
                  <a:cubicBezTo>
                    <a:pt x="83911" y="-2039"/>
                    <a:pt x="103491" y="4576"/>
                    <a:pt x="112751" y="8545"/>
                  </a:cubicBezTo>
                  <a:cubicBezTo>
                    <a:pt x="122011" y="12514"/>
                    <a:pt x="127038" y="23362"/>
                    <a:pt x="120688" y="24420"/>
                  </a:cubicBezTo>
                  <a:cubicBezTo>
                    <a:pt x="114338" y="25478"/>
                    <a:pt x="90790" y="17541"/>
                    <a:pt x="74651" y="14895"/>
                  </a:cubicBezTo>
                  <a:cubicBezTo>
                    <a:pt x="58512" y="12249"/>
                    <a:pt x="1625" y="26801"/>
                    <a:pt x="38" y="24420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フリーフォーム: 図形 293">
              <a:extLst>
                <a:ext uri="{FF2B5EF4-FFF2-40B4-BE49-F238E27FC236}">
                  <a16:creationId xmlns:a16="http://schemas.microsoft.com/office/drawing/2014/main" id="{17C79588-4D80-4490-8D84-77897D7A189B}"/>
                </a:ext>
              </a:extLst>
            </p:cNvPr>
            <p:cNvSpPr/>
            <p:nvPr/>
          </p:nvSpPr>
          <p:spPr>
            <a:xfrm rot="18900000">
              <a:off x="9289595" y="3089647"/>
              <a:ext cx="123526" cy="24684"/>
            </a:xfrm>
            <a:custGeom>
              <a:avLst/>
              <a:gdLst>
                <a:gd name="connsiteX0" fmla="*/ 38 w 123526"/>
                <a:gd name="connsiteY0" fmla="*/ 24420 h 24684"/>
                <a:gd name="connsiteX1" fmla="*/ 65126 w 123526"/>
                <a:gd name="connsiteY1" fmla="*/ 607 h 24684"/>
                <a:gd name="connsiteX2" fmla="*/ 112751 w 123526"/>
                <a:gd name="connsiteY2" fmla="*/ 8545 h 24684"/>
                <a:gd name="connsiteX3" fmla="*/ 120688 w 123526"/>
                <a:gd name="connsiteY3" fmla="*/ 24420 h 24684"/>
                <a:gd name="connsiteX4" fmla="*/ 74651 w 123526"/>
                <a:gd name="connsiteY4" fmla="*/ 14895 h 24684"/>
                <a:gd name="connsiteX5" fmla="*/ 38 w 123526"/>
                <a:gd name="connsiteY5" fmla="*/ 24420 h 24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526" h="24684">
                  <a:moveTo>
                    <a:pt x="38" y="24420"/>
                  </a:moveTo>
                  <a:cubicBezTo>
                    <a:pt x="-1549" y="22039"/>
                    <a:pt x="46341" y="3253"/>
                    <a:pt x="65126" y="607"/>
                  </a:cubicBezTo>
                  <a:cubicBezTo>
                    <a:pt x="83911" y="-2039"/>
                    <a:pt x="103491" y="4576"/>
                    <a:pt x="112751" y="8545"/>
                  </a:cubicBezTo>
                  <a:cubicBezTo>
                    <a:pt x="122011" y="12514"/>
                    <a:pt x="127038" y="23362"/>
                    <a:pt x="120688" y="24420"/>
                  </a:cubicBezTo>
                  <a:cubicBezTo>
                    <a:pt x="114338" y="25478"/>
                    <a:pt x="90790" y="17541"/>
                    <a:pt x="74651" y="14895"/>
                  </a:cubicBezTo>
                  <a:cubicBezTo>
                    <a:pt x="58512" y="12249"/>
                    <a:pt x="1625" y="26801"/>
                    <a:pt x="38" y="24420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: 図形 152">
              <a:extLst>
                <a:ext uri="{FF2B5EF4-FFF2-40B4-BE49-F238E27FC236}">
                  <a16:creationId xmlns:a16="http://schemas.microsoft.com/office/drawing/2014/main" id="{F3D8C8DE-974B-40ED-AB1D-C4424AD7A93D}"/>
                </a:ext>
              </a:extLst>
            </p:cNvPr>
            <p:cNvSpPr/>
            <p:nvPr/>
          </p:nvSpPr>
          <p:spPr>
            <a:xfrm>
              <a:off x="9176030" y="3077540"/>
              <a:ext cx="128326" cy="56209"/>
            </a:xfrm>
            <a:custGeom>
              <a:avLst/>
              <a:gdLst>
                <a:gd name="connsiteX0" fmla="*/ 128308 w 128326"/>
                <a:gd name="connsiteY0" fmla="*/ 21260 h 56209"/>
                <a:gd name="connsiteX1" fmla="*/ 39408 w 128326"/>
                <a:gd name="connsiteY1" fmla="*/ 24435 h 56209"/>
                <a:gd name="connsiteX2" fmla="*/ 1308 w 128326"/>
                <a:gd name="connsiteY2" fmla="*/ 56185 h 56209"/>
                <a:gd name="connsiteX3" fmla="*/ 12420 w 128326"/>
                <a:gd name="connsiteY3" fmla="*/ 29198 h 56209"/>
                <a:gd name="connsiteX4" fmla="*/ 47345 w 128326"/>
                <a:gd name="connsiteY4" fmla="*/ 623 h 56209"/>
                <a:gd name="connsiteX5" fmla="*/ 128308 w 128326"/>
                <a:gd name="connsiteY5" fmla="*/ 21260 h 5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26" h="56209">
                  <a:moveTo>
                    <a:pt x="128308" y="21260"/>
                  </a:moveTo>
                  <a:cubicBezTo>
                    <a:pt x="126985" y="25229"/>
                    <a:pt x="60575" y="18614"/>
                    <a:pt x="39408" y="24435"/>
                  </a:cubicBezTo>
                  <a:cubicBezTo>
                    <a:pt x="18241" y="30256"/>
                    <a:pt x="5806" y="55391"/>
                    <a:pt x="1308" y="56185"/>
                  </a:cubicBezTo>
                  <a:cubicBezTo>
                    <a:pt x="-3190" y="56979"/>
                    <a:pt x="4747" y="38458"/>
                    <a:pt x="12420" y="29198"/>
                  </a:cubicBezTo>
                  <a:cubicBezTo>
                    <a:pt x="20093" y="19938"/>
                    <a:pt x="34116" y="5121"/>
                    <a:pt x="47345" y="623"/>
                  </a:cubicBezTo>
                  <a:cubicBezTo>
                    <a:pt x="60574" y="-3875"/>
                    <a:pt x="129631" y="17291"/>
                    <a:pt x="128308" y="21260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: 図形 153">
              <a:extLst>
                <a:ext uri="{FF2B5EF4-FFF2-40B4-BE49-F238E27FC236}">
                  <a16:creationId xmlns:a16="http://schemas.microsoft.com/office/drawing/2014/main" id="{AD07AAFA-FCE5-4824-AF9E-AEB0521804E4}"/>
                </a:ext>
              </a:extLst>
            </p:cNvPr>
            <p:cNvSpPr/>
            <p:nvPr/>
          </p:nvSpPr>
          <p:spPr>
            <a:xfrm>
              <a:off x="10370543" y="3912832"/>
              <a:ext cx="22527" cy="218423"/>
            </a:xfrm>
            <a:custGeom>
              <a:avLst/>
              <a:gdLst>
                <a:gd name="connsiteX0" fmla="*/ 19645 w 22527"/>
                <a:gd name="connsiteY0" fmla="*/ 356 h 218423"/>
                <a:gd name="connsiteX1" fmla="*/ 3770 w 22527"/>
                <a:gd name="connsiteY1" fmla="*/ 59093 h 218423"/>
                <a:gd name="connsiteX2" fmla="*/ 595 w 22527"/>
                <a:gd name="connsiteY2" fmla="*/ 116243 h 218423"/>
                <a:gd name="connsiteX3" fmla="*/ 2182 w 22527"/>
                <a:gd name="connsiteY3" fmla="*/ 160693 h 218423"/>
                <a:gd name="connsiteX4" fmla="*/ 21232 w 22527"/>
                <a:gd name="connsiteY4" fmla="*/ 217843 h 218423"/>
                <a:gd name="connsiteX5" fmla="*/ 19645 w 22527"/>
                <a:gd name="connsiteY5" fmla="*/ 187681 h 218423"/>
                <a:gd name="connsiteX6" fmla="*/ 10120 w 22527"/>
                <a:gd name="connsiteY6" fmla="*/ 146406 h 218423"/>
                <a:gd name="connsiteX7" fmla="*/ 8532 w 22527"/>
                <a:gd name="connsiteY7" fmla="*/ 87668 h 218423"/>
                <a:gd name="connsiteX8" fmla="*/ 19645 w 22527"/>
                <a:gd name="connsiteY8" fmla="*/ 356 h 21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27" h="218423">
                  <a:moveTo>
                    <a:pt x="19645" y="356"/>
                  </a:moveTo>
                  <a:cubicBezTo>
                    <a:pt x="18851" y="-4406"/>
                    <a:pt x="6945" y="39779"/>
                    <a:pt x="3770" y="59093"/>
                  </a:cubicBezTo>
                  <a:cubicBezTo>
                    <a:pt x="595" y="78408"/>
                    <a:pt x="860" y="99310"/>
                    <a:pt x="595" y="116243"/>
                  </a:cubicBezTo>
                  <a:cubicBezTo>
                    <a:pt x="330" y="133176"/>
                    <a:pt x="-1257" y="143760"/>
                    <a:pt x="2182" y="160693"/>
                  </a:cubicBezTo>
                  <a:cubicBezTo>
                    <a:pt x="5621" y="177626"/>
                    <a:pt x="18321" y="213345"/>
                    <a:pt x="21232" y="217843"/>
                  </a:cubicBezTo>
                  <a:cubicBezTo>
                    <a:pt x="24143" y="222341"/>
                    <a:pt x="21497" y="199587"/>
                    <a:pt x="19645" y="187681"/>
                  </a:cubicBezTo>
                  <a:cubicBezTo>
                    <a:pt x="17793" y="175775"/>
                    <a:pt x="11972" y="163075"/>
                    <a:pt x="10120" y="146406"/>
                  </a:cubicBezTo>
                  <a:cubicBezTo>
                    <a:pt x="8268" y="129737"/>
                    <a:pt x="7209" y="107512"/>
                    <a:pt x="8532" y="87668"/>
                  </a:cubicBezTo>
                  <a:cubicBezTo>
                    <a:pt x="9855" y="67824"/>
                    <a:pt x="20439" y="5118"/>
                    <a:pt x="19645" y="356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: 図形 155">
              <a:extLst>
                <a:ext uri="{FF2B5EF4-FFF2-40B4-BE49-F238E27FC236}">
                  <a16:creationId xmlns:a16="http://schemas.microsoft.com/office/drawing/2014/main" id="{DF2E812A-9211-4899-BEEA-8CB617D3FC4D}"/>
                </a:ext>
              </a:extLst>
            </p:cNvPr>
            <p:cNvSpPr/>
            <p:nvPr/>
          </p:nvSpPr>
          <p:spPr>
            <a:xfrm>
              <a:off x="9559687" y="2958902"/>
              <a:ext cx="250079" cy="95573"/>
            </a:xfrm>
            <a:custGeom>
              <a:avLst/>
              <a:gdLst>
                <a:gd name="connsiteX0" fmla="*/ 238 w 250079"/>
                <a:gd name="connsiteY0" fmla="*/ 95448 h 95573"/>
                <a:gd name="connsiteX1" fmla="*/ 70088 w 250079"/>
                <a:gd name="connsiteY1" fmla="*/ 57348 h 95573"/>
                <a:gd name="connsiteX2" fmla="*/ 200263 w 250079"/>
                <a:gd name="connsiteY2" fmla="*/ 24011 h 95573"/>
                <a:gd name="connsiteX3" fmla="*/ 249476 w 250079"/>
                <a:gd name="connsiteY3" fmla="*/ 1786 h 95573"/>
                <a:gd name="connsiteX4" fmla="*/ 171688 w 250079"/>
                <a:gd name="connsiteY4" fmla="*/ 4961 h 95573"/>
                <a:gd name="connsiteX5" fmla="*/ 106601 w 250079"/>
                <a:gd name="connsiteY5" fmla="*/ 33536 h 95573"/>
                <a:gd name="connsiteX6" fmla="*/ 92313 w 250079"/>
                <a:gd name="connsiteY6" fmla="*/ 68461 h 95573"/>
                <a:gd name="connsiteX7" fmla="*/ 238 w 250079"/>
                <a:gd name="connsiteY7" fmla="*/ 95448 h 9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079" h="95573">
                  <a:moveTo>
                    <a:pt x="238" y="95448"/>
                  </a:moveTo>
                  <a:cubicBezTo>
                    <a:pt x="-3466" y="93596"/>
                    <a:pt x="36750" y="69254"/>
                    <a:pt x="70088" y="57348"/>
                  </a:cubicBezTo>
                  <a:cubicBezTo>
                    <a:pt x="103426" y="45442"/>
                    <a:pt x="170365" y="33271"/>
                    <a:pt x="200263" y="24011"/>
                  </a:cubicBezTo>
                  <a:cubicBezTo>
                    <a:pt x="230161" y="14751"/>
                    <a:pt x="254238" y="4961"/>
                    <a:pt x="249476" y="1786"/>
                  </a:cubicBezTo>
                  <a:cubicBezTo>
                    <a:pt x="244714" y="-1389"/>
                    <a:pt x="195501" y="-331"/>
                    <a:pt x="171688" y="4961"/>
                  </a:cubicBezTo>
                  <a:cubicBezTo>
                    <a:pt x="147875" y="10253"/>
                    <a:pt x="119830" y="22953"/>
                    <a:pt x="106601" y="33536"/>
                  </a:cubicBezTo>
                  <a:cubicBezTo>
                    <a:pt x="93372" y="44119"/>
                    <a:pt x="109511" y="58672"/>
                    <a:pt x="92313" y="68461"/>
                  </a:cubicBezTo>
                  <a:cubicBezTo>
                    <a:pt x="75115" y="78250"/>
                    <a:pt x="3942" y="97300"/>
                    <a:pt x="238" y="95448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フリーフォーム: 図形 156">
              <a:extLst>
                <a:ext uri="{FF2B5EF4-FFF2-40B4-BE49-F238E27FC236}">
                  <a16:creationId xmlns:a16="http://schemas.microsoft.com/office/drawing/2014/main" id="{1336EFA8-384B-4A5A-B6D7-10439A6C266B}"/>
                </a:ext>
              </a:extLst>
            </p:cNvPr>
            <p:cNvSpPr/>
            <p:nvPr/>
          </p:nvSpPr>
          <p:spPr>
            <a:xfrm>
              <a:off x="9986348" y="2949561"/>
              <a:ext cx="262743" cy="86196"/>
            </a:xfrm>
            <a:custGeom>
              <a:avLst/>
              <a:gdLst>
                <a:gd name="connsiteX0" fmla="*/ 85 w 262743"/>
                <a:gd name="connsiteY0" fmla="*/ 1072 h 86196"/>
                <a:gd name="connsiteX1" fmla="*/ 152485 w 262743"/>
                <a:gd name="connsiteY1" fmla="*/ 34939 h 86196"/>
                <a:gd name="connsiteX2" fmla="*/ 262552 w 262743"/>
                <a:gd name="connsiteY2" fmla="*/ 68806 h 86196"/>
                <a:gd name="connsiteX3" fmla="*/ 177885 w 262743"/>
                <a:gd name="connsiteY3" fmla="*/ 81506 h 86196"/>
                <a:gd name="connsiteX4" fmla="*/ 131319 w 262743"/>
                <a:gd name="connsiteY4" fmla="*/ 77272 h 86196"/>
                <a:gd name="connsiteX5" fmla="*/ 85 w 262743"/>
                <a:gd name="connsiteY5" fmla="*/ 1072 h 86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743" h="86196">
                  <a:moveTo>
                    <a:pt x="85" y="1072"/>
                  </a:moveTo>
                  <a:cubicBezTo>
                    <a:pt x="3613" y="-5983"/>
                    <a:pt x="108740" y="23650"/>
                    <a:pt x="152485" y="34939"/>
                  </a:cubicBezTo>
                  <a:cubicBezTo>
                    <a:pt x="196230" y="46228"/>
                    <a:pt x="258319" y="61045"/>
                    <a:pt x="262552" y="68806"/>
                  </a:cubicBezTo>
                  <a:cubicBezTo>
                    <a:pt x="266785" y="76567"/>
                    <a:pt x="199757" y="80095"/>
                    <a:pt x="177885" y="81506"/>
                  </a:cubicBezTo>
                  <a:cubicBezTo>
                    <a:pt x="156013" y="82917"/>
                    <a:pt x="158836" y="93500"/>
                    <a:pt x="131319" y="77272"/>
                  </a:cubicBezTo>
                  <a:cubicBezTo>
                    <a:pt x="103802" y="61044"/>
                    <a:pt x="-3443" y="8127"/>
                    <a:pt x="85" y="1072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フリーフォーム: 図形 157">
              <a:extLst>
                <a:ext uri="{FF2B5EF4-FFF2-40B4-BE49-F238E27FC236}">
                  <a16:creationId xmlns:a16="http://schemas.microsoft.com/office/drawing/2014/main" id="{21801075-F918-46A6-A592-0106850285CD}"/>
                </a:ext>
              </a:extLst>
            </p:cNvPr>
            <p:cNvSpPr/>
            <p:nvPr/>
          </p:nvSpPr>
          <p:spPr>
            <a:xfrm>
              <a:off x="9175221" y="3361839"/>
              <a:ext cx="205867" cy="830791"/>
            </a:xfrm>
            <a:custGeom>
              <a:avLst/>
              <a:gdLst>
                <a:gd name="connsiteX0" fmla="*/ 197379 w 205867"/>
                <a:gd name="connsiteY0" fmla="*/ 486 h 830791"/>
                <a:gd name="connsiteX1" fmla="*/ 146579 w 205867"/>
                <a:gd name="connsiteY1" fmla="*/ 92561 h 830791"/>
                <a:gd name="connsiteX2" fmla="*/ 178329 w 205867"/>
                <a:gd name="connsiteY2" fmla="*/ 248136 h 830791"/>
                <a:gd name="connsiteX3" fmla="*/ 133879 w 205867"/>
                <a:gd name="connsiteY3" fmla="*/ 425936 h 830791"/>
                <a:gd name="connsiteX4" fmla="*/ 114829 w 205867"/>
                <a:gd name="connsiteY4" fmla="*/ 714861 h 830791"/>
                <a:gd name="connsiteX5" fmla="*/ 200554 w 205867"/>
                <a:gd name="connsiteY5" fmla="*/ 819636 h 830791"/>
                <a:gd name="connsiteX6" fmla="*/ 184679 w 205867"/>
                <a:gd name="connsiteY6" fmla="*/ 825986 h 830791"/>
                <a:gd name="connsiteX7" fmla="*/ 86254 w 205867"/>
                <a:gd name="connsiteY7" fmla="*/ 803761 h 830791"/>
                <a:gd name="connsiteX8" fmla="*/ 529 w 205867"/>
                <a:gd name="connsiteY8" fmla="*/ 733911 h 830791"/>
                <a:gd name="connsiteX9" fmla="*/ 127529 w 205867"/>
                <a:gd name="connsiteY9" fmla="*/ 664061 h 830791"/>
                <a:gd name="connsiteX10" fmla="*/ 140229 w 205867"/>
                <a:gd name="connsiteY10" fmla="*/ 543411 h 830791"/>
                <a:gd name="connsiteX11" fmla="*/ 105304 w 205867"/>
                <a:gd name="connsiteY11" fmla="*/ 349736 h 830791"/>
                <a:gd name="connsiteX12" fmla="*/ 140229 w 205867"/>
                <a:gd name="connsiteY12" fmla="*/ 130661 h 830791"/>
                <a:gd name="connsiteX13" fmla="*/ 197379 w 205867"/>
                <a:gd name="connsiteY13" fmla="*/ 486 h 83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867" h="830791">
                  <a:moveTo>
                    <a:pt x="197379" y="486"/>
                  </a:moveTo>
                  <a:cubicBezTo>
                    <a:pt x="198437" y="-5864"/>
                    <a:pt x="149754" y="51286"/>
                    <a:pt x="146579" y="92561"/>
                  </a:cubicBezTo>
                  <a:cubicBezTo>
                    <a:pt x="143404" y="133836"/>
                    <a:pt x="180446" y="192574"/>
                    <a:pt x="178329" y="248136"/>
                  </a:cubicBezTo>
                  <a:cubicBezTo>
                    <a:pt x="176212" y="303698"/>
                    <a:pt x="144462" y="348149"/>
                    <a:pt x="133879" y="425936"/>
                  </a:cubicBezTo>
                  <a:cubicBezTo>
                    <a:pt x="123296" y="503723"/>
                    <a:pt x="103716" y="649244"/>
                    <a:pt x="114829" y="714861"/>
                  </a:cubicBezTo>
                  <a:cubicBezTo>
                    <a:pt x="125942" y="780478"/>
                    <a:pt x="188912" y="801115"/>
                    <a:pt x="200554" y="819636"/>
                  </a:cubicBezTo>
                  <a:cubicBezTo>
                    <a:pt x="212196" y="838157"/>
                    <a:pt x="203729" y="828632"/>
                    <a:pt x="184679" y="825986"/>
                  </a:cubicBezTo>
                  <a:cubicBezTo>
                    <a:pt x="165629" y="823340"/>
                    <a:pt x="116946" y="819107"/>
                    <a:pt x="86254" y="803761"/>
                  </a:cubicBezTo>
                  <a:cubicBezTo>
                    <a:pt x="55562" y="788415"/>
                    <a:pt x="-6350" y="757194"/>
                    <a:pt x="529" y="733911"/>
                  </a:cubicBezTo>
                  <a:cubicBezTo>
                    <a:pt x="7408" y="710628"/>
                    <a:pt x="104246" y="695811"/>
                    <a:pt x="127529" y="664061"/>
                  </a:cubicBezTo>
                  <a:cubicBezTo>
                    <a:pt x="150812" y="632311"/>
                    <a:pt x="143933" y="595799"/>
                    <a:pt x="140229" y="543411"/>
                  </a:cubicBezTo>
                  <a:cubicBezTo>
                    <a:pt x="136525" y="491024"/>
                    <a:pt x="105304" y="418528"/>
                    <a:pt x="105304" y="349736"/>
                  </a:cubicBezTo>
                  <a:cubicBezTo>
                    <a:pt x="105304" y="280944"/>
                    <a:pt x="128058" y="185694"/>
                    <a:pt x="140229" y="130661"/>
                  </a:cubicBezTo>
                  <a:cubicBezTo>
                    <a:pt x="152400" y="75628"/>
                    <a:pt x="196321" y="6836"/>
                    <a:pt x="197379" y="486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フリーフォーム: 図形 158">
              <a:extLst>
                <a:ext uri="{FF2B5EF4-FFF2-40B4-BE49-F238E27FC236}">
                  <a16:creationId xmlns:a16="http://schemas.microsoft.com/office/drawing/2014/main" id="{EAF21C52-9CD6-4A1A-BDFF-F2A1B213BD59}"/>
                </a:ext>
              </a:extLst>
            </p:cNvPr>
            <p:cNvSpPr/>
            <p:nvPr/>
          </p:nvSpPr>
          <p:spPr>
            <a:xfrm>
              <a:off x="9187596" y="3368592"/>
              <a:ext cx="192329" cy="657597"/>
            </a:xfrm>
            <a:custGeom>
              <a:avLst/>
              <a:gdLst>
                <a:gd name="connsiteX0" fmla="*/ 191354 w 192329"/>
                <a:gd name="connsiteY0" fmla="*/ 83 h 657597"/>
                <a:gd name="connsiteX1" fmla="*/ 67529 w 192329"/>
                <a:gd name="connsiteY1" fmla="*/ 104858 h 657597"/>
                <a:gd name="connsiteX2" fmla="*/ 83404 w 192329"/>
                <a:gd name="connsiteY2" fmla="*/ 206458 h 657597"/>
                <a:gd name="connsiteX3" fmla="*/ 96104 w 192329"/>
                <a:gd name="connsiteY3" fmla="*/ 339808 h 657597"/>
                <a:gd name="connsiteX4" fmla="*/ 19904 w 192329"/>
                <a:gd name="connsiteY4" fmla="*/ 476333 h 657597"/>
                <a:gd name="connsiteX5" fmla="*/ 16729 w 192329"/>
                <a:gd name="connsiteY5" fmla="*/ 549358 h 657597"/>
                <a:gd name="connsiteX6" fmla="*/ 42129 w 192329"/>
                <a:gd name="connsiteY6" fmla="*/ 657308 h 657597"/>
                <a:gd name="connsiteX7" fmla="*/ 854 w 192329"/>
                <a:gd name="connsiteY7" fmla="*/ 514433 h 657597"/>
                <a:gd name="connsiteX8" fmla="*/ 23079 w 192329"/>
                <a:gd name="connsiteY8" fmla="*/ 339808 h 657597"/>
                <a:gd name="connsiteX9" fmla="*/ 121504 w 192329"/>
                <a:gd name="connsiteY9" fmla="*/ 92158 h 657597"/>
                <a:gd name="connsiteX10" fmla="*/ 191354 w 192329"/>
                <a:gd name="connsiteY10" fmla="*/ 83 h 65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2329" h="657597">
                  <a:moveTo>
                    <a:pt x="191354" y="83"/>
                  </a:moveTo>
                  <a:cubicBezTo>
                    <a:pt x="182358" y="2200"/>
                    <a:pt x="85521" y="70462"/>
                    <a:pt x="67529" y="104858"/>
                  </a:cubicBezTo>
                  <a:cubicBezTo>
                    <a:pt x="49537" y="139254"/>
                    <a:pt x="78641" y="167300"/>
                    <a:pt x="83404" y="206458"/>
                  </a:cubicBezTo>
                  <a:cubicBezTo>
                    <a:pt x="88166" y="245616"/>
                    <a:pt x="106687" y="294829"/>
                    <a:pt x="96104" y="339808"/>
                  </a:cubicBezTo>
                  <a:cubicBezTo>
                    <a:pt x="85521" y="384787"/>
                    <a:pt x="33133" y="441408"/>
                    <a:pt x="19904" y="476333"/>
                  </a:cubicBezTo>
                  <a:cubicBezTo>
                    <a:pt x="6675" y="511258"/>
                    <a:pt x="13025" y="519196"/>
                    <a:pt x="16729" y="549358"/>
                  </a:cubicBezTo>
                  <a:cubicBezTo>
                    <a:pt x="20433" y="579521"/>
                    <a:pt x="44775" y="663129"/>
                    <a:pt x="42129" y="657308"/>
                  </a:cubicBezTo>
                  <a:cubicBezTo>
                    <a:pt x="39483" y="651487"/>
                    <a:pt x="4029" y="567350"/>
                    <a:pt x="854" y="514433"/>
                  </a:cubicBezTo>
                  <a:cubicBezTo>
                    <a:pt x="-2321" y="461516"/>
                    <a:pt x="2971" y="410187"/>
                    <a:pt x="23079" y="339808"/>
                  </a:cubicBezTo>
                  <a:cubicBezTo>
                    <a:pt x="43187" y="269429"/>
                    <a:pt x="98221" y="148250"/>
                    <a:pt x="121504" y="92158"/>
                  </a:cubicBezTo>
                  <a:cubicBezTo>
                    <a:pt x="144787" y="36066"/>
                    <a:pt x="200350" y="-2034"/>
                    <a:pt x="191354" y="83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リーフォーム: 図形 159">
              <a:extLst>
                <a:ext uri="{FF2B5EF4-FFF2-40B4-BE49-F238E27FC236}">
                  <a16:creationId xmlns:a16="http://schemas.microsoft.com/office/drawing/2014/main" id="{061D03D7-9F45-48A0-A0DB-1BCB1114C49A}"/>
                </a:ext>
              </a:extLst>
            </p:cNvPr>
            <p:cNvSpPr/>
            <p:nvPr/>
          </p:nvSpPr>
          <p:spPr>
            <a:xfrm>
              <a:off x="9300864" y="3527070"/>
              <a:ext cx="44773" cy="217843"/>
            </a:xfrm>
            <a:custGeom>
              <a:avLst/>
              <a:gdLst>
                <a:gd name="connsiteX0" fmla="*/ 27286 w 44773"/>
                <a:gd name="connsiteY0" fmla="*/ 355 h 217843"/>
                <a:gd name="connsiteX1" fmla="*/ 44749 w 44773"/>
                <a:gd name="connsiteY1" fmla="*/ 70205 h 217843"/>
                <a:gd name="connsiteX2" fmla="*/ 30461 w 44773"/>
                <a:gd name="connsiteY2" fmla="*/ 119418 h 217843"/>
                <a:gd name="connsiteX3" fmla="*/ 5061 w 44773"/>
                <a:gd name="connsiteY3" fmla="*/ 176568 h 217843"/>
                <a:gd name="connsiteX4" fmla="*/ 299 w 44773"/>
                <a:gd name="connsiteY4" fmla="*/ 217843 h 217843"/>
                <a:gd name="connsiteX5" fmla="*/ 9824 w 44773"/>
                <a:gd name="connsiteY5" fmla="*/ 176568 h 217843"/>
                <a:gd name="connsiteX6" fmla="*/ 16174 w 44773"/>
                <a:gd name="connsiteY6" fmla="*/ 101955 h 217843"/>
                <a:gd name="connsiteX7" fmla="*/ 27286 w 44773"/>
                <a:gd name="connsiteY7" fmla="*/ 355 h 21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73" h="217843">
                  <a:moveTo>
                    <a:pt x="27286" y="355"/>
                  </a:moveTo>
                  <a:cubicBezTo>
                    <a:pt x="32049" y="-4937"/>
                    <a:pt x="44220" y="50361"/>
                    <a:pt x="44749" y="70205"/>
                  </a:cubicBezTo>
                  <a:cubicBezTo>
                    <a:pt x="45278" y="90049"/>
                    <a:pt x="37076" y="101691"/>
                    <a:pt x="30461" y="119418"/>
                  </a:cubicBezTo>
                  <a:cubicBezTo>
                    <a:pt x="23846" y="137145"/>
                    <a:pt x="10088" y="160164"/>
                    <a:pt x="5061" y="176568"/>
                  </a:cubicBezTo>
                  <a:cubicBezTo>
                    <a:pt x="34" y="192972"/>
                    <a:pt x="-495" y="217843"/>
                    <a:pt x="299" y="217843"/>
                  </a:cubicBezTo>
                  <a:cubicBezTo>
                    <a:pt x="1093" y="217843"/>
                    <a:pt x="7178" y="195883"/>
                    <a:pt x="9824" y="176568"/>
                  </a:cubicBezTo>
                  <a:cubicBezTo>
                    <a:pt x="12470" y="157253"/>
                    <a:pt x="12470" y="126561"/>
                    <a:pt x="16174" y="101955"/>
                  </a:cubicBezTo>
                  <a:cubicBezTo>
                    <a:pt x="19878" y="77349"/>
                    <a:pt x="22523" y="5647"/>
                    <a:pt x="27286" y="355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: 図形 160">
              <a:extLst>
                <a:ext uri="{FF2B5EF4-FFF2-40B4-BE49-F238E27FC236}">
                  <a16:creationId xmlns:a16="http://schemas.microsoft.com/office/drawing/2014/main" id="{10CFF348-A019-415D-BC57-E84EAA4E722E}"/>
                </a:ext>
              </a:extLst>
            </p:cNvPr>
            <p:cNvSpPr/>
            <p:nvPr/>
          </p:nvSpPr>
          <p:spPr>
            <a:xfrm>
              <a:off x="9208472" y="3603609"/>
              <a:ext cx="53005" cy="184203"/>
            </a:xfrm>
            <a:custGeom>
              <a:avLst/>
              <a:gdLst>
                <a:gd name="connsiteX0" fmla="*/ 53003 w 53005"/>
                <a:gd name="connsiteY0" fmla="*/ 16 h 184203"/>
                <a:gd name="connsiteX1" fmla="*/ 22841 w 53005"/>
                <a:gd name="connsiteY1" fmla="*/ 66691 h 184203"/>
                <a:gd name="connsiteX2" fmla="*/ 6966 w 53005"/>
                <a:gd name="connsiteY2" fmla="*/ 131779 h 184203"/>
                <a:gd name="connsiteX3" fmla="*/ 616 w 53005"/>
                <a:gd name="connsiteY3" fmla="*/ 184166 h 184203"/>
                <a:gd name="connsiteX4" fmla="*/ 21253 w 53005"/>
                <a:gd name="connsiteY4" fmla="*/ 123841 h 184203"/>
                <a:gd name="connsiteX5" fmla="*/ 22841 w 53005"/>
                <a:gd name="connsiteY5" fmla="*/ 88916 h 184203"/>
                <a:gd name="connsiteX6" fmla="*/ 24428 w 53005"/>
                <a:gd name="connsiteY6" fmla="*/ 60341 h 184203"/>
                <a:gd name="connsiteX7" fmla="*/ 53003 w 53005"/>
                <a:gd name="connsiteY7" fmla="*/ 16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005" h="184203">
                  <a:moveTo>
                    <a:pt x="53003" y="16"/>
                  </a:moveTo>
                  <a:cubicBezTo>
                    <a:pt x="52738" y="1074"/>
                    <a:pt x="30514" y="44730"/>
                    <a:pt x="22841" y="66691"/>
                  </a:cubicBezTo>
                  <a:cubicBezTo>
                    <a:pt x="15168" y="88652"/>
                    <a:pt x="10670" y="112200"/>
                    <a:pt x="6966" y="131779"/>
                  </a:cubicBezTo>
                  <a:cubicBezTo>
                    <a:pt x="3262" y="151358"/>
                    <a:pt x="-1765" y="185489"/>
                    <a:pt x="616" y="184166"/>
                  </a:cubicBezTo>
                  <a:cubicBezTo>
                    <a:pt x="2997" y="182843"/>
                    <a:pt x="17549" y="139716"/>
                    <a:pt x="21253" y="123841"/>
                  </a:cubicBezTo>
                  <a:cubicBezTo>
                    <a:pt x="24957" y="107966"/>
                    <a:pt x="22312" y="99499"/>
                    <a:pt x="22841" y="88916"/>
                  </a:cubicBezTo>
                  <a:cubicBezTo>
                    <a:pt x="23370" y="78333"/>
                    <a:pt x="20989" y="71983"/>
                    <a:pt x="24428" y="60341"/>
                  </a:cubicBezTo>
                  <a:cubicBezTo>
                    <a:pt x="27867" y="48699"/>
                    <a:pt x="53268" y="-1042"/>
                    <a:pt x="53003" y="16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: 図形 161">
              <a:extLst>
                <a:ext uri="{FF2B5EF4-FFF2-40B4-BE49-F238E27FC236}">
                  <a16:creationId xmlns:a16="http://schemas.microsoft.com/office/drawing/2014/main" id="{25AE5186-9A62-4EAC-8365-03989C6DC185}"/>
                </a:ext>
              </a:extLst>
            </p:cNvPr>
            <p:cNvSpPr/>
            <p:nvPr/>
          </p:nvSpPr>
          <p:spPr>
            <a:xfrm>
              <a:off x="9218015" y="3749390"/>
              <a:ext cx="63111" cy="323869"/>
            </a:xfrm>
            <a:custGeom>
              <a:avLst/>
              <a:gdLst>
                <a:gd name="connsiteX0" fmla="*/ 62510 w 63111"/>
                <a:gd name="connsiteY0" fmla="*/ 285 h 323869"/>
                <a:gd name="connsiteX1" fmla="*/ 32348 w 63111"/>
                <a:gd name="connsiteY1" fmla="*/ 106648 h 323869"/>
                <a:gd name="connsiteX2" fmla="*/ 57748 w 63111"/>
                <a:gd name="connsiteY2" fmla="*/ 309848 h 323869"/>
                <a:gd name="connsiteX3" fmla="*/ 51398 w 63111"/>
                <a:gd name="connsiteY3" fmla="*/ 301910 h 323869"/>
                <a:gd name="connsiteX4" fmla="*/ 18060 w 63111"/>
                <a:gd name="connsiteY4" fmla="*/ 266985 h 323869"/>
                <a:gd name="connsiteX5" fmla="*/ 2185 w 63111"/>
                <a:gd name="connsiteY5" fmla="*/ 220948 h 323869"/>
                <a:gd name="connsiteX6" fmla="*/ 5360 w 63111"/>
                <a:gd name="connsiteY6" fmla="*/ 184435 h 323869"/>
                <a:gd name="connsiteX7" fmla="*/ 49810 w 63111"/>
                <a:gd name="connsiteY7" fmla="*/ 78073 h 323869"/>
                <a:gd name="connsiteX8" fmla="*/ 62510 w 63111"/>
                <a:gd name="connsiteY8" fmla="*/ 285 h 32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111" h="323869">
                  <a:moveTo>
                    <a:pt x="62510" y="285"/>
                  </a:moveTo>
                  <a:cubicBezTo>
                    <a:pt x="59600" y="5047"/>
                    <a:pt x="33142" y="55054"/>
                    <a:pt x="32348" y="106648"/>
                  </a:cubicBezTo>
                  <a:cubicBezTo>
                    <a:pt x="31554" y="158242"/>
                    <a:pt x="57748" y="309848"/>
                    <a:pt x="57748" y="309848"/>
                  </a:cubicBezTo>
                  <a:cubicBezTo>
                    <a:pt x="60923" y="342392"/>
                    <a:pt x="58013" y="309054"/>
                    <a:pt x="51398" y="301910"/>
                  </a:cubicBezTo>
                  <a:cubicBezTo>
                    <a:pt x="44783" y="294766"/>
                    <a:pt x="26262" y="280479"/>
                    <a:pt x="18060" y="266985"/>
                  </a:cubicBezTo>
                  <a:cubicBezTo>
                    <a:pt x="9858" y="253491"/>
                    <a:pt x="4302" y="234706"/>
                    <a:pt x="2185" y="220948"/>
                  </a:cubicBezTo>
                  <a:cubicBezTo>
                    <a:pt x="68" y="207190"/>
                    <a:pt x="-2578" y="208248"/>
                    <a:pt x="5360" y="184435"/>
                  </a:cubicBezTo>
                  <a:cubicBezTo>
                    <a:pt x="13297" y="160623"/>
                    <a:pt x="42402" y="104531"/>
                    <a:pt x="49810" y="78073"/>
                  </a:cubicBezTo>
                  <a:cubicBezTo>
                    <a:pt x="57218" y="51615"/>
                    <a:pt x="65420" y="-4477"/>
                    <a:pt x="62510" y="285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: 図形 162">
              <a:extLst>
                <a:ext uri="{FF2B5EF4-FFF2-40B4-BE49-F238E27FC236}">
                  <a16:creationId xmlns:a16="http://schemas.microsoft.com/office/drawing/2014/main" id="{249104BD-99A8-416B-A03D-4C4D6C4D77E6}"/>
                </a:ext>
              </a:extLst>
            </p:cNvPr>
            <p:cNvSpPr/>
            <p:nvPr/>
          </p:nvSpPr>
          <p:spPr>
            <a:xfrm>
              <a:off x="9941947" y="4799893"/>
              <a:ext cx="938399" cy="497511"/>
            </a:xfrm>
            <a:custGeom>
              <a:avLst/>
              <a:gdLst>
                <a:gd name="connsiteX0" fmla="*/ 21203 w 938399"/>
                <a:gd name="connsiteY0" fmla="*/ 432507 h 497511"/>
                <a:gd name="connsiteX1" fmla="*/ 154553 w 938399"/>
                <a:gd name="connsiteY1" fmla="*/ 400757 h 497511"/>
                <a:gd name="connsiteX2" fmla="*/ 484753 w 938399"/>
                <a:gd name="connsiteY2" fmla="*/ 210257 h 497511"/>
                <a:gd name="connsiteX3" fmla="*/ 814953 w 938399"/>
                <a:gd name="connsiteY3" fmla="*/ 38807 h 497511"/>
                <a:gd name="connsiteX4" fmla="*/ 935603 w 938399"/>
                <a:gd name="connsiteY4" fmla="*/ 13407 h 497511"/>
                <a:gd name="connsiteX5" fmla="*/ 713353 w 938399"/>
                <a:gd name="connsiteY5" fmla="*/ 210257 h 497511"/>
                <a:gd name="connsiteX6" fmla="*/ 675253 w 938399"/>
                <a:gd name="connsiteY6" fmla="*/ 330907 h 497511"/>
                <a:gd name="connsiteX7" fmla="*/ 586353 w 938399"/>
                <a:gd name="connsiteY7" fmla="*/ 496007 h 497511"/>
                <a:gd name="connsiteX8" fmla="*/ 21203 w 938399"/>
                <a:gd name="connsiteY8" fmla="*/ 432507 h 49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8399" h="497511">
                  <a:moveTo>
                    <a:pt x="21203" y="432507"/>
                  </a:moveTo>
                  <a:cubicBezTo>
                    <a:pt x="-50764" y="416632"/>
                    <a:pt x="77295" y="437799"/>
                    <a:pt x="154553" y="400757"/>
                  </a:cubicBezTo>
                  <a:cubicBezTo>
                    <a:pt x="231811" y="363715"/>
                    <a:pt x="374686" y="270582"/>
                    <a:pt x="484753" y="210257"/>
                  </a:cubicBezTo>
                  <a:cubicBezTo>
                    <a:pt x="594820" y="149932"/>
                    <a:pt x="739811" y="71615"/>
                    <a:pt x="814953" y="38807"/>
                  </a:cubicBezTo>
                  <a:cubicBezTo>
                    <a:pt x="890095" y="5999"/>
                    <a:pt x="952536" y="-15168"/>
                    <a:pt x="935603" y="13407"/>
                  </a:cubicBezTo>
                  <a:cubicBezTo>
                    <a:pt x="918670" y="41982"/>
                    <a:pt x="756745" y="157340"/>
                    <a:pt x="713353" y="210257"/>
                  </a:cubicBezTo>
                  <a:cubicBezTo>
                    <a:pt x="669961" y="263174"/>
                    <a:pt x="696420" y="283282"/>
                    <a:pt x="675253" y="330907"/>
                  </a:cubicBezTo>
                  <a:cubicBezTo>
                    <a:pt x="654086" y="378532"/>
                    <a:pt x="698536" y="484365"/>
                    <a:pt x="586353" y="496007"/>
                  </a:cubicBezTo>
                  <a:cubicBezTo>
                    <a:pt x="474170" y="507649"/>
                    <a:pt x="93170" y="448382"/>
                    <a:pt x="21203" y="432507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: 図形 163">
              <a:extLst>
                <a:ext uri="{FF2B5EF4-FFF2-40B4-BE49-F238E27FC236}">
                  <a16:creationId xmlns:a16="http://schemas.microsoft.com/office/drawing/2014/main" id="{A6DD59AA-D3B0-44E7-BF1B-6ED31B52F915}"/>
                </a:ext>
              </a:extLst>
            </p:cNvPr>
            <p:cNvSpPr/>
            <p:nvPr/>
          </p:nvSpPr>
          <p:spPr>
            <a:xfrm>
              <a:off x="10269541" y="4879315"/>
              <a:ext cx="446594" cy="290961"/>
            </a:xfrm>
            <a:custGeom>
              <a:avLst/>
              <a:gdLst>
                <a:gd name="connsiteX0" fmla="*/ 4759 w 446594"/>
                <a:gd name="connsiteY0" fmla="*/ 289585 h 290961"/>
                <a:gd name="connsiteX1" fmla="*/ 106359 w 446594"/>
                <a:gd name="connsiteY1" fmla="*/ 238785 h 290961"/>
                <a:gd name="connsiteX2" fmla="*/ 354009 w 446594"/>
                <a:gd name="connsiteY2" fmla="*/ 80035 h 290961"/>
                <a:gd name="connsiteX3" fmla="*/ 442909 w 446594"/>
                <a:gd name="connsiteY3" fmla="*/ 3835 h 290961"/>
                <a:gd name="connsiteX4" fmla="*/ 246059 w 446594"/>
                <a:gd name="connsiteY4" fmla="*/ 194335 h 290961"/>
                <a:gd name="connsiteX5" fmla="*/ 4759 w 446594"/>
                <a:gd name="connsiteY5" fmla="*/ 289585 h 29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594" h="290961">
                  <a:moveTo>
                    <a:pt x="4759" y="289585"/>
                  </a:moveTo>
                  <a:cubicBezTo>
                    <a:pt x="-18524" y="296993"/>
                    <a:pt x="48151" y="273710"/>
                    <a:pt x="106359" y="238785"/>
                  </a:cubicBezTo>
                  <a:cubicBezTo>
                    <a:pt x="164567" y="203860"/>
                    <a:pt x="297917" y="119193"/>
                    <a:pt x="354009" y="80035"/>
                  </a:cubicBezTo>
                  <a:cubicBezTo>
                    <a:pt x="410101" y="40877"/>
                    <a:pt x="460901" y="-15215"/>
                    <a:pt x="442909" y="3835"/>
                  </a:cubicBezTo>
                  <a:cubicBezTo>
                    <a:pt x="424917" y="22885"/>
                    <a:pt x="314851" y="149885"/>
                    <a:pt x="246059" y="194335"/>
                  </a:cubicBezTo>
                  <a:cubicBezTo>
                    <a:pt x="177267" y="238785"/>
                    <a:pt x="28042" y="282177"/>
                    <a:pt x="4759" y="289585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: 図形 164">
              <a:extLst>
                <a:ext uri="{FF2B5EF4-FFF2-40B4-BE49-F238E27FC236}">
                  <a16:creationId xmlns:a16="http://schemas.microsoft.com/office/drawing/2014/main" id="{E0688347-6175-49E8-80CD-9FF5157F7C17}"/>
                </a:ext>
              </a:extLst>
            </p:cNvPr>
            <p:cNvSpPr/>
            <p:nvPr/>
          </p:nvSpPr>
          <p:spPr>
            <a:xfrm>
              <a:off x="9291303" y="4222884"/>
              <a:ext cx="205294" cy="393862"/>
            </a:xfrm>
            <a:custGeom>
              <a:avLst/>
              <a:gdLst>
                <a:gd name="connsiteX0" fmla="*/ 93997 w 205294"/>
                <a:gd name="connsiteY0" fmla="*/ 1983 h 393862"/>
                <a:gd name="connsiteX1" fmla="*/ 132097 w 205294"/>
                <a:gd name="connsiteY1" fmla="*/ 84533 h 393862"/>
                <a:gd name="connsiteX2" fmla="*/ 87647 w 205294"/>
                <a:gd name="connsiteY2" fmla="*/ 173433 h 393862"/>
                <a:gd name="connsiteX3" fmla="*/ 7214 w 205294"/>
                <a:gd name="connsiteY3" fmla="*/ 255983 h 393862"/>
                <a:gd name="connsiteX4" fmla="*/ 19914 w 205294"/>
                <a:gd name="connsiteY4" fmla="*/ 380866 h 393862"/>
                <a:gd name="connsiteX5" fmla="*/ 149030 w 205294"/>
                <a:gd name="connsiteY5" fmla="*/ 378749 h 393862"/>
                <a:gd name="connsiteX6" fmla="*/ 197714 w 205294"/>
                <a:gd name="connsiteY6" fmla="*/ 281383 h 393862"/>
                <a:gd name="connsiteX7" fmla="*/ 195597 w 205294"/>
                <a:gd name="connsiteY7" fmla="*/ 171316 h 393862"/>
                <a:gd name="connsiteX8" fmla="*/ 93997 w 205294"/>
                <a:gd name="connsiteY8" fmla="*/ 1983 h 39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294" h="393862">
                  <a:moveTo>
                    <a:pt x="93997" y="1983"/>
                  </a:moveTo>
                  <a:cubicBezTo>
                    <a:pt x="83414" y="-12481"/>
                    <a:pt x="133155" y="55958"/>
                    <a:pt x="132097" y="84533"/>
                  </a:cubicBezTo>
                  <a:cubicBezTo>
                    <a:pt x="131039" y="113108"/>
                    <a:pt x="108461" y="144858"/>
                    <a:pt x="87647" y="173433"/>
                  </a:cubicBezTo>
                  <a:cubicBezTo>
                    <a:pt x="66833" y="202008"/>
                    <a:pt x="18503" y="221411"/>
                    <a:pt x="7214" y="255983"/>
                  </a:cubicBezTo>
                  <a:cubicBezTo>
                    <a:pt x="-4075" y="290555"/>
                    <a:pt x="-3722" y="360405"/>
                    <a:pt x="19914" y="380866"/>
                  </a:cubicBezTo>
                  <a:cubicBezTo>
                    <a:pt x="43550" y="401327"/>
                    <a:pt x="119397" y="395329"/>
                    <a:pt x="149030" y="378749"/>
                  </a:cubicBezTo>
                  <a:cubicBezTo>
                    <a:pt x="178663" y="362169"/>
                    <a:pt x="189953" y="315955"/>
                    <a:pt x="197714" y="281383"/>
                  </a:cubicBezTo>
                  <a:cubicBezTo>
                    <a:pt x="205475" y="246811"/>
                    <a:pt x="210766" y="212944"/>
                    <a:pt x="195597" y="171316"/>
                  </a:cubicBezTo>
                  <a:cubicBezTo>
                    <a:pt x="180428" y="129688"/>
                    <a:pt x="104580" y="16447"/>
                    <a:pt x="93997" y="1983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: 図形 165">
              <a:extLst>
                <a:ext uri="{FF2B5EF4-FFF2-40B4-BE49-F238E27FC236}">
                  <a16:creationId xmlns:a16="http://schemas.microsoft.com/office/drawing/2014/main" id="{005A8E24-3D22-4A30-A337-40FD05A61E56}"/>
                </a:ext>
              </a:extLst>
            </p:cNvPr>
            <p:cNvSpPr/>
            <p:nvPr/>
          </p:nvSpPr>
          <p:spPr>
            <a:xfrm>
              <a:off x="9304717" y="4341223"/>
              <a:ext cx="128623" cy="226980"/>
            </a:xfrm>
            <a:custGeom>
              <a:avLst/>
              <a:gdLst>
                <a:gd name="connsiteX0" fmla="*/ 122916 w 128623"/>
                <a:gd name="connsiteY0" fmla="*/ 60 h 226980"/>
                <a:gd name="connsiteX1" fmla="*/ 72116 w 128623"/>
                <a:gd name="connsiteY1" fmla="*/ 86844 h 226980"/>
                <a:gd name="connsiteX2" fmla="*/ 36133 w 128623"/>
                <a:gd name="connsiteY2" fmla="*/ 124944 h 226980"/>
                <a:gd name="connsiteX3" fmla="*/ 17083 w 128623"/>
                <a:gd name="connsiteY3" fmla="*/ 150344 h 226980"/>
                <a:gd name="connsiteX4" fmla="*/ 2266 w 128623"/>
                <a:gd name="connsiteY4" fmla="*/ 194794 h 226980"/>
                <a:gd name="connsiteX5" fmla="*/ 2266 w 128623"/>
                <a:gd name="connsiteY5" fmla="*/ 226544 h 226980"/>
                <a:gd name="connsiteX6" fmla="*/ 23433 w 128623"/>
                <a:gd name="connsiteY6" fmla="*/ 171510 h 226980"/>
                <a:gd name="connsiteX7" fmla="*/ 82700 w 128623"/>
                <a:gd name="connsiteY7" fmla="*/ 137644 h 226980"/>
                <a:gd name="connsiteX8" fmla="*/ 122916 w 128623"/>
                <a:gd name="connsiteY8" fmla="*/ 74144 h 226980"/>
                <a:gd name="connsiteX9" fmla="*/ 122916 w 128623"/>
                <a:gd name="connsiteY9" fmla="*/ 60 h 22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623" h="226980">
                  <a:moveTo>
                    <a:pt x="122916" y="60"/>
                  </a:moveTo>
                  <a:cubicBezTo>
                    <a:pt x="114449" y="2177"/>
                    <a:pt x="86580" y="66030"/>
                    <a:pt x="72116" y="86844"/>
                  </a:cubicBezTo>
                  <a:cubicBezTo>
                    <a:pt x="57652" y="107658"/>
                    <a:pt x="45305" y="114361"/>
                    <a:pt x="36133" y="124944"/>
                  </a:cubicBezTo>
                  <a:cubicBezTo>
                    <a:pt x="26961" y="135527"/>
                    <a:pt x="22727" y="138702"/>
                    <a:pt x="17083" y="150344"/>
                  </a:cubicBezTo>
                  <a:cubicBezTo>
                    <a:pt x="11439" y="161986"/>
                    <a:pt x="4736" y="182094"/>
                    <a:pt x="2266" y="194794"/>
                  </a:cubicBezTo>
                  <a:cubicBezTo>
                    <a:pt x="-204" y="207494"/>
                    <a:pt x="-1262" y="230425"/>
                    <a:pt x="2266" y="226544"/>
                  </a:cubicBezTo>
                  <a:cubicBezTo>
                    <a:pt x="5794" y="222663"/>
                    <a:pt x="10027" y="186327"/>
                    <a:pt x="23433" y="171510"/>
                  </a:cubicBezTo>
                  <a:cubicBezTo>
                    <a:pt x="36839" y="156693"/>
                    <a:pt x="66120" y="153872"/>
                    <a:pt x="82700" y="137644"/>
                  </a:cubicBezTo>
                  <a:cubicBezTo>
                    <a:pt x="99280" y="121416"/>
                    <a:pt x="116213" y="96016"/>
                    <a:pt x="122916" y="74144"/>
                  </a:cubicBezTo>
                  <a:cubicBezTo>
                    <a:pt x="129619" y="52272"/>
                    <a:pt x="131383" y="-2057"/>
                    <a:pt x="122916" y="60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: 図形 166">
              <a:extLst>
                <a:ext uri="{FF2B5EF4-FFF2-40B4-BE49-F238E27FC236}">
                  <a16:creationId xmlns:a16="http://schemas.microsoft.com/office/drawing/2014/main" id="{68EC0FF6-D9D6-419C-B759-3604417F54DB}"/>
                </a:ext>
              </a:extLst>
            </p:cNvPr>
            <p:cNvSpPr/>
            <p:nvPr/>
          </p:nvSpPr>
          <p:spPr>
            <a:xfrm>
              <a:off x="9137738" y="1081998"/>
              <a:ext cx="326573" cy="172796"/>
            </a:xfrm>
            <a:custGeom>
              <a:avLst/>
              <a:gdLst>
                <a:gd name="connsiteX0" fmla="*/ 326302 w 326573"/>
                <a:gd name="connsiteY0" fmla="*/ 42 h 172796"/>
                <a:gd name="connsiteX1" fmla="*/ 77382 w 326573"/>
                <a:gd name="connsiteY1" fmla="*/ 76242 h 172796"/>
                <a:gd name="connsiteX2" fmla="*/ 1182 w 326573"/>
                <a:gd name="connsiteY2" fmla="*/ 172762 h 172796"/>
                <a:gd name="connsiteX3" fmla="*/ 123102 w 326573"/>
                <a:gd name="connsiteY3" fmla="*/ 86402 h 172796"/>
                <a:gd name="connsiteX4" fmla="*/ 326302 w 326573"/>
                <a:gd name="connsiteY4" fmla="*/ 42 h 172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73" h="172796">
                  <a:moveTo>
                    <a:pt x="326302" y="42"/>
                  </a:moveTo>
                  <a:cubicBezTo>
                    <a:pt x="318682" y="-1651"/>
                    <a:pt x="131569" y="47455"/>
                    <a:pt x="77382" y="76242"/>
                  </a:cubicBezTo>
                  <a:cubicBezTo>
                    <a:pt x="23195" y="105029"/>
                    <a:pt x="-6438" y="171069"/>
                    <a:pt x="1182" y="172762"/>
                  </a:cubicBezTo>
                  <a:cubicBezTo>
                    <a:pt x="8802" y="174455"/>
                    <a:pt x="67222" y="112649"/>
                    <a:pt x="123102" y="86402"/>
                  </a:cubicBezTo>
                  <a:cubicBezTo>
                    <a:pt x="178982" y="60155"/>
                    <a:pt x="333922" y="1735"/>
                    <a:pt x="326302" y="42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: 図形 167">
              <a:extLst>
                <a:ext uri="{FF2B5EF4-FFF2-40B4-BE49-F238E27FC236}">
                  <a16:creationId xmlns:a16="http://schemas.microsoft.com/office/drawing/2014/main" id="{4B4D7656-3CD7-44D0-BD2E-32E9F1799226}"/>
                </a:ext>
              </a:extLst>
            </p:cNvPr>
            <p:cNvSpPr/>
            <p:nvPr/>
          </p:nvSpPr>
          <p:spPr>
            <a:xfrm>
              <a:off x="8803640" y="830899"/>
              <a:ext cx="457358" cy="784815"/>
            </a:xfrm>
            <a:custGeom>
              <a:avLst/>
              <a:gdLst>
                <a:gd name="connsiteX0" fmla="*/ 457200 w 457358"/>
                <a:gd name="connsiteY0" fmla="*/ 2221 h 784815"/>
                <a:gd name="connsiteX1" fmla="*/ 309880 w 457358"/>
                <a:gd name="connsiteY1" fmla="*/ 73341 h 784815"/>
                <a:gd name="connsiteX2" fmla="*/ 254000 w 457358"/>
                <a:gd name="connsiteY2" fmla="*/ 159701 h 784815"/>
                <a:gd name="connsiteX3" fmla="*/ 157480 w 457358"/>
                <a:gd name="connsiteY3" fmla="*/ 266381 h 784815"/>
                <a:gd name="connsiteX4" fmla="*/ 76200 w 457358"/>
                <a:gd name="connsiteY4" fmla="*/ 484821 h 784815"/>
                <a:gd name="connsiteX5" fmla="*/ 0 w 457358"/>
                <a:gd name="connsiteY5" fmla="*/ 784541 h 784815"/>
                <a:gd name="connsiteX6" fmla="*/ 76200 w 457358"/>
                <a:gd name="connsiteY6" fmla="*/ 535621 h 784815"/>
                <a:gd name="connsiteX7" fmla="*/ 116840 w 457358"/>
                <a:gd name="connsiteY7" fmla="*/ 378141 h 784815"/>
                <a:gd name="connsiteX8" fmla="*/ 279400 w 457358"/>
                <a:gd name="connsiteY8" fmla="*/ 159701 h 784815"/>
                <a:gd name="connsiteX9" fmla="*/ 457200 w 457358"/>
                <a:gd name="connsiteY9" fmla="*/ 2221 h 78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358" h="784815">
                  <a:moveTo>
                    <a:pt x="457200" y="2221"/>
                  </a:moveTo>
                  <a:cubicBezTo>
                    <a:pt x="462280" y="-12172"/>
                    <a:pt x="343747" y="47094"/>
                    <a:pt x="309880" y="73341"/>
                  </a:cubicBezTo>
                  <a:cubicBezTo>
                    <a:pt x="276013" y="99588"/>
                    <a:pt x="279400" y="127528"/>
                    <a:pt x="254000" y="159701"/>
                  </a:cubicBezTo>
                  <a:cubicBezTo>
                    <a:pt x="228600" y="191874"/>
                    <a:pt x="187113" y="212194"/>
                    <a:pt x="157480" y="266381"/>
                  </a:cubicBezTo>
                  <a:cubicBezTo>
                    <a:pt x="127847" y="320568"/>
                    <a:pt x="102447" y="398461"/>
                    <a:pt x="76200" y="484821"/>
                  </a:cubicBezTo>
                  <a:cubicBezTo>
                    <a:pt x="49953" y="571181"/>
                    <a:pt x="0" y="776074"/>
                    <a:pt x="0" y="784541"/>
                  </a:cubicBezTo>
                  <a:cubicBezTo>
                    <a:pt x="0" y="793008"/>
                    <a:pt x="56727" y="603354"/>
                    <a:pt x="76200" y="535621"/>
                  </a:cubicBezTo>
                  <a:cubicBezTo>
                    <a:pt x="95673" y="467888"/>
                    <a:pt x="82973" y="440794"/>
                    <a:pt x="116840" y="378141"/>
                  </a:cubicBezTo>
                  <a:cubicBezTo>
                    <a:pt x="150707" y="315488"/>
                    <a:pt x="226907" y="221508"/>
                    <a:pt x="279400" y="159701"/>
                  </a:cubicBezTo>
                  <a:cubicBezTo>
                    <a:pt x="331893" y="97894"/>
                    <a:pt x="452120" y="16614"/>
                    <a:pt x="457200" y="2221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: 図形 168">
              <a:extLst>
                <a:ext uri="{FF2B5EF4-FFF2-40B4-BE49-F238E27FC236}">
                  <a16:creationId xmlns:a16="http://schemas.microsoft.com/office/drawing/2014/main" id="{99600AE7-1EB3-4328-9FB6-2E0462DB23CA}"/>
                </a:ext>
              </a:extLst>
            </p:cNvPr>
            <p:cNvSpPr/>
            <p:nvPr/>
          </p:nvSpPr>
          <p:spPr>
            <a:xfrm>
              <a:off x="9666832" y="1249429"/>
              <a:ext cx="122408" cy="463036"/>
            </a:xfrm>
            <a:custGeom>
              <a:avLst/>
              <a:gdLst>
                <a:gd name="connsiteX0" fmla="*/ 122328 w 122408"/>
                <a:gd name="connsiteY0" fmla="*/ 251 h 463036"/>
                <a:gd name="connsiteX1" fmla="*/ 46128 w 122408"/>
                <a:gd name="connsiteY1" fmla="*/ 40891 h 463036"/>
                <a:gd name="connsiteX2" fmla="*/ 408 w 122408"/>
                <a:gd name="connsiteY2" fmla="*/ 157731 h 463036"/>
                <a:gd name="connsiteX3" fmla="*/ 71528 w 122408"/>
                <a:gd name="connsiteY3" fmla="*/ 320291 h 463036"/>
                <a:gd name="connsiteX4" fmla="*/ 81688 w 122408"/>
                <a:gd name="connsiteY4" fmla="*/ 462531 h 463036"/>
                <a:gd name="connsiteX5" fmla="*/ 71528 w 122408"/>
                <a:gd name="connsiteY5" fmla="*/ 269491 h 463036"/>
                <a:gd name="connsiteX6" fmla="*/ 35968 w 122408"/>
                <a:gd name="connsiteY6" fmla="*/ 183131 h 463036"/>
                <a:gd name="connsiteX7" fmla="*/ 30888 w 122408"/>
                <a:gd name="connsiteY7" fmla="*/ 56131 h 463036"/>
                <a:gd name="connsiteX8" fmla="*/ 122328 w 122408"/>
                <a:gd name="connsiteY8" fmla="*/ 251 h 46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408" h="463036">
                  <a:moveTo>
                    <a:pt x="122328" y="251"/>
                  </a:moveTo>
                  <a:cubicBezTo>
                    <a:pt x="124868" y="-2289"/>
                    <a:pt x="66448" y="14645"/>
                    <a:pt x="46128" y="40891"/>
                  </a:cubicBezTo>
                  <a:cubicBezTo>
                    <a:pt x="25808" y="67137"/>
                    <a:pt x="-3825" y="111164"/>
                    <a:pt x="408" y="157731"/>
                  </a:cubicBezTo>
                  <a:cubicBezTo>
                    <a:pt x="4641" y="204298"/>
                    <a:pt x="57981" y="269491"/>
                    <a:pt x="71528" y="320291"/>
                  </a:cubicBezTo>
                  <a:cubicBezTo>
                    <a:pt x="85075" y="371091"/>
                    <a:pt x="81688" y="470998"/>
                    <a:pt x="81688" y="462531"/>
                  </a:cubicBezTo>
                  <a:cubicBezTo>
                    <a:pt x="81688" y="454064"/>
                    <a:pt x="79148" y="316058"/>
                    <a:pt x="71528" y="269491"/>
                  </a:cubicBezTo>
                  <a:cubicBezTo>
                    <a:pt x="63908" y="222924"/>
                    <a:pt x="42741" y="218691"/>
                    <a:pt x="35968" y="183131"/>
                  </a:cubicBezTo>
                  <a:cubicBezTo>
                    <a:pt x="29195" y="147571"/>
                    <a:pt x="19035" y="87458"/>
                    <a:pt x="30888" y="56131"/>
                  </a:cubicBezTo>
                  <a:cubicBezTo>
                    <a:pt x="42741" y="24804"/>
                    <a:pt x="119788" y="2791"/>
                    <a:pt x="122328" y="251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8" name="グループ化 307">
            <a:extLst>
              <a:ext uri="{FF2B5EF4-FFF2-40B4-BE49-F238E27FC236}">
                <a16:creationId xmlns:a16="http://schemas.microsoft.com/office/drawing/2014/main" id="{58650692-E44E-41B9-AC3C-3587AE810D94}"/>
              </a:ext>
            </a:extLst>
          </p:cNvPr>
          <p:cNvGrpSpPr/>
          <p:nvPr/>
        </p:nvGrpSpPr>
        <p:grpSpPr>
          <a:xfrm>
            <a:off x="2143259" y="2401056"/>
            <a:ext cx="4715327" cy="2483543"/>
            <a:chOff x="2143259" y="2401056"/>
            <a:chExt cx="4715327" cy="2483543"/>
          </a:xfrm>
        </p:grpSpPr>
        <p:grpSp>
          <p:nvGrpSpPr>
            <p:cNvPr id="309" name="グループ化 308">
              <a:extLst>
                <a:ext uri="{FF2B5EF4-FFF2-40B4-BE49-F238E27FC236}">
                  <a16:creationId xmlns:a16="http://schemas.microsoft.com/office/drawing/2014/main" id="{487C2202-ED5E-4B40-BF97-68AD8A23C19C}"/>
                </a:ext>
              </a:extLst>
            </p:cNvPr>
            <p:cNvGrpSpPr/>
            <p:nvPr/>
          </p:nvGrpSpPr>
          <p:grpSpPr>
            <a:xfrm>
              <a:off x="2143259" y="2401056"/>
              <a:ext cx="2457884" cy="2355517"/>
              <a:chOff x="2143259" y="2401056"/>
              <a:chExt cx="2457884" cy="2355517"/>
            </a:xfrm>
          </p:grpSpPr>
          <p:sp>
            <p:nvSpPr>
              <p:cNvPr id="338" name="フリーフォーム: 図形 337">
                <a:extLst>
                  <a:ext uri="{FF2B5EF4-FFF2-40B4-BE49-F238E27FC236}">
                    <a16:creationId xmlns:a16="http://schemas.microsoft.com/office/drawing/2014/main" id="{B8E6AD57-10B0-4945-BDBF-FAB5B49F56AF}"/>
                  </a:ext>
                </a:extLst>
              </p:cNvPr>
              <p:cNvSpPr/>
              <p:nvPr/>
            </p:nvSpPr>
            <p:spPr>
              <a:xfrm>
                <a:off x="2859418" y="3529201"/>
                <a:ext cx="1741725" cy="294642"/>
              </a:xfrm>
              <a:custGeom>
                <a:avLst/>
                <a:gdLst>
                  <a:gd name="connsiteX0" fmla="*/ 622 w 1741725"/>
                  <a:gd name="connsiteY0" fmla="*/ 143639 h 294642"/>
                  <a:gd name="connsiteX1" fmla="*/ 244462 w 1741725"/>
                  <a:gd name="connsiteY1" fmla="*/ 240159 h 294642"/>
                  <a:gd name="connsiteX2" fmla="*/ 335902 w 1741725"/>
                  <a:gd name="connsiteY2" fmla="*/ 199519 h 294642"/>
                  <a:gd name="connsiteX3" fmla="*/ 1240142 w 1741725"/>
                  <a:gd name="connsiteY3" fmla="*/ 270639 h 294642"/>
                  <a:gd name="connsiteX4" fmla="*/ 1646542 w 1741725"/>
                  <a:gd name="connsiteY4" fmla="*/ 285879 h 294642"/>
                  <a:gd name="connsiteX5" fmla="*/ 1732902 w 1741725"/>
                  <a:gd name="connsiteY5" fmla="*/ 143639 h 294642"/>
                  <a:gd name="connsiteX6" fmla="*/ 1494142 w 1741725"/>
                  <a:gd name="connsiteY6" fmla="*/ 1399 h 294642"/>
                  <a:gd name="connsiteX7" fmla="*/ 1219822 w 1741725"/>
                  <a:gd name="connsiteY7" fmla="*/ 72519 h 294642"/>
                  <a:gd name="connsiteX8" fmla="*/ 564502 w 1741725"/>
                  <a:gd name="connsiteY8" fmla="*/ 97919 h 294642"/>
                  <a:gd name="connsiteX9" fmla="*/ 300342 w 1741725"/>
                  <a:gd name="connsiteY9" fmla="*/ 97919 h 294642"/>
                  <a:gd name="connsiteX10" fmla="*/ 178422 w 1741725"/>
                  <a:gd name="connsiteY10" fmla="*/ 118239 h 294642"/>
                  <a:gd name="connsiteX11" fmla="*/ 622 w 1741725"/>
                  <a:gd name="connsiteY11" fmla="*/ 143639 h 29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41725" h="294642">
                    <a:moveTo>
                      <a:pt x="622" y="143639"/>
                    </a:moveTo>
                    <a:cubicBezTo>
                      <a:pt x="11629" y="163959"/>
                      <a:pt x="188582" y="230846"/>
                      <a:pt x="244462" y="240159"/>
                    </a:cubicBezTo>
                    <a:cubicBezTo>
                      <a:pt x="300342" y="249472"/>
                      <a:pt x="169955" y="194439"/>
                      <a:pt x="335902" y="199519"/>
                    </a:cubicBezTo>
                    <a:cubicBezTo>
                      <a:pt x="501849" y="204599"/>
                      <a:pt x="1021702" y="256246"/>
                      <a:pt x="1240142" y="270639"/>
                    </a:cubicBezTo>
                    <a:cubicBezTo>
                      <a:pt x="1458582" y="285032"/>
                      <a:pt x="1564415" y="307046"/>
                      <a:pt x="1646542" y="285879"/>
                    </a:cubicBezTo>
                    <a:cubicBezTo>
                      <a:pt x="1728669" y="264712"/>
                      <a:pt x="1758302" y="191052"/>
                      <a:pt x="1732902" y="143639"/>
                    </a:cubicBezTo>
                    <a:cubicBezTo>
                      <a:pt x="1707502" y="96226"/>
                      <a:pt x="1579655" y="13252"/>
                      <a:pt x="1494142" y="1399"/>
                    </a:cubicBezTo>
                    <a:cubicBezTo>
                      <a:pt x="1408629" y="-10454"/>
                      <a:pt x="1374762" y="56432"/>
                      <a:pt x="1219822" y="72519"/>
                    </a:cubicBezTo>
                    <a:cubicBezTo>
                      <a:pt x="1064882" y="88606"/>
                      <a:pt x="717749" y="93686"/>
                      <a:pt x="564502" y="97919"/>
                    </a:cubicBezTo>
                    <a:cubicBezTo>
                      <a:pt x="411255" y="102152"/>
                      <a:pt x="364689" y="94532"/>
                      <a:pt x="300342" y="97919"/>
                    </a:cubicBezTo>
                    <a:cubicBezTo>
                      <a:pt x="235995" y="101306"/>
                      <a:pt x="229222" y="114852"/>
                      <a:pt x="178422" y="118239"/>
                    </a:cubicBezTo>
                    <a:cubicBezTo>
                      <a:pt x="127622" y="121626"/>
                      <a:pt x="-10385" y="123319"/>
                      <a:pt x="622" y="143639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39" name="グループ化 338">
                <a:extLst>
                  <a:ext uri="{FF2B5EF4-FFF2-40B4-BE49-F238E27FC236}">
                    <a16:creationId xmlns:a16="http://schemas.microsoft.com/office/drawing/2014/main" id="{C45C2DA0-1F44-4CC2-83DE-712DAF8B798D}"/>
                  </a:ext>
                </a:extLst>
              </p:cNvPr>
              <p:cNvGrpSpPr/>
              <p:nvPr/>
            </p:nvGrpSpPr>
            <p:grpSpPr>
              <a:xfrm>
                <a:off x="2143259" y="2401056"/>
                <a:ext cx="2440006" cy="2355517"/>
                <a:chOff x="2143259" y="2401056"/>
                <a:chExt cx="2440006" cy="2355517"/>
              </a:xfrm>
            </p:grpSpPr>
            <p:sp>
              <p:nvSpPr>
                <p:cNvPr id="340" name="フリーフォーム: 図形 339">
                  <a:extLst>
                    <a:ext uri="{FF2B5EF4-FFF2-40B4-BE49-F238E27FC236}">
                      <a16:creationId xmlns:a16="http://schemas.microsoft.com/office/drawing/2014/main" id="{3EEEA8DB-5F49-4A6A-8B23-9B87E5D6411D}"/>
                    </a:ext>
                  </a:extLst>
                </p:cNvPr>
                <p:cNvSpPr/>
                <p:nvPr/>
              </p:nvSpPr>
              <p:spPr>
                <a:xfrm>
                  <a:off x="2249711" y="2412724"/>
                  <a:ext cx="613883" cy="2269884"/>
                </a:xfrm>
                <a:custGeom>
                  <a:avLst/>
                  <a:gdLst>
                    <a:gd name="connsiteX0" fmla="*/ 259809 w 613883"/>
                    <a:gd name="connsiteY0" fmla="*/ 35836 h 2269884"/>
                    <a:gd name="connsiteX1" fmla="*/ 371569 w 613883"/>
                    <a:gd name="connsiteY1" fmla="*/ 239036 h 2269884"/>
                    <a:gd name="connsiteX2" fmla="*/ 310609 w 613883"/>
                    <a:gd name="connsiteY2" fmla="*/ 1630956 h 2269884"/>
                    <a:gd name="connsiteX3" fmla="*/ 239489 w 613883"/>
                    <a:gd name="connsiteY3" fmla="*/ 2037356 h 2269884"/>
                    <a:gd name="connsiteX4" fmla="*/ 5809 w 613883"/>
                    <a:gd name="connsiteY4" fmla="*/ 1966236 h 2269884"/>
                    <a:gd name="connsiteX5" fmla="*/ 97249 w 613883"/>
                    <a:gd name="connsiteY5" fmla="*/ 2169436 h 2269884"/>
                    <a:gd name="connsiteX6" fmla="*/ 381729 w 613883"/>
                    <a:gd name="connsiteY6" fmla="*/ 2260876 h 2269884"/>
                    <a:gd name="connsiteX7" fmla="*/ 503649 w 613883"/>
                    <a:gd name="connsiteY7" fmla="*/ 1956076 h 2269884"/>
                    <a:gd name="connsiteX8" fmla="*/ 605249 w 613883"/>
                    <a:gd name="connsiteY8" fmla="*/ 208556 h 2269884"/>
                    <a:gd name="connsiteX9" fmla="*/ 259809 w 613883"/>
                    <a:gd name="connsiteY9" fmla="*/ 35836 h 2269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13883" h="2269884">
                      <a:moveTo>
                        <a:pt x="259809" y="35836"/>
                      </a:moveTo>
                      <a:cubicBezTo>
                        <a:pt x="220862" y="40916"/>
                        <a:pt x="363102" y="-26817"/>
                        <a:pt x="371569" y="239036"/>
                      </a:cubicBezTo>
                      <a:cubicBezTo>
                        <a:pt x="380036" y="504889"/>
                        <a:pt x="332622" y="1331236"/>
                        <a:pt x="310609" y="1630956"/>
                      </a:cubicBezTo>
                      <a:cubicBezTo>
                        <a:pt x="288596" y="1930676"/>
                        <a:pt x="290289" y="1981476"/>
                        <a:pt x="239489" y="2037356"/>
                      </a:cubicBezTo>
                      <a:cubicBezTo>
                        <a:pt x="188689" y="2093236"/>
                        <a:pt x="29516" y="1944223"/>
                        <a:pt x="5809" y="1966236"/>
                      </a:cubicBezTo>
                      <a:cubicBezTo>
                        <a:pt x="-17898" y="1988249"/>
                        <a:pt x="34596" y="2120329"/>
                        <a:pt x="97249" y="2169436"/>
                      </a:cubicBezTo>
                      <a:cubicBezTo>
                        <a:pt x="159902" y="2218543"/>
                        <a:pt x="313996" y="2296436"/>
                        <a:pt x="381729" y="2260876"/>
                      </a:cubicBezTo>
                      <a:cubicBezTo>
                        <a:pt x="449462" y="2225316"/>
                        <a:pt x="466396" y="2298129"/>
                        <a:pt x="503649" y="1956076"/>
                      </a:cubicBezTo>
                      <a:cubicBezTo>
                        <a:pt x="540902" y="1614023"/>
                        <a:pt x="644196" y="528596"/>
                        <a:pt x="605249" y="208556"/>
                      </a:cubicBezTo>
                      <a:cubicBezTo>
                        <a:pt x="566302" y="-111484"/>
                        <a:pt x="298756" y="30756"/>
                        <a:pt x="259809" y="3583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1" name="フリーフォーム: 図形 340">
                  <a:extLst>
                    <a:ext uri="{FF2B5EF4-FFF2-40B4-BE49-F238E27FC236}">
                      <a16:creationId xmlns:a16="http://schemas.microsoft.com/office/drawing/2014/main" id="{6A5F2FC2-2338-4F45-B1A2-A5715800F106}"/>
                    </a:ext>
                  </a:extLst>
                </p:cNvPr>
                <p:cNvSpPr/>
                <p:nvPr/>
              </p:nvSpPr>
              <p:spPr>
                <a:xfrm>
                  <a:off x="2143259" y="2920054"/>
                  <a:ext cx="1073095" cy="247802"/>
                </a:xfrm>
                <a:custGeom>
                  <a:avLst/>
                  <a:gdLst>
                    <a:gd name="connsiteX0" fmla="*/ 501 w 1073095"/>
                    <a:gd name="connsiteY0" fmla="*/ 6026 h 247802"/>
                    <a:gd name="connsiteX1" fmla="*/ 224021 w 1073095"/>
                    <a:gd name="connsiteY1" fmla="*/ 163506 h 247802"/>
                    <a:gd name="connsiteX2" fmla="*/ 523741 w 1073095"/>
                    <a:gd name="connsiteY2" fmla="*/ 188906 h 247802"/>
                    <a:gd name="connsiteX3" fmla="*/ 1052061 w 1073095"/>
                    <a:gd name="connsiteY3" fmla="*/ 244786 h 247802"/>
                    <a:gd name="connsiteX4" fmla="*/ 955541 w 1073095"/>
                    <a:gd name="connsiteY4" fmla="*/ 87306 h 247802"/>
                    <a:gd name="connsiteX5" fmla="*/ 838701 w 1073095"/>
                    <a:gd name="connsiteY5" fmla="*/ 946 h 247802"/>
                    <a:gd name="connsiteX6" fmla="*/ 696461 w 1073095"/>
                    <a:gd name="connsiteY6" fmla="*/ 41586 h 247802"/>
                    <a:gd name="connsiteX7" fmla="*/ 427221 w 1073095"/>
                    <a:gd name="connsiteY7" fmla="*/ 46666 h 247802"/>
                    <a:gd name="connsiteX8" fmla="*/ 284981 w 1073095"/>
                    <a:gd name="connsiteY8" fmla="*/ 82226 h 247802"/>
                    <a:gd name="connsiteX9" fmla="*/ 501 w 1073095"/>
                    <a:gd name="connsiteY9" fmla="*/ 6026 h 247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73095" h="247802">
                      <a:moveTo>
                        <a:pt x="501" y="6026"/>
                      </a:moveTo>
                      <a:cubicBezTo>
                        <a:pt x="-9659" y="19573"/>
                        <a:pt x="136814" y="133026"/>
                        <a:pt x="224021" y="163506"/>
                      </a:cubicBezTo>
                      <a:cubicBezTo>
                        <a:pt x="311228" y="193986"/>
                        <a:pt x="523741" y="188906"/>
                        <a:pt x="523741" y="188906"/>
                      </a:cubicBezTo>
                      <a:cubicBezTo>
                        <a:pt x="661748" y="202453"/>
                        <a:pt x="980094" y="261719"/>
                        <a:pt x="1052061" y="244786"/>
                      </a:cubicBezTo>
                      <a:cubicBezTo>
                        <a:pt x="1124028" y="227853"/>
                        <a:pt x="991101" y="127946"/>
                        <a:pt x="955541" y="87306"/>
                      </a:cubicBezTo>
                      <a:cubicBezTo>
                        <a:pt x="919981" y="46666"/>
                        <a:pt x="881881" y="8566"/>
                        <a:pt x="838701" y="946"/>
                      </a:cubicBezTo>
                      <a:cubicBezTo>
                        <a:pt x="795521" y="-6674"/>
                        <a:pt x="765041" y="33966"/>
                        <a:pt x="696461" y="41586"/>
                      </a:cubicBezTo>
                      <a:cubicBezTo>
                        <a:pt x="627881" y="49206"/>
                        <a:pt x="495801" y="39893"/>
                        <a:pt x="427221" y="46666"/>
                      </a:cubicBezTo>
                      <a:cubicBezTo>
                        <a:pt x="358641" y="53439"/>
                        <a:pt x="351868" y="89846"/>
                        <a:pt x="284981" y="82226"/>
                      </a:cubicBezTo>
                      <a:cubicBezTo>
                        <a:pt x="218094" y="74606"/>
                        <a:pt x="10661" y="-7521"/>
                        <a:pt x="501" y="60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2" name="フリーフォーム: 図形 341">
                  <a:extLst>
                    <a:ext uri="{FF2B5EF4-FFF2-40B4-BE49-F238E27FC236}">
                      <a16:creationId xmlns:a16="http://schemas.microsoft.com/office/drawing/2014/main" id="{B8C96FD9-C9DD-4111-B9A5-9AE859BFEF76}"/>
                    </a:ext>
                  </a:extLst>
                </p:cNvPr>
                <p:cNvSpPr/>
                <p:nvPr/>
              </p:nvSpPr>
              <p:spPr>
                <a:xfrm>
                  <a:off x="2151896" y="3366489"/>
                  <a:ext cx="1039161" cy="538964"/>
                </a:xfrm>
                <a:custGeom>
                  <a:avLst/>
                  <a:gdLst>
                    <a:gd name="connsiteX0" fmla="*/ 7104 w 1039161"/>
                    <a:gd name="connsiteY0" fmla="*/ 265711 h 538964"/>
                    <a:gd name="connsiteX1" fmla="*/ 179824 w 1039161"/>
                    <a:gd name="connsiteY1" fmla="*/ 534951 h 538964"/>
                    <a:gd name="connsiteX2" fmla="*/ 423664 w 1039161"/>
                    <a:gd name="connsiteY2" fmla="*/ 407951 h 538964"/>
                    <a:gd name="connsiteX3" fmla="*/ 987544 w 1039161"/>
                    <a:gd name="connsiteY3" fmla="*/ 148871 h 538964"/>
                    <a:gd name="connsiteX4" fmla="*/ 1012944 w 1039161"/>
                    <a:gd name="connsiteY4" fmla="*/ 118391 h 538964"/>
                    <a:gd name="connsiteX5" fmla="*/ 982464 w 1039161"/>
                    <a:gd name="connsiteY5" fmla="*/ 1551 h 538964"/>
                    <a:gd name="connsiteX6" fmla="*/ 982464 w 1039161"/>
                    <a:gd name="connsiteY6" fmla="*/ 52351 h 538964"/>
                    <a:gd name="connsiteX7" fmla="*/ 784344 w 1039161"/>
                    <a:gd name="connsiteY7" fmla="*/ 67591 h 538964"/>
                    <a:gd name="connsiteX8" fmla="*/ 423664 w 1039161"/>
                    <a:gd name="connsiteY8" fmla="*/ 204751 h 538964"/>
                    <a:gd name="connsiteX9" fmla="*/ 7104 w 1039161"/>
                    <a:gd name="connsiteY9" fmla="*/ 265711 h 538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39161" h="538964">
                      <a:moveTo>
                        <a:pt x="7104" y="265711"/>
                      </a:moveTo>
                      <a:cubicBezTo>
                        <a:pt x="-33536" y="320744"/>
                        <a:pt x="110397" y="511244"/>
                        <a:pt x="179824" y="534951"/>
                      </a:cubicBezTo>
                      <a:cubicBezTo>
                        <a:pt x="249251" y="558658"/>
                        <a:pt x="289044" y="472298"/>
                        <a:pt x="423664" y="407951"/>
                      </a:cubicBezTo>
                      <a:cubicBezTo>
                        <a:pt x="558284" y="343604"/>
                        <a:pt x="889331" y="197131"/>
                        <a:pt x="987544" y="148871"/>
                      </a:cubicBezTo>
                      <a:cubicBezTo>
                        <a:pt x="1085757" y="100611"/>
                        <a:pt x="1013791" y="142944"/>
                        <a:pt x="1012944" y="118391"/>
                      </a:cubicBezTo>
                      <a:cubicBezTo>
                        <a:pt x="1012097" y="93838"/>
                        <a:pt x="987544" y="12558"/>
                        <a:pt x="982464" y="1551"/>
                      </a:cubicBezTo>
                      <a:cubicBezTo>
                        <a:pt x="977384" y="-9456"/>
                        <a:pt x="1015484" y="41344"/>
                        <a:pt x="982464" y="52351"/>
                      </a:cubicBezTo>
                      <a:cubicBezTo>
                        <a:pt x="949444" y="63358"/>
                        <a:pt x="877477" y="42191"/>
                        <a:pt x="784344" y="67591"/>
                      </a:cubicBezTo>
                      <a:cubicBezTo>
                        <a:pt x="691211" y="92991"/>
                        <a:pt x="548124" y="170884"/>
                        <a:pt x="423664" y="204751"/>
                      </a:cubicBezTo>
                      <a:cubicBezTo>
                        <a:pt x="299204" y="238618"/>
                        <a:pt x="47744" y="210678"/>
                        <a:pt x="7104" y="26571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3" name="フリーフォーム: 図形 342">
                  <a:extLst>
                    <a:ext uri="{FF2B5EF4-FFF2-40B4-BE49-F238E27FC236}">
                      <a16:creationId xmlns:a16="http://schemas.microsoft.com/office/drawing/2014/main" id="{448CD143-E64F-463F-9C81-F89681356507}"/>
                    </a:ext>
                  </a:extLst>
                </p:cNvPr>
                <p:cNvSpPr/>
                <p:nvPr/>
              </p:nvSpPr>
              <p:spPr>
                <a:xfrm>
                  <a:off x="3370235" y="2401056"/>
                  <a:ext cx="622048" cy="413410"/>
                </a:xfrm>
                <a:custGeom>
                  <a:avLst/>
                  <a:gdLst>
                    <a:gd name="connsiteX0" fmla="*/ 2885 w 622048"/>
                    <a:gd name="connsiteY0" fmla="*/ 1784 h 413410"/>
                    <a:gd name="connsiteX1" fmla="*/ 256885 w 622048"/>
                    <a:gd name="connsiteY1" fmla="*/ 149104 h 413410"/>
                    <a:gd name="connsiteX2" fmla="*/ 79085 w 622048"/>
                    <a:gd name="connsiteY2" fmla="*/ 316744 h 413410"/>
                    <a:gd name="connsiteX3" fmla="*/ 612485 w 622048"/>
                    <a:gd name="connsiteY3" fmla="*/ 413264 h 413410"/>
                    <a:gd name="connsiteX4" fmla="*/ 424525 w 622048"/>
                    <a:gd name="connsiteY4" fmla="*/ 296424 h 413410"/>
                    <a:gd name="connsiteX5" fmla="*/ 460085 w 622048"/>
                    <a:gd name="connsiteY5" fmla="*/ 83064 h 413410"/>
                    <a:gd name="connsiteX6" fmla="*/ 2885 w 622048"/>
                    <a:gd name="connsiteY6" fmla="*/ 1784 h 413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2048" h="413410">
                      <a:moveTo>
                        <a:pt x="2885" y="1784"/>
                      </a:moveTo>
                      <a:cubicBezTo>
                        <a:pt x="-30982" y="12791"/>
                        <a:pt x="244185" y="96611"/>
                        <a:pt x="256885" y="149104"/>
                      </a:cubicBezTo>
                      <a:cubicBezTo>
                        <a:pt x="269585" y="201597"/>
                        <a:pt x="19818" y="272717"/>
                        <a:pt x="79085" y="316744"/>
                      </a:cubicBezTo>
                      <a:cubicBezTo>
                        <a:pt x="138352" y="360771"/>
                        <a:pt x="554912" y="416651"/>
                        <a:pt x="612485" y="413264"/>
                      </a:cubicBezTo>
                      <a:cubicBezTo>
                        <a:pt x="670058" y="409877"/>
                        <a:pt x="449925" y="351457"/>
                        <a:pt x="424525" y="296424"/>
                      </a:cubicBezTo>
                      <a:cubicBezTo>
                        <a:pt x="399125" y="241391"/>
                        <a:pt x="526125" y="133864"/>
                        <a:pt x="460085" y="83064"/>
                      </a:cubicBezTo>
                      <a:cubicBezTo>
                        <a:pt x="394045" y="32264"/>
                        <a:pt x="36752" y="-9223"/>
                        <a:pt x="2885" y="178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4" name="フリーフォーム: 図形 343">
                  <a:extLst>
                    <a:ext uri="{FF2B5EF4-FFF2-40B4-BE49-F238E27FC236}">
                      <a16:creationId xmlns:a16="http://schemas.microsoft.com/office/drawing/2014/main" id="{302A31CF-11B1-4986-A870-25FBA06FBD21}"/>
                    </a:ext>
                  </a:extLst>
                </p:cNvPr>
                <p:cNvSpPr/>
                <p:nvPr/>
              </p:nvSpPr>
              <p:spPr>
                <a:xfrm>
                  <a:off x="2872514" y="2646402"/>
                  <a:ext cx="1524220" cy="259358"/>
                </a:xfrm>
                <a:custGeom>
                  <a:avLst/>
                  <a:gdLst>
                    <a:gd name="connsiteX0" fmla="*/ 33246 w 1524220"/>
                    <a:gd name="connsiteY0" fmla="*/ 106958 h 259358"/>
                    <a:gd name="connsiteX1" fmla="*/ 84046 w 1524220"/>
                    <a:gd name="connsiteY1" fmla="*/ 137438 h 259358"/>
                    <a:gd name="connsiteX2" fmla="*/ 322806 w 1524220"/>
                    <a:gd name="connsiteY2" fmla="*/ 213638 h 259358"/>
                    <a:gd name="connsiteX3" fmla="*/ 759686 w 1524220"/>
                    <a:gd name="connsiteY3" fmla="*/ 259358 h 259358"/>
                    <a:gd name="connsiteX4" fmla="*/ 1074646 w 1524220"/>
                    <a:gd name="connsiteY4" fmla="*/ 213638 h 259358"/>
                    <a:gd name="connsiteX5" fmla="*/ 1486126 w 1524220"/>
                    <a:gd name="connsiteY5" fmla="*/ 254278 h 259358"/>
                    <a:gd name="connsiteX6" fmla="*/ 1496286 w 1524220"/>
                    <a:gd name="connsiteY6" fmla="*/ 91718 h 259358"/>
                    <a:gd name="connsiteX7" fmla="*/ 1399766 w 1524220"/>
                    <a:gd name="connsiteY7" fmla="*/ 278 h 259358"/>
                    <a:gd name="connsiteX8" fmla="*/ 1161006 w 1524220"/>
                    <a:gd name="connsiteY8" fmla="*/ 61238 h 259358"/>
                    <a:gd name="connsiteX9" fmla="*/ 764766 w 1524220"/>
                    <a:gd name="connsiteY9" fmla="*/ 152678 h 259358"/>
                    <a:gd name="connsiteX10" fmla="*/ 561566 w 1524220"/>
                    <a:gd name="connsiteY10" fmla="*/ 157758 h 259358"/>
                    <a:gd name="connsiteX11" fmla="*/ 33246 w 1524220"/>
                    <a:gd name="connsiteY11" fmla="*/ 106958 h 259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220" h="259358">
                      <a:moveTo>
                        <a:pt x="33246" y="106958"/>
                      </a:moveTo>
                      <a:cubicBezTo>
                        <a:pt x="-46341" y="103571"/>
                        <a:pt x="35786" y="119658"/>
                        <a:pt x="84046" y="137438"/>
                      </a:cubicBezTo>
                      <a:cubicBezTo>
                        <a:pt x="132306" y="155218"/>
                        <a:pt x="210199" y="193318"/>
                        <a:pt x="322806" y="213638"/>
                      </a:cubicBezTo>
                      <a:cubicBezTo>
                        <a:pt x="435413" y="233958"/>
                        <a:pt x="634379" y="259358"/>
                        <a:pt x="759686" y="259358"/>
                      </a:cubicBezTo>
                      <a:cubicBezTo>
                        <a:pt x="884993" y="259358"/>
                        <a:pt x="953573" y="214485"/>
                        <a:pt x="1074646" y="213638"/>
                      </a:cubicBezTo>
                      <a:cubicBezTo>
                        <a:pt x="1195719" y="212791"/>
                        <a:pt x="1415853" y="274598"/>
                        <a:pt x="1486126" y="254278"/>
                      </a:cubicBezTo>
                      <a:cubicBezTo>
                        <a:pt x="1556399" y="233958"/>
                        <a:pt x="1510679" y="134051"/>
                        <a:pt x="1496286" y="91718"/>
                      </a:cubicBezTo>
                      <a:cubicBezTo>
                        <a:pt x="1481893" y="49385"/>
                        <a:pt x="1455646" y="5358"/>
                        <a:pt x="1399766" y="278"/>
                      </a:cubicBezTo>
                      <a:cubicBezTo>
                        <a:pt x="1343886" y="-4802"/>
                        <a:pt x="1161006" y="61238"/>
                        <a:pt x="1161006" y="61238"/>
                      </a:cubicBezTo>
                      <a:cubicBezTo>
                        <a:pt x="1055173" y="86638"/>
                        <a:pt x="864673" y="136591"/>
                        <a:pt x="764766" y="152678"/>
                      </a:cubicBezTo>
                      <a:cubicBezTo>
                        <a:pt x="664859" y="168765"/>
                        <a:pt x="678406" y="165378"/>
                        <a:pt x="561566" y="157758"/>
                      </a:cubicBezTo>
                      <a:cubicBezTo>
                        <a:pt x="444726" y="150138"/>
                        <a:pt x="112833" y="110345"/>
                        <a:pt x="33246" y="10695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5" name="フリーフォーム: 図形 344">
                  <a:extLst>
                    <a:ext uri="{FF2B5EF4-FFF2-40B4-BE49-F238E27FC236}">
                      <a16:creationId xmlns:a16="http://schemas.microsoft.com/office/drawing/2014/main" id="{5BC3660D-5CB6-4261-AE62-24D5E5D0FA4A}"/>
                    </a:ext>
                  </a:extLst>
                </p:cNvPr>
                <p:cNvSpPr/>
                <p:nvPr/>
              </p:nvSpPr>
              <p:spPr>
                <a:xfrm>
                  <a:off x="3245664" y="2837263"/>
                  <a:ext cx="370371" cy="410014"/>
                </a:xfrm>
                <a:custGeom>
                  <a:avLst/>
                  <a:gdLst>
                    <a:gd name="connsiteX0" fmla="*/ 456 w 370371"/>
                    <a:gd name="connsiteY0" fmla="*/ 2457 h 410014"/>
                    <a:gd name="connsiteX1" fmla="*/ 173176 w 370371"/>
                    <a:gd name="connsiteY1" fmla="*/ 170097 h 410014"/>
                    <a:gd name="connsiteX2" fmla="*/ 122376 w 370371"/>
                    <a:gd name="connsiteY2" fmla="*/ 363137 h 410014"/>
                    <a:gd name="connsiteX3" fmla="*/ 320496 w 370371"/>
                    <a:gd name="connsiteY3" fmla="*/ 408857 h 410014"/>
                    <a:gd name="connsiteX4" fmla="*/ 335736 w 370371"/>
                    <a:gd name="connsiteY4" fmla="*/ 332657 h 410014"/>
                    <a:gd name="connsiteX5" fmla="*/ 366216 w 370371"/>
                    <a:gd name="connsiteY5" fmla="*/ 256457 h 410014"/>
                    <a:gd name="connsiteX6" fmla="*/ 234136 w 370371"/>
                    <a:gd name="connsiteY6" fmla="*/ 83737 h 410014"/>
                    <a:gd name="connsiteX7" fmla="*/ 456 w 370371"/>
                    <a:gd name="connsiteY7" fmla="*/ 2457 h 410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0371" h="410014">
                      <a:moveTo>
                        <a:pt x="456" y="2457"/>
                      </a:moveTo>
                      <a:cubicBezTo>
                        <a:pt x="-9704" y="16850"/>
                        <a:pt x="152856" y="109984"/>
                        <a:pt x="173176" y="170097"/>
                      </a:cubicBezTo>
                      <a:cubicBezTo>
                        <a:pt x="193496" y="230210"/>
                        <a:pt x="97823" y="323344"/>
                        <a:pt x="122376" y="363137"/>
                      </a:cubicBezTo>
                      <a:cubicBezTo>
                        <a:pt x="146929" y="402930"/>
                        <a:pt x="284936" y="413937"/>
                        <a:pt x="320496" y="408857"/>
                      </a:cubicBezTo>
                      <a:cubicBezTo>
                        <a:pt x="356056" y="403777"/>
                        <a:pt x="328116" y="358057"/>
                        <a:pt x="335736" y="332657"/>
                      </a:cubicBezTo>
                      <a:cubicBezTo>
                        <a:pt x="343356" y="307257"/>
                        <a:pt x="383149" y="297944"/>
                        <a:pt x="366216" y="256457"/>
                      </a:cubicBezTo>
                      <a:cubicBezTo>
                        <a:pt x="349283" y="214970"/>
                        <a:pt x="293403" y="127764"/>
                        <a:pt x="234136" y="83737"/>
                      </a:cubicBezTo>
                      <a:cubicBezTo>
                        <a:pt x="174869" y="39710"/>
                        <a:pt x="10616" y="-11936"/>
                        <a:pt x="456" y="245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6" name="フリーフォーム: 図形 345">
                  <a:extLst>
                    <a:ext uri="{FF2B5EF4-FFF2-40B4-BE49-F238E27FC236}">
                      <a16:creationId xmlns:a16="http://schemas.microsoft.com/office/drawing/2014/main" id="{30CCB957-DEF6-42D3-BBA2-094714DF229F}"/>
                    </a:ext>
                  </a:extLst>
                </p:cNvPr>
                <p:cNvSpPr/>
                <p:nvPr/>
              </p:nvSpPr>
              <p:spPr>
                <a:xfrm>
                  <a:off x="3633763" y="2871212"/>
                  <a:ext cx="520169" cy="407273"/>
                </a:xfrm>
                <a:custGeom>
                  <a:avLst/>
                  <a:gdLst>
                    <a:gd name="connsiteX0" fmla="*/ 171157 w 520169"/>
                    <a:gd name="connsiteY0" fmla="*/ 4068 h 407273"/>
                    <a:gd name="connsiteX1" fmla="*/ 201637 w 520169"/>
                    <a:gd name="connsiteY1" fmla="*/ 166628 h 407273"/>
                    <a:gd name="connsiteX2" fmla="*/ 130517 w 520169"/>
                    <a:gd name="connsiteY2" fmla="*/ 263148 h 407273"/>
                    <a:gd name="connsiteX3" fmla="*/ 3517 w 520169"/>
                    <a:gd name="connsiteY3" fmla="*/ 385068 h 407273"/>
                    <a:gd name="connsiteX4" fmla="*/ 282917 w 520169"/>
                    <a:gd name="connsiteY4" fmla="*/ 390148 h 407273"/>
                    <a:gd name="connsiteX5" fmla="*/ 455637 w 520169"/>
                    <a:gd name="connsiteY5" fmla="*/ 207268 h 407273"/>
                    <a:gd name="connsiteX6" fmla="*/ 501357 w 520169"/>
                    <a:gd name="connsiteY6" fmla="*/ 65028 h 407273"/>
                    <a:gd name="connsiteX7" fmla="*/ 171157 w 520169"/>
                    <a:gd name="connsiteY7" fmla="*/ 4068 h 407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20169" h="407273">
                      <a:moveTo>
                        <a:pt x="171157" y="4068"/>
                      </a:moveTo>
                      <a:cubicBezTo>
                        <a:pt x="121204" y="21001"/>
                        <a:pt x="208410" y="123448"/>
                        <a:pt x="201637" y="166628"/>
                      </a:cubicBezTo>
                      <a:cubicBezTo>
                        <a:pt x="194864" y="209808"/>
                        <a:pt x="163537" y="226741"/>
                        <a:pt x="130517" y="263148"/>
                      </a:cubicBezTo>
                      <a:cubicBezTo>
                        <a:pt x="97497" y="299555"/>
                        <a:pt x="-21883" y="363901"/>
                        <a:pt x="3517" y="385068"/>
                      </a:cubicBezTo>
                      <a:cubicBezTo>
                        <a:pt x="28917" y="406235"/>
                        <a:pt x="207564" y="419781"/>
                        <a:pt x="282917" y="390148"/>
                      </a:cubicBezTo>
                      <a:cubicBezTo>
                        <a:pt x="358270" y="360515"/>
                        <a:pt x="419230" y="261455"/>
                        <a:pt x="455637" y="207268"/>
                      </a:cubicBezTo>
                      <a:cubicBezTo>
                        <a:pt x="492044" y="153081"/>
                        <a:pt x="550464" y="103975"/>
                        <a:pt x="501357" y="65028"/>
                      </a:cubicBezTo>
                      <a:cubicBezTo>
                        <a:pt x="452250" y="26081"/>
                        <a:pt x="221110" y="-12865"/>
                        <a:pt x="171157" y="406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7" name="フリーフォーム: 図形 346">
                  <a:extLst>
                    <a:ext uri="{FF2B5EF4-FFF2-40B4-BE49-F238E27FC236}">
                      <a16:creationId xmlns:a16="http://schemas.microsoft.com/office/drawing/2014/main" id="{B493673D-A8EB-4F61-8637-CFCAB82A4ED5}"/>
                    </a:ext>
                  </a:extLst>
                </p:cNvPr>
                <p:cNvSpPr/>
                <p:nvPr/>
              </p:nvSpPr>
              <p:spPr>
                <a:xfrm>
                  <a:off x="2817879" y="3134849"/>
                  <a:ext cx="1765386" cy="281383"/>
                </a:xfrm>
                <a:custGeom>
                  <a:avLst/>
                  <a:gdLst>
                    <a:gd name="connsiteX0" fmla="*/ 1521 w 1765386"/>
                    <a:gd name="connsiteY0" fmla="*/ 126511 h 281383"/>
                    <a:gd name="connsiteX1" fmla="*/ 291081 w 1765386"/>
                    <a:gd name="connsiteY1" fmla="*/ 228111 h 281383"/>
                    <a:gd name="connsiteX2" fmla="*/ 534921 w 1765386"/>
                    <a:gd name="connsiteY2" fmla="*/ 248431 h 281383"/>
                    <a:gd name="connsiteX3" fmla="*/ 992121 w 1765386"/>
                    <a:gd name="connsiteY3" fmla="*/ 268751 h 281383"/>
                    <a:gd name="connsiteX4" fmla="*/ 1672841 w 1765386"/>
                    <a:gd name="connsiteY4" fmla="*/ 273831 h 281383"/>
                    <a:gd name="connsiteX5" fmla="*/ 1754121 w 1765386"/>
                    <a:gd name="connsiteY5" fmla="*/ 162071 h 281383"/>
                    <a:gd name="connsiteX6" fmla="*/ 1627121 w 1765386"/>
                    <a:gd name="connsiteY6" fmla="*/ 9671 h 281383"/>
                    <a:gd name="connsiteX7" fmla="*/ 1337561 w 1765386"/>
                    <a:gd name="connsiteY7" fmla="*/ 24911 h 281383"/>
                    <a:gd name="connsiteX8" fmla="*/ 1103881 w 1765386"/>
                    <a:gd name="connsiteY8" fmla="*/ 101111 h 281383"/>
                    <a:gd name="connsiteX9" fmla="*/ 717801 w 1765386"/>
                    <a:gd name="connsiteY9" fmla="*/ 126511 h 281383"/>
                    <a:gd name="connsiteX10" fmla="*/ 423161 w 1765386"/>
                    <a:gd name="connsiteY10" fmla="*/ 136671 h 281383"/>
                    <a:gd name="connsiteX11" fmla="*/ 1521 w 1765386"/>
                    <a:gd name="connsiteY11" fmla="*/ 126511 h 281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386" h="281383">
                      <a:moveTo>
                        <a:pt x="1521" y="126511"/>
                      </a:moveTo>
                      <a:cubicBezTo>
                        <a:pt x="-20492" y="141751"/>
                        <a:pt x="202181" y="207791"/>
                        <a:pt x="291081" y="228111"/>
                      </a:cubicBezTo>
                      <a:cubicBezTo>
                        <a:pt x="379981" y="248431"/>
                        <a:pt x="418081" y="241658"/>
                        <a:pt x="534921" y="248431"/>
                      </a:cubicBezTo>
                      <a:cubicBezTo>
                        <a:pt x="651761" y="255204"/>
                        <a:pt x="802468" y="264518"/>
                        <a:pt x="992121" y="268751"/>
                      </a:cubicBezTo>
                      <a:cubicBezTo>
                        <a:pt x="1181774" y="272984"/>
                        <a:pt x="1545841" y="291611"/>
                        <a:pt x="1672841" y="273831"/>
                      </a:cubicBezTo>
                      <a:cubicBezTo>
                        <a:pt x="1799841" y="256051"/>
                        <a:pt x="1761741" y="206098"/>
                        <a:pt x="1754121" y="162071"/>
                      </a:cubicBezTo>
                      <a:cubicBezTo>
                        <a:pt x="1746501" y="118044"/>
                        <a:pt x="1696548" y="32531"/>
                        <a:pt x="1627121" y="9671"/>
                      </a:cubicBezTo>
                      <a:cubicBezTo>
                        <a:pt x="1557694" y="-13189"/>
                        <a:pt x="1424768" y="9671"/>
                        <a:pt x="1337561" y="24911"/>
                      </a:cubicBezTo>
                      <a:cubicBezTo>
                        <a:pt x="1250354" y="40151"/>
                        <a:pt x="1207174" y="84178"/>
                        <a:pt x="1103881" y="101111"/>
                      </a:cubicBezTo>
                      <a:cubicBezTo>
                        <a:pt x="1000588" y="118044"/>
                        <a:pt x="831254" y="120584"/>
                        <a:pt x="717801" y="126511"/>
                      </a:cubicBezTo>
                      <a:cubicBezTo>
                        <a:pt x="604348" y="132438"/>
                        <a:pt x="539154" y="139211"/>
                        <a:pt x="423161" y="136671"/>
                      </a:cubicBezTo>
                      <a:cubicBezTo>
                        <a:pt x="307168" y="134131"/>
                        <a:pt x="23534" y="111271"/>
                        <a:pt x="1521" y="12651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8" name="フリーフォーム: 図形 347">
                  <a:extLst>
                    <a:ext uri="{FF2B5EF4-FFF2-40B4-BE49-F238E27FC236}">
                      <a16:creationId xmlns:a16="http://schemas.microsoft.com/office/drawing/2014/main" id="{1477ECEF-FA30-446A-B633-5771FD3AA018}"/>
                    </a:ext>
                  </a:extLst>
                </p:cNvPr>
                <p:cNvSpPr/>
                <p:nvPr/>
              </p:nvSpPr>
              <p:spPr>
                <a:xfrm>
                  <a:off x="3067606" y="3321960"/>
                  <a:ext cx="1430584" cy="1434613"/>
                </a:xfrm>
                <a:custGeom>
                  <a:avLst/>
                  <a:gdLst>
                    <a:gd name="connsiteX0" fmla="*/ 330914 w 1430584"/>
                    <a:gd name="connsiteY0" fmla="*/ 15600 h 1434613"/>
                    <a:gd name="connsiteX1" fmla="*/ 356314 w 1430584"/>
                    <a:gd name="connsiteY1" fmla="*/ 168000 h 1434613"/>
                    <a:gd name="connsiteX2" fmla="*/ 127714 w 1430584"/>
                    <a:gd name="connsiteY2" fmla="*/ 472800 h 1434613"/>
                    <a:gd name="connsiteX3" fmla="*/ 5794 w 1430584"/>
                    <a:gd name="connsiteY3" fmla="*/ 660760 h 1434613"/>
                    <a:gd name="connsiteX4" fmla="*/ 31194 w 1430584"/>
                    <a:gd name="connsiteY4" fmla="*/ 914760 h 1434613"/>
                    <a:gd name="connsiteX5" fmla="*/ 132794 w 1430584"/>
                    <a:gd name="connsiteY5" fmla="*/ 843640 h 1434613"/>
                    <a:gd name="connsiteX6" fmla="*/ 305514 w 1430584"/>
                    <a:gd name="connsiteY6" fmla="*/ 823320 h 1434613"/>
                    <a:gd name="connsiteX7" fmla="*/ 818594 w 1430584"/>
                    <a:gd name="connsiteY7" fmla="*/ 1178920 h 1434613"/>
                    <a:gd name="connsiteX8" fmla="*/ 1270714 w 1430584"/>
                    <a:gd name="connsiteY8" fmla="*/ 1432920 h 1434613"/>
                    <a:gd name="connsiteX9" fmla="*/ 1428194 w 1430584"/>
                    <a:gd name="connsiteY9" fmla="*/ 1280520 h 1434613"/>
                    <a:gd name="connsiteX10" fmla="*/ 1321514 w 1430584"/>
                    <a:gd name="connsiteY10" fmla="*/ 1102720 h 1434613"/>
                    <a:gd name="connsiteX11" fmla="*/ 793194 w 1430584"/>
                    <a:gd name="connsiteY11" fmla="*/ 914760 h 1434613"/>
                    <a:gd name="connsiteX12" fmla="*/ 386794 w 1430584"/>
                    <a:gd name="connsiteY12" fmla="*/ 686160 h 1434613"/>
                    <a:gd name="connsiteX13" fmla="*/ 518874 w 1430584"/>
                    <a:gd name="connsiteY13" fmla="*/ 386440 h 1434613"/>
                    <a:gd name="connsiteX14" fmla="*/ 645874 w 1430584"/>
                    <a:gd name="connsiteY14" fmla="*/ 203560 h 1434613"/>
                    <a:gd name="connsiteX15" fmla="*/ 625554 w 1430584"/>
                    <a:gd name="connsiteY15" fmla="*/ 30840 h 1434613"/>
                    <a:gd name="connsiteX16" fmla="*/ 330914 w 1430584"/>
                    <a:gd name="connsiteY16" fmla="*/ 15600 h 1434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30584" h="1434613">
                      <a:moveTo>
                        <a:pt x="330914" y="15600"/>
                      </a:moveTo>
                      <a:cubicBezTo>
                        <a:pt x="286041" y="38460"/>
                        <a:pt x="390181" y="91800"/>
                        <a:pt x="356314" y="168000"/>
                      </a:cubicBezTo>
                      <a:cubicBezTo>
                        <a:pt x="322447" y="244200"/>
                        <a:pt x="186134" y="390673"/>
                        <a:pt x="127714" y="472800"/>
                      </a:cubicBezTo>
                      <a:cubicBezTo>
                        <a:pt x="69294" y="554927"/>
                        <a:pt x="21881" y="587100"/>
                        <a:pt x="5794" y="660760"/>
                      </a:cubicBezTo>
                      <a:cubicBezTo>
                        <a:pt x="-10293" y="734420"/>
                        <a:pt x="10027" y="884280"/>
                        <a:pt x="31194" y="914760"/>
                      </a:cubicBezTo>
                      <a:cubicBezTo>
                        <a:pt x="52361" y="945240"/>
                        <a:pt x="87074" y="858880"/>
                        <a:pt x="132794" y="843640"/>
                      </a:cubicBezTo>
                      <a:cubicBezTo>
                        <a:pt x="178514" y="828400"/>
                        <a:pt x="191214" y="767440"/>
                        <a:pt x="305514" y="823320"/>
                      </a:cubicBezTo>
                      <a:cubicBezTo>
                        <a:pt x="419814" y="879200"/>
                        <a:pt x="657727" y="1077320"/>
                        <a:pt x="818594" y="1178920"/>
                      </a:cubicBezTo>
                      <a:cubicBezTo>
                        <a:pt x="979461" y="1280520"/>
                        <a:pt x="1169114" y="1415987"/>
                        <a:pt x="1270714" y="1432920"/>
                      </a:cubicBezTo>
                      <a:cubicBezTo>
                        <a:pt x="1372314" y="1449853"/>
                        <a:pt x="1419727" y="1335553"/>
                        <a:pt x="1428194" y="1280520"/>
                      </a:cubicBezTo>
                      <a:cubicBezTo>
                        <a:pt x="1436661" y="1225487"/>
                        <a:pt x="1427347" y="1163680"/>
                        <a:pt x="1321514" y="1102720"/>
                      </a:cubicBezTo>
                      <a:cubicBezTo>
                        <a:pt x="1215681" y="1041760"/>
                        <a:pt x="948981" y="984187"/>
                        <a:pt x="793194" y="914760"/>
                      </a:cubicBezTo>
                      <a:cubicBezTo>
                        <a:pt x="637407" y="845333"/>
                        <a:pt x="432514" y="774213"/>
                        <a:pt x="386794" y="686160"/>
                      </a:cubicBezTo>
                      <a:cubicBezTo>
                        <a:pt x="341074" y="598107"/>
                        <a:pt x="475694" y="466873"/>
                        <a:pt x="518874" y="386440"/>
                      </a:cubicBezTo>
                      <a:cubicBezTo>
                        <a:pt x="562054" y="306007"/>
                        <a:pt x="628094" y="262827"/>
                        <a:pt x="645874" y="203560"/>
                      </a:cubicBezTo>
                      <a:cubicBezTo>
                        <a:pt x="663654" y="144293"/>
                        <a:pt x="681434" y="68940"/>
                        <a:pt x="625554" y="30840"/>
                      </a:cubicBezTo>
                      <a:cubicBezTo>
                        <a:pt x="569674" y="-7260"/>
                        <a:pt x="375787" y="-7260"/>
                        <a:pt x="330914" y="1560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9" name="フリーフォーム: 図形 348">
                  <a:extLst>
                    <a:ext uri="{FF2B5EF4-FFF2-40B4-BE49-F238E27FC236}">
                      <a16:creationId xmlns:a16="http://schemas.microsoft.com/office/drawing/2014/main" id="{1F32CE3D-1CCC-4D73-82F6-232AA63795FC}"/>
                    </a:ext>
                  </a:extLst>
                </p:cNvPr>
                <p:cNvSpPr/>
                <p:nvPr/>
              </p:nvSpPr>
              <p:spPr>
                <a:xfrm>
                  <a:off x="2754595" y="3717746"/>
                  <a:ext cx="1485006" cy="896960"/>
                </a:xfrm>
                <a:custGeom>
                  <a:avLst/>
                  <a:gdLst>
                    <a:gd name="connsiteX0" fmla="*/ 1101125 w 1485006"/>
                    <a:gd name="connsiteY0" fmla="*/ 10974 h 896960"/>
                    <a:gd name="connsiteX1" fmla="*/ 989365 w 1485006"/>
                    <a:gd name="connsiteY1" fmla="*/ 275134 h 896960"/>
                    <a:gd name="connsiteX2" fmla="*/ 770925 w 1485006"/>
                    <a:gd name="connsiteY2" fmla="*/ 524054 h 896960"/>
                    <a:gd name="connsiteX3" fmla="*/ 588045 w 1485006"/>
                    <a:gd name="connsiteY3" fmla="*/ 661214 h 896960"/>
                    <a:gd name="connsiteX4" fmla="*/ 3845 w 1485006"/>
                    <a:gd name="connsiteY4" fmla="*/ 859334 h 896960"/>
                    <a:gd name="connsiteX5" fmla="*/ 334045 w 1485006"/>
                    <a:gd name="connsiteY5" fmla="*/ 894894 h 896960"/>
                    <a:gd name="connsiteX6" fmla="*/ 318805 w 1485006"/>
                    <a:gd name="connsiteY6" fmla="*/ 828854 h 896960"/>
                    <a:gd name="connsiteX7" fmla="*/ 527085 w 1485006"/>
                    <a:gd name="connsiteY7" fmla="*/ 798374 h 896960"/>
                    <a:gd name="connsiteX8" fmla="*/ 694725 w 1485006"/>
                    <a:gd name="connsiteY8" fmla="*/ 590094 h 896960"/>
                    <a:gd name="connsiteX9" fmla="*/ 958885 w 1485006"/>
                    <a:gd name="connsiteY9" fmla="*/ 610414 h 896960"/>
                    <a:gd name="connsiteX10" fmla="*/ 1426245 w 1485006"/>
                    <a:gd name="connsiteY10" fmla="*/ 143054 h 896960"/>
                    <a:gd name="connsiteX11" fmla="*/ 1441485 w 1485006"/>
                    <a:gd name="connsiteY11" fmla="*/ 56694 h 896960"/>
                    <a:gd name="connsiteX12" fmla="*/ 1101125 w 1485006"/>
                    <a:gd name="connsiteY12" fmla="*/ 10974 h 896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85006" h="896960">
                      <a:moveTo>
                        <a:pt x="1101125" y="10974"/>
                      </a:moveTo>
                      <a:cubicBezTo>
                        <a:pt x="1025772" y="47381"/>
                        <a:pt x="1044398" y="189621"/>
                        <a:pt x="989365" y="275134"/>
                      </a:cubicBezTo>
                      <a:cubicBezTo>
                        <a:pt x="934332" y="360647"/>
                        <a:pt x="837811" y="459708"/>
                        <a:pt x="770925" y="524054"/>
                      </a:cubicBezTo>
                      <a:cubicBezTo>
                        <a:pt x="704039" y="588400"/>
                        <a:pt x="715892" y="605334"/>
                        <a:pt x="588045" y="661214"/>
                      </a:cubicBezTo>
                      <a:cubicBezTo>
                        <a:pt x="460198" y="717094"/>
                        <a:pt x="46178" y="820387"/>
                        <a:pt x="3845" y="859334"/>
                      </a:cubicBezTo>
                      <a:cubicBezTo>
                        <a:pt x="-38488" y="898281"/>
                        <a:pt x="281552" y="899974"/>
                        <a:pt x="334045" y="894894"/>
                      </a:cubicBezTo>
                      <a:cubicBezTo>
                        <a:pt x="386538" y="889814"/>
                        <a:pt x="286632" y="844941"/>
                        <a:pt x="318805" y="828854"/>
                      </a:cubicBezTo>
                      <a:cubicBezTo>
                        <a:pt x="350978" y="812767"/>
                        <a:pt x="464432" y="838167"/>
                        <a:pt x="527085" y="798374"/>
                      </a:cubicBezTo>
                      <a:cubicBezTo>
                        <a:pt x="589738" y="758581"/>
                        <a:pt x="622759" y="621421"/>
                        <a:pt x="694725" y="590094"/>
                      </a:cubicBezTo>
                      <a:cubicBezTo>
                        <a:pt x="766691" y="558767"/>
                        <a:pt x="836965" y="684921"/>
                        <a:pt x="958885" y="610414"/>
                      </a:cubicBezTo>
                      <a:cubicBezTo>
                        <a:pt x="1080805" y="535907"/>
                        <a:pt x="1345812" y="235341"/>
                        <a:pt x="1426245" y="143054"/>
                      </a:cubicBezTo>
                      <a:cubicBezTo>
                        <a:pt x="1506678" y="50767"/>
                        <a:pt x="1497365" y="74474"/>
                        <a:pt x="1441485" y="56694"/>
                      </a:cubicBezTo>
                      <a:cubicBezTo>
                        <a:pt x="1385605" y="38914"/>
                        <a:pt x="1176478" y="-25433"/>
                        <a:pt x="1101125" y="1097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310" name="グループ化 309">
              <a:extLst>
                <a:ext uri="{FF2B5EF4-FFF2-40B4-BE49-F238E27FC236}">
                  <a16:creationId xmlns:a16="http://schemas.microsoft.com/office/drawing/2014/main" id="{D872F55B-F279-477F-A4A0-A11EA27F4030}"/>
                </a:ext>
              </a:extLst>
            </p:cNvPr>
            <p:cNvGrpSpPr/>
            <p:nvPr/>
          </p:nvGrpSpPr>
          <p:grpSpPr>
            <a:xfrm>
              <a:off x="4344424" y="2550892"/>
              <a:ext cx="2514162" cy="2333707"/>
              <a:chOff x="4631999" y="2398407"/>
              <a:chExt cx="2514162" cy="2333707"/>
            </a:xfrm>
          </p:grpSpPr>
          <p:sp>
            <p:nvSpPr>
              <p:cNvPr id="311" name="フリーフォーム: 図形 310">
                <a:extLst>
                  <a:ext uri="{FF2B5EF4-FFF2-40B4-BE49-F238E27FC236}">
                    <a16:creationId xmlns:a16="http://schemas.microsoft.com/office/drawing/2014/main" id="{FDD44E0F-D0F2-41C9-BF44-62DE2B25E9AE}"/>
                  </a:ext>
                </a:extLst>
              </p:cNvPr>
              <p:cNvSpPr/>
              <p:nvPr/>
            </p:nvSpPr>
            <p:spPr>
              <a:xfrm>
                <a:off x="4762835" y="2731982"/>
                <a:ext cx="408979" cy="1555933"/>
              </a:xfrm>
              <a:custGeom>
                <a:avLst/>
                <a:gdLst>
                  <a:gd name="connsiteX0" fmla="*/ 2205 w 408979"/>
                  <a:gd name="connsiteY0" fmla="*/ 1058 h 1555933"/>
                  <a:gd name="connsiteX1" fmla="*/ 103805 w 408979"/>
                  <a:gd name="connsiteY1" fmla="*/ 82338 h 1555933"/>
                  <a:gd name="connsiteX2" fmla="*/ 149525 w 408979"/>
                  <a:gd name="connsiteY2" fmla="*/ 117898 h 1555933"/>
                  <a:gd name="connsiteX3" fmla="*/ 63165 w 408979"/>
                  <a:gd name="connsiteY3" fmla="*/ 651298 h 1555933"/>
                  <a:gd name="connsiteX4" fmla="*/ 154605 w 408979"/>
                  <a:gd name="connsiteY4" fmla="*/ 1474258 h 1555933"/>
                  <a:gd name="connsiteX5" fmla="*/ 327325 w 408979"/>
                  <a:gd name="connsiteY5" fmla="*/ 1494578 h 1555933"/>
                  <a:gd name="connsiteX6" fmla="*/ 357805 w 408979"/>
                  <a:gd name="connsiteY6" fmla="*/ 1194858 h 1555933"/>
                  <a:gd name="connsiteX7" fmla="*/ 408605 w 408979"/>
                  <a:gd name="connsiteY7" fmla="*/ 595418 h 1555933"/>
                  <a:gd name="connsiteX8" fmla="*/ 378125 w 408979"/>
                  <a:gd name="connsiteY8" fmla="*/ 310938 h 1555933"/>
                  <a:gd name="connsiteX9" fmla="*/ 327325 w 408979"/>
                  <a:gd name="connsiteY9" fmla="*/ 204258 h 1555933"/>
                  <a:gd name="connsiteX10" fmla="*/ 210485 w 408979"/>
                  <a:gd name="connsiteY10" fmla="*/ 46778 h 1555933"/>
                  <a:gd name="connsiteX11" fmla="*/ 2205 w 408979"/>
                  <a:gd name="connsiteY11" fmla="*/ 1058 h 1555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8979" h="1555933">
                    <a:moveTo>
                      <a:pt x="2205" y="1058"/>
                    </a:moveTo>
                    <a:cubicBezTo>
                      <a:pt x="-15575" y="6985"/>
                      <a:pt x="79252" y="62865"/>
                      <a:pt x="103805" y="82338"/>
                    </a:cubicBezTo>
                    <a:cubicBezTo>
                      <a:pt x="128358" y="101811"/>
                      <a:pt x="156298" y="23071"/>
                      <a:pt x="149525" y="117898"/>
                    </a:cubicBezTo>
                    <a:cubicBezTo>
                      <a:pt x="142752" y="212725"/>
                      <a:pt x="62318" y="425238"/>
                      <a:pt x="63165" y="651298"/>
                    </a:cubicBezTo>
                    <a:cubicBezTo>
                      <a:pt x="64012" y="877358"/>
                      <a:pt x="110578" y="1333711"/>
                      <a:pt x="154605" y="1474258"/>
                    </a:cubicBezTo>
                    <a:cubicBezTo>
                      <a:pt x="198632" y="1614805"/>
                      <a:pt x="293458" y="1541144"/>
                      <a:pt x="327325" y="1494578"/>
                    </a:cubicBezTo>
                    <a:cubicBezTo>
                      <a:pt x="361192" y="1448012"/>
                      <a:pt x="344258" y="1344718"/>
                      <a:pt x="357805" y="1194858"/>
                    </a:cubicBezTo>
                    <a:cubicBezTo>
                      <a:pt x="371352" y="1044998"/>
                      <a:pt x="405218" y="742738"/>
                      <a:pt x="408605" y="595418"/>
                    </a:cubicBezTo>
                    <a:cubicBezTo>
                      <a:pt x="411992" y="448098"/>
                      <a:pt x="391672" y="376131"/>
                      <a:pt x="378125" y="310938"/>
                    </a:cubicBezTo>
                    <a:cubicBezTo>
                      <a:pt x="364578" y="245745"/>
                      <a:pt x="355265" y="248285"/>
                      <a:pt x="327325" y="204258"/>
                    </a:cubicBezTo>
                    <a:cubicBezTo>
                      <a:pt x="299385" y="160231"/>
                      <a:pt x="258745" y="78951"/>
                      <a:pt x="210485" y="46778"/>
                    </a:cubicBezTo>
                    <a:cubicBezTo>
                      <a:pt x="162225" y="14605"/>
                      <a:pt x="19985" y="-4869"/>
                      <a:pt x="2205" y="1058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2" name="フリーフォーム: 図形 331">
                <a:extLst>
                  <a:ext uri="{FF2B5EF4-FFF2-40B4-BE49-F238E27FC236}">
                    <a16:creationId xmlns:a16="http://schemas.microsoft.com/office/drawing/2014/main" id="{8F2C6AD2-B938-4899-B353-7ECC411AEF15}"/>
                  </a:ext>
                </a:extLst>
              </p:cNvPr>
              <p:cNvSpPr/>
              <p:nvPr/>
            </p:nvSpPr>
            <p:spPr>
              <a:xfrm>
                <a:off x="4899066" y="2707559"/>
                <a:ext cx="705696" cy="1475693"/>
              </a:xfrm>
              <a:custGeom>
                <a:avLst/>
                <a:gdLst>
                  <a:gd name="connsiteX0" fmla="*/ 13294 w 705696"/>
                  <a:gd name="connsiteY0" fmla="*/ 116921 h 1475693"/>
                  <a:gd name="connsiteX1" fmla="*/ 69174 w 705696"/>
                  <a:gd name="connsiteY1" fmla="*/ 142321 h 1475693"/>
                  <a:gd name="connsiteX2" fmla="*/ 201254 w 705696"/>
                  <a:gd name="connsiteY2" fmla="*/ 238841 h 1475693"/>
                  <a:gd name="connsiteX3" fmla="*/ 358734 w 705696"/>
                  <a:gd name="connsiteY3" fmla="*/ 249001 h 1475693"/>
                  <a:gd name="connsiteX4" fmla="*/ 419694 w 705696"/>
                  <a:gd name="connsiteY4" fmla="*/ 355681 h 1475693"/>
                  <a:gd name="connsiteX5" fmla="*/ 394294 w 705696"/>
                  <a:gd name="connsiteY5" fmla="*/ 777321 h 1475693"/>
                  <a:gd name="connsiteX6" fmla="*/ 389214 w 705696"/>
                  <a:gd name="connsiteY6" fmla="*/ 858601 h 1475693"/>
                  <a:gd name="connsiteX7" fmla="*/ 419694 w 705696"/>
                  <a:gd name="connsiteY7" fmla="*/ 1346281 h 1475693"/>
                  <a:gd name="connsiteX8" fmla="*/ 673694 w 705696"/>
                  <a:gd name="connsiteY8" fmla="*/ 1463121 h 1475693"/>
                  <a:gd name="connsiteX9" fmla="*/ 668614 w 705696"/>
                  <a:gd name="connsiteY9" fmla="*/ 1112601 h 1475693"/>
                  <a:gd name="connsiteX10" fmla="*/ 602574 w 705696"/>
                  <a:gd name="connsiteY10" fmla="*/ 472521 h 1475693"/>
                  <a:gd name="connsiteX11" fmla="*/ 678774 w 705696"/>
                  <a:gd name="connsiteY11" fmla="*/ 294721 h 1475693"/>
                  <a:gd name="connsiteX12" fmla="*/ 699094 w 705696"/>
                  <a:gd name="connsiteY12" fmla="*/ 188041 h 1475693"/>
                  <a:gd name="connsiteX13" fmla="*/ 572094 w 705696"/>
                  <a:gd name="connsiteY13" fmla="*/ 86441 h 1475693"/>
                  <a:gd name="connsiteX14" fmla="*/ 521294 w 705696"/>
                  <a:gd name="connsiteY14" fmla="*/ 81 h 1475693"/>
                  <a:gd name="connsiteX15" fmla="*/ 379054 w 705696"/>
                  <a:gd name="connsiteY15" fmla="*/ 101681 h 1475693"/>
                  <a:gd name="connsiteX16" fmla="*/ 318094 w 705696"/>
                  <a:gd name="connsiteY16" fmla="*/ 137241 h 1475693"/>
                  <a:gd name="connsiteX17" fmla="*/ 13294 w 705696"/>
                  <a:gd name="connsiteY17" fmla="*/ 116921 h 1475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05696" h="1475693">
                    <a:moveTo>
                      <a:pt x="13294" y="116921"/>
                    </a:moveTo>
                    <a:cubicBezTo>
                      <a:pt x="-28193" y="117768"/>
                      <a:pt x="37847" y="122001"/>
                      <a:pt x="69174" y="142321"/>
                    </a:cubicBezTo>
                    <a:cubicBezTo>
                      <a:pt x="100501" y="162641"/>
                      <a:pt x="152994" y="221061"/>
                      <a:pt x="201254" y="238841"/>
                    </a:cubicBezTo>
                    <a:cubicBezTo>
                      <a:pt x="249514" y="256621"/>
                      <a:pt x="322327" y="229528"/>
                      <a:pt x="358734" y="249001"/>
                    </a:cubicBezTo>
                    <a:cubicBezTo>
                      <a:pt x="395141" y="268474"/>
                      <a:pt x="413767" y="267628"/>
                      <a:pt x="419694" y="355681"/>
                    </a:cubicBezTo>
                    <a:cubicBezTo>
                      <a:pt x="425621" y="443734"/>
                      <a:pt x="399374" y="693501"/>
                      <a:pt x="394294" y="777321"/>
                    </a:cubicBezTo>
                    <a:cubicBezTo>
                      <a:pt x="389214" y="861141"/>
                      <a:pt x="384981" y="763774"/>
                      <a:pt x="389214" y="858601"/>
                    </a:cubicBezTo>
                    <a:cubicBezTo>
                      <a:pt x="393447" y="953428"/>
                      <a:pt x="372281" y="1245528"/>
                      <a:pt x="419694" y="1346281"/>
                    </a:cubicBezTo>
                    <a:cubicBezTo>
                      <a:pt x="467107" y="1447034"/>
                      <a:pt x="632207" y="1502068"/>
                      <a:pt x="673694" y="1463121"/>
                    </a:cubicBezTo>
                    <a:cubicBezTo>
                      <a:pt x="715181" y="1424174"/>
                      <a:pt x="680467" y="1277701"/>
                      <a:pt x="668614" y="1112601"/>
                    </a:cubicBezTo>
                    <a:cubicBezTo>
                      <a:pt x="656761" y="947501"/>
                      <a:pt x="600881" y="608834"/>
                      <a:pt x="602574" y="472521"/>
                    </a:cubicBezTo>
                    <a:cubicBezTo>
                      <a:pt x="604267" y="336208"/>
                      <a:pt x="662687" y="342134"/>
                      <a:pt x="678774" y="294721"/>
                    </a:cubicBezTo>
                    <a:cubicBezTo>
                      <a:pt x="694861" y="247308"/>
                      <a:pt x="716874" y="222754"/>
                      <a:pt x="699094" y="188041"/>
                    </a:cubicBezTo>
                    <a:cubicBezTo>
                      <a:pt x="681314" y="153328"/>
                      <a:pt x="601727" y="117768"/>
                      <a:pt x="572094" y="86441"/>
                    </a:cubicBezTo>
                    <a:cubicBezTo>
                      <a:pt x="542461" y="55114"/>
                      <a:pt x="553467" y="-2459"/>
                      <a:pt x="521294" y="81"/>
                    </a:cubicBezTo>
                    <a:cubicBezTo>
                      <a:pt x="489121" y="2621"/>
                      <a:pt x="412921" y="78821"/>
                      <a:pt x="379054" y="101681"/>
                    </a:cubicBezTo>
                    <a:cubicBezTo>
                      <a:pt x="345187" y="124541"/>
                      <a:pt x="379901" y="138088"/>
                      <a:pt x="318094" y="137241"/>
                    </a:cubicBezTo>
                    <a:cubicBezTo>
                      <a:pt x="256287" y="136394"/>
                      <a:pt x="54781" y="116074"/>
                      <a:pt x="13294" y="11692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3" name="フリーフォーム: 図形 332">
                <a:extLst>
                  <a:ext uri="{FF2B5EF4-FFF2-40B4-BE49-F238E27FC236}">
                    <a16:creationId xmlns:a16="http://schemas.microsoft.com/office/drawing/2014/main" id="{ED7ED5F1-46D9-4C53-A77B-939FF025B0A5}"/>
                  </a:ext>
                </a:extLst>
              </p:cNvPr>
              <p:cNvSpPr/>
              <p:nvPr/>
            </p:nvSpPr>
            <p:spPr>
              <a:xfrm>
                <a:off x="5002243" y="3738754"/>
                <a:ext cx="377486" cy="276809"/>
              </a:xfrm>
              <a:custGeom>
                <a:avLst/>
                <a:gdLst>
                  <a:gd name="connsiteX0" fmla="*/ 1557 w 377486"/>
                  <a:gd name="connsiteY0" fmla="*/ 111886 h 276809"/>
                  <a:gd name="connsiteX1" fmla="*/ 209837 w 377486"/>
                  <a:gd name="connsiteY1" fmla="*/ 162686 h 276809"/>
                  <a:gd name="connsiteX2" fmla="*/ 296197 w 377486"/>
                  <a:gd name="connsiteY2" fmla="*/ 126 h 276809"/>
                  <a:gd name="connsiteX3" fmla="*/ 377477 w 377486"/>
                  <a:gd name="connsiteY3" fmla="*/ 193166 h 276809"/>
                  <a:gd name="connsiteX4" fmla="*/ 291117 w 377486"/>
                  <a:gd name="connsiteY4" fmla="*/ 274446 h 276809"/>
                  <a:gd name="connsiteX5" fmla="*/ 123477 w 377486"/>
                  <a:gd name="connsiteY5" fmla="*/ 243966 h 276809"/>
                  <a:gd name="connsiteX6" fmla="*/ 1557 w 377486"/>
                  <a:gd name="connsiteY6" fmla="*/ 111886 h 276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486" h="276809">
                    <a:moveTo>
                      <a:pt x="1557" y="111886"/>
                    </a:moveTo>
                    <a:cubicBezTo>
                      <a:pt x="15950" y="98339"/>
                      <a:pt x="160730" y="181313"/>
                      <a:pt x="209837" y="162686"/>
                    </a:cubicBezTo>
                    <a:cubicBezTo>
                      <a:pt x="258944" y="144059"/>
                      <a:pt x="268257" y="-4954"/>
                      <a:pt x="296197" y="126"/>
                    </a:cubicBezTo>
                    <a:cubicBezTo>
                      <a:pt x="324137" y="5206"/>
                      <a:pt x="378324" y="147446"/>
                      <a:pt x="377477" y="193166"/>
                    </a:cubicBezTo>
                    <a:cubicBezTo>
                      <a:pt x="376630" y="238886"/>
                      <a:pt x="333450" y="265979"/>
                      <a:pt x="291117" y="274446"/>
                    </a:cubicBezTo>
                    <a:cubicBezTo>
                      <a:pt x="248784" y="282913"/>
                      <a:pt x="170890" y="267673"/>
                      <a:pt x="123477" y="243966"/>
                    </a:cubicBezTo>
                    <a:cubicBezTo>
                      <a:pt x="76064" y="220259"/>
                      <a:pt x="-12836" y="125433"/>
                      <a:pt x="1557" y="111886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4" name="フリーフォーム: 図形 333">
                <a:extLst>
                  <a:ext uri="{FF2B5EF4-FFF2-40B4-BE49-F238E27FC236}">
                    <a16:creationId xmlns:a16="http://schemas.microsoft.com/office/drawing/2014/main" id="{13B7BBDE-6B6E-4D25-8AEA-F95494962FDE}"/>
                  </a:ext>
                </a:extLst>
              </p:cNvPr>
              <p:cNvSpPr/>
              <p:nvPr/>
            </p:nvSpPr>
            <p:spPr>
              <a:xfrm>
                <a:off x="5538622" y="2398407"/>
                <a:ext cx="606557" cy="940008"/>
              </a:xfrm>
              <a:custGeom>
                <a:avLst/>
                <a:gdLst>
                  <a:gd name="connsiteX0" fmla="*/ 252578 w 606557"/>
                  <a:gd name="connsiteY0" fmla="*/ 14593 h 940008"/>
                  <a:gd name="connsiteX1" fmla="*/ 150978 w 606557"/>
                  <a:gd name="connsiteY1" fmla="*/ 481953 h 940008"/>
                  <a:gd name="connsiteX2" fmla="*/ 176378 w 606557"/>
                  <a:gd name="connsiteY2" fmla="*/ 751193 h 940008"/>
                  <a:gd name="connsiteX3" fmla="*/ 3658 w 606557"/>
                  <a:gd name="connsiteY3" fmla="*/ 939153 h 940008"/>
                  <a:gd name="connsiteX4" fmla="*/ 364338 w 606557"/>
                  <a:gd name="connsiteY4" fmla="*/ 801993 h 940008"/>
                  <a:gd name="connsiteX5" fmla="*/ 450698 w 606557"/>
                  <a:gd name="connsiteY5" fmla="*/ 395593 h 940008"/>
                  <a:gd name="connsiteX6" fmla="*/ 603098 w 606557"/>
                  <a:gd name="connsiteY6" fmla="*/ 141593 h 940008"/>
                  <a:gd name="connsiteX7" fmla="*/ 252578 w 606557"/>
                  <a:gd name="connsiteY7" fmla="*/ 14593 h 940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6557" h="940008">
                    <a:moveTo>
                      <a:pt x="252578" y="14593"/>
                    </a:moveTo>
                    <a:cubicBezTo>
                      <a:pt x="177225" y="71320"/>
                      <a:pt x="163678" y="359186"/>
                      <a:pt x="150978" y="481953"/>
                    </a:cubicBezTo>
                    <a:cubicBezTo>
                      <a:pt x="138278" y="604720"/>
                      <a:pt x="200931" y="674993"/>
                      <a:pt x="176378" y="751193"/>
                    </a:cubicBezTo>
                    <a:cubicBezTo>
                      <a:pt x="151825" y="827393"/>
                      <a:pt x="-27669" y="930686"/>
                      <a:pt x="3658" y="939153"/>
                    </a:cubicBezTo>
                    <a:cubicBezTo>
                      <a:pt x="34985" y="947620"/>
                      <a:pt x="289831" y="892586"/>
                      <a:pt x="364338" y="801993"/>
                    </a:cubicBezTo>
                    <a:cubicBezTo>
                      <a:pt x="438845" y="711400"/>
                      <a:pt x="410905" y="505660"/>
                      <a:pt x="450698" y="395593"/>
                    </a:cubicBezTo>
                    <a:cubicBezTo>
                      <a:pt x="490491" y="285526"/>
                      <a:pt x="630191" y="202553"/>
                      <a:pt x="603098" y="141593"/>
                    </a:cubicBezTo>
                    <a:cubicBezTo>
                      <a:pt x="576005" y="80633"/>
                      <a:pt x="327931" y="-42134"/>
                      <a:pt x="252578" y="1459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5" name="フリーフォーム: 図形 334">
                <a:extLst>
                  <a:ext uri="{FF2B5EF4-FFF2-40B4-BE49-F238E27FC236}">
                    <a16:creationId xmlns:a16="http://schemas.microsoft.com/office/drawing/2014/main" id="{327A8331-C808-4420-A859-219C3FB287E6}"/>
                  </a:ext>
                </a:extLst>
              </p:cNvPr>
              <p:cNvSpPr/>
              <p:nvPr/>
            </p:nvSpPr>
            <p:spPr>
              <a:xfrm>
                <a:off x="5878484" y="2846452"/>
                <a:ext cx="1267677" cy="1885662"/>
              </a:xfrm>
              <a:custGeom>
                <a:avLst/>
                <a:gdLst>
                  <a:gd name="connsiteX0" fmla="*/ 29556 w 1267677"/>
                  <a:gd name="connsiteY0" fmla="*/ 33908 h 1885662"/>
                  <a:gd name="connsiteX1" fmla="*/ 268316 w 1267677"/>
                  <a:gd name="connsiteY1" fmla="*/ 120268 h 1885662"/>
                  <a:gd name="connsiteX2" fmla="*/ 628996 w 1267677"/>
                  <a:gd name="connsiteY2" fmla="*/ 84708 h 1885662"/>
                  <a:gd name="connsiteX3" fmla="*/ 918556 w 1267677"/>
                  <a:gd name="connsiteY3" fmla="*/ 3428 h 1885662"/>
                  <a:gd name="connsiteX4" fmla="*/ 1258916 w 1267677"/>
                  <a:gd name="connsiteY4" fmla="*/ 211708 h 1885662"/>
                  <a:gd name="connsiteX5" fmla="*/ 1157316 w 1267677"/>
                  <a:gd name="connsiteY5" fmla="*/ 277748 h 1885662"/>
                  <a:gd name="connsiteX6" fmla="*/ 1050636 w 1267677"/>
                  <a:gd name="connsiteY6" fmla="*/ 1060068 h 1885662"/>
                  <a:gd name="connsiteX7" fmla="*/ 1101436 w 1267677"/>
                  <a:gd name="connsiteY7" fmla="*/ 1695068 h 1885662"/>
                  <a:gd name="connsiteX8" fmla="*/ 755996 w 1267677"/>
                  <a:gd name="connsiteY8" fmla="*/ 1872868 h 1885662"/>
                  <a:gd name="connsiteX9" fmla="*/ 552796 w 1267677"/>
                  <a:gd name="connsiteY9" fmla="*/ 1862708 h 1885662"/>
                  <a:gd name="connsiteX10" fmla="*/ 562956 w 1267677"/>
                  <a:gd name="connsiteY10" fmla="*/ 1791588 h 1885662"/>
                  <a:gd name="connsiteX11" fmla="*/ 207356 w 1267677"/>
                  <a:gd name="connsiteY11" fmla="*/ 1583308 h 1885662"/>
                  <a:gd name="connsiteX12" fmla="*/ 461356 w 1267677"/>
                  <a:gd name="connsiteY12" fmla="*/ 1644268 h 1885662"/>
                  <a:gd name="connsiteX13" fmla="*/ 888076 w 1267677"/>
                  <a:gd name="connsiteY13" fmla="*/ 1435988 h 1885662"/>
                  <a:gd name="connsiteX14" fmla="*/ 857596 w 1267677"/>
                  <a:gd name="connsiteY14" fmla="*/ 785748 h 1885662"/>
                  <a:gd name="connsiteX15" fmla="*/ 842356 w 1267677"/>
                  <a:gd name="connsiteY15" fmla="*/ 282828 h 1885662"/>
                  <a:gd name="connsiteX16" fmla="*/ 273396 w 1267677"/>
                  <a:gd name="connsiteY16" fmla="*/ 216788 h 1885662"/>
                  <a:gd name="connsiteX17" fmla="*/ 110836 w 1267677"/>
                  <a:gd name="connsiteY17" fmla="*/ 201548 h 1885662"/>
                  <a:gd name="connsiteX18" fmla="*/ 14316 w 1267677"/>
                  <a:gd name="connsiteY18" fmla="*/ 165988 h 1885662"/>
                  <a:gd name="connsiteX19" fmla="*/ 29556 w 1267677"/>
                  <a:gd name="connsiteY19" fmla="*/ 33908 h 1885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67677" h="1885662">
                    <a:moveTo>
                      <a:pt x="29556" y="33908"/>
                    </a:moveTo>
                    <a:cubicBezTo>
                      <a:pt x="71889" y="26288"/>
                      <a:pt x="168409" y="111801"/>
                      <a:pt x="268316" y="120268"/>
                    </a:cubicBezTo>
                    <a:cubicBezTo>
                      <a:pt x="368223" y="128735"/>
                      <a:pt x="520623" y="104181"/>
                      <a:pt x="628996" y="84708"/>
                    </a:cubicBezTo>
                    <a:cubicBezTo>
                      <a:pt x="737369" y="65235"/>
                      <a:pt x="813569" y="-17739"/>
                      <a:pt x="918556" y="3428"/>
                    </a:cubicBezTo>
                    <a:cubicBezTo>
                      <a:pt x="1023543" y="24595"/>
                      <a:pt x="1219123" y="165988"/>
                      <a:pt x="1258916" y="211708"/>
                    </a:cubicBezTo>
                    <a:cubicBezTo>
                      <a:pt x="1298709" y="257428"/>
                      <a:pt x="1192029" y="136355"/>
                      <a:pt x="1157316" y="277748"/>
                    </a:cubicBezTo>
                    <a:cubicBezTo>
                      <a:pt x="1122603" y="419141"/>
                      <a:pt x="1059949" y="823848"/>
                      <a:pt x="1050636" y="1060068"/>
                    </a:cubicBezTo>
                    <a:cubicBezTo>
                      <a:pt x="1041323" y="1296288"/>
                      <a:pt x="1150543" y="1559601"/>
                      <a:pt x="1101436" y="1695068"/>
                    </a:cubicBezTo>
                    <a:cubicBezTo>
                      <a:pt x="1052329" y="1830535"/>
                      <a:pt x="847436" y="1844928"/>
                      <a:pt x="755996" y="1872868"/>
                    </a:cubicBezTo>
                    <a:cubicBezTo>
                      <a:pt x="664556" y="1900808"/>
                      <a:pt x="584969" y="1876255"/>
                      <a:pt x="552796" y="1862708"/>
                    </a:cubicBezTo>
                    <a:cubicBezTo>
                      <a:pt x="520623" y="1849161"/>
                      <a:pt x="620529" y="1838155"/>
                      <a:pt x="562956" y="1791588"/>
                    </a:cubicBezTo>
                    <a:cubicBezTo>
                      <a:pt x="505383" y="1745021"/>
                      <a:pt x="224289" y="1607861"/>
                      <a:pt x="207356" y="1583308"/>
                    </a:cubicBezTo>
                    <a:cubicBezTo>
                      <a:pt x="190423" y="1558755"/>
                      <a:pt x="347903" y="1668821"/>
                      <a:pt x="461356" y="1644268"/>
                    </a:cubicBezTo>
                    <a:cubicBezTo>
                      <a:pt x="574809" y="1619715"/>
                      <a:pt x="822036" y="1579075"/>
                      <a:pt x="888076" y="1435988"/>
                    </a:cubicBezTo>
                    <a:cubicBezTo>
                      <a:pt x="954116" y="1292901"/>
                      <a:pt x="865216" y="977941"/>
                      <a:pt x="857596" y="785748"/>
                    </a:cubicBezTo>
                    <a:cubicBezTo>
                      <a:pt x="849976" y="593555"/>
                      <a:pt x="939723" y="377655"/>
                      <a:pt x="842356" y="282828"/>
                    </a:cubicBezTo>
                    <a:cubicBezTo>
                      <a:pt x="744989" y="188001"/>
                      <a:pt x="395316" y="230335"/>
                      <a:pt x="273396" y="216788"/>
                    </a:cubicBezTo>
                    <a:cubicBezTo>
                      <a:pt x="151476" y="203241"/>
                      <a:pt x="154016" y="210015"/>
                      <a:pt x="110836" y="201548"/>
                    </a:cubicBezTo>
                    <a:cubicBezTo>
                      <a:pt x="67656" y="193081"/>
                      <a:pt x="30403" y="191388"/>
                      <a:pt x="14316" y="165988"/>
                    </a:cubicBezTo>
                    <a:cubicBezTo>
                      <a:pt x="-1771" y="140588"/>
                      <a:pt x="-12777" y="41528"/>
                      <a:pt x="29556" y="33908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6" name="フリーフォーム: 図形 335">
                <a:extLst>
                  <a:ext uri="{FF2B5EF4-FFF2-40B4-BE49-F238E27FC236}">
                    <a16:creationId xmlns:a16="http://schemas.microsoft.com/office/drawing/2014/main" id="{081F07BA-481E-4BE7-A134-71D64377E799}"/>
                  </a:ext>
                </a:extLst>
              </p:cNvPr>
              <p:cNvSpPr/>
              <p:nvPr/>
            </p:nvSpPr>
            <p:spPr>
              <a:xfrm>
                <a:off x="5622828" y="2993926"/>
                <a:ext cx="675232" cy="1383673"/>
              </a:xfrm>
              <a:custGeom>
                <a:avLst/>
                <a:gdLst>
                  <a:gd name="connsiteX0" fmla="*/ 412212 w 675232"/>
                  <a:gd name="connsiteY0" fmla="*/ 48994 h 1383673"/>
                  <a:gd name="connsiteX1" fmla="*/ 285212 w 675232"/>
                  <a:gd name="connsiteY1" fmla="*/ 638274 h 1383673"/>
                  <a:gd name="connsiteX2" fmla="*/ 153132 w 675232"/>
                  <a:gd name="connsiteY2" fmla="*/ 1070074 h 1383673"/>
                  <a:gd name="connsiteX3" fmla="*/ 732 w 675232"/>
                  <a:gd name="connsiteY3" fmla="*/ 1379954 h 1383673"/>
                  <a:gd name="connsiteX4" fmla="*/ 219172 w 675232"/>
                  <a:gd name="connsiteY4" fmla="*/ 1197074 h 1383673"/>
                  <a:gd name="connsiteX5" fmla="*/ 503652 w 675232"/>
                  <a:gd name="connsiteY5" fmla="*/ 577314 h 1383673"/>
                  <a:gd name="connsiteX6" fmla="*/ 630652 w 675232"/>
                  <a:gd name="connsiteY6" fmla="*/ 211554 h 1383673"/>
                  <a:gd name="connsiteX7" fmla="*/ 661132 w 675232"/>
                  <a:gd name="connsiteY7" fmla="*/ 54074 h 1383673"/>
                  <a:gd name="connsiteX8" fmla="*/ 412212 w 675232"/>
                  <a:gd name="connsiteY8" fmla="*/ 48994 h 1383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5232" h="1383673">
                    <a:moveTo>
                      <a:pt x="412212" y="48994"/>
                    </a:moveTo>
                    <a:cubicBezTo>
                      <a:pt x="349559" y="146361"/>
                      <a:pt x="328392" y="468094"/>
                      <a:pt x="285212" y="638274"/>
                    </a:cubicBezTo>
                    <a:cubicBezTo>
                      <a:pt x="242032" y="808454"/>
                      <a:pt x="200545" y="946461"/>
                      <a:pt x="153132" y="1070074"/>
                    </a:cubicBezTo>
                    <a:cubicBezTo>
                      <a:pt x="105719" y="1193687"/>
                      <a:pt x="-10275" y="1358787"/>
                      <a:pt x="732" y="1379954"/>
                    </a:cubicBezTo>
                    <a:cubicBezTo>
                      <a:pt x="11739" y="1401121"/>
                      <a:pt x="135352" y="1330847"/>
                      <a:pt x="219172" y="1197074"/>
                    </a:cubicBezTo>
                    <a:cubicBezTo>
                      <a:pt x="302992" y="1063301"/>
                      <a:pt x="435072" y="741567"/>
                      <a:pt x="503652" y="577314"/>
                    </a:cubicBezTo>
                    <a:cubicBezTo>
                      <a:pt x="572232" y="413061"/>
                      <a:pt x="604405" y="298761"/>
                      <a:pt x="630652" y="211554"/>
                    </a:cubicBezTo>
                    <a:cubicBezTo>
                      <a:pt x="656899" y="124347"/>
                      <a:pt x="696692" y="83707"/>
                      <a:pt x="661132" y="54074"/>
                    </a:cubicBezTo>
                    <a:cubicBezTo>
                      <a:pt x="625572" y="24441"/>
                      <a:pt x="474865" y="-48373"/>
                      <a:pt x="412212" y="48994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7" name="フリーフォーム: 図形 336">
                <a:extLst>
                  <a:ext uri="{FF2B5EF4-FFF2-40B4-BE49-F238E27FC236}">
                    <a16:creationId xmlns:a16="http://schemas.microsoft.com/office/drawing/2014/main" id="{4A18315E-176B-4DD2-8D69-2D057440CB48}"/>
                  </a:ext>
                </a:extLst>
              </p:cNvPr>
              <p:cNvSpPr/>
              <p:nvPr/>
            </p:nvSpPr>
            <p:spPr>
              <a:xfrm>
                <a:off x="4631999" y="2970624"/>
                <a:ext cx="2080950" cy="1637878"/>
              </a:xfrm>
              <a:custGeom>
                <a:avLst/>
                <a:gdLst>
                  <a:gd name="connsiteX0" fmla="*/ 1728161 w 2080950"/>
                  <a:gd name="connsiteY0" fmla="*/ 97696 h 1637878"/>
                  <a:gd name="connsiteX1" fmla="*/ 1692601 w 2080950"/>
                  <a:gd name="connsiteY1" fmla="*/ 681896 h 1637878"/>
                  <a:gd name="connsiteX2" fmla="*/ 1260801 w 2080950"/>
                  <a:gd name="connsiteY2" fmla="*/ 1459136 h 1637878"/>
                  <a:gd name="connsiteX3" fmla="*/ 747721 w 2080950"/>
                  <a:gd name="connsiteY3" fmla="*/ 1606456 h 1637878"/>
                  <a:gd name="connsiteX4" fmla="*/ 6041 w 2080950"/>
                  <a:gd name="connsiteY4" fmla="*/ 1626776 h 1637878"/>
                  <a:gd name="connsiteX5" fmla="*/ 1184601 w 2080950"/>
                  <a:gd name="connsiteY5" fmla="*/ 1469296 h 1637878"/>
                  <a:gd name="connsiteX6" fmla="*/ 1946601 w 2080950"/>
                  <a:gd name="connsiteY6" fmla="*/ 661576 h 1637878"/>
                  <a:gd name="connsiteX7" fmla="*/ 2058361 w 2080950"/>
                  <a:gd name="connsiteY7" fmla="*/ 57056 h 1637878"/>
                  <a:gd name="connsiteX8" fmla="*/ 1728161 w 2080950"/>
                  <a:gd name="connsiteY8" fmla="*/ 97696 h 1637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0950" h="1637878">
                    <a:moveTo>
                      <a:pt x="1728161" y="97696"/>
                    </a:moveTo>
                    <a:cubicBezTo>
                      <a:pt x="1667201" y="201836"/>
                      <a:pt x="1770494" y="454989"/>
                      <a:pt x="1692601" y="681896"/>
                    </a:cubicBezTo>
                    <a:cubicBezTo>
                      <a:pt x="1614708" y="908803"/>
                      <a:pt x="1418281" y="1305043"/>
                      <a:pt x="1260801" y="1459136"/>
                    </a:cubicBezTo>
                    <a:cubicBezTo>
                      <a:pt x="1103321" y="1613229"/>
                      <a:pt x="956848" y="1578516"/>
                      <a:pt x="747721" y="1606456"/>
                    </a:cubicBezTo>
                    <a:cubicBezTo>
                      <a:pt x="538594" y="1634396"/>
                      <a:pt x="-66772" y="1649636"/>
                      <a:pt x="6041" y="1626776"/>
                    </a:cubicBezTo>
                    <a:cubicBezTo>
                      <a:pt x="78854" y="1603916"/>
                      <a:pt x="861174" y="1630163"/>
                      <a:pt x="1184601" y="1469296"/>
                    </a:cubicBezTo>
                    <a:cubicBezTo>
                      <a:pt x="1508028" y="1308429"/>
                      <a:pt x="1800974" y="896949"/>
                      <a:pt x="1946601" y="661576"/>
                    </a:cubicBezTo>
                    <a:cubicBezTo>
                      <a:pt x="2092228" y="426203"/>
                      <a:pt x="2101541" y="152729"/>
                      <a:pt x="2058361" y="57056"/>
                    </a:cubicBezTo>
                    <a:cubicBezTo>
                      <a:pt x="2015181" y="-38617"/>
                      <a:pt x="1789121" y="-6444"/>
                      <a:pt x="1728161" y="97696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4116039"/>
      </p:ext>
    </p:extLst>
  </p:cSld>
  <p:clrMapOvr>
    <a:masterClrMapping/>
  </p:clrMapOvr>
  <p:transition spd="slow" advClick="0" advTm="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正方形/長方形 254">
            <a:extLst>
              <a:ext uri="{FF2B5EF4-FFF2-40B4-BE49-F238E27FC236}">
                <a16:creationId xmlns:a16="http://schemas.microsoft.com/office/drawing/2014/main" id="{9DAE88CB-8B42-4E47-ACAB-BD17C0585DF0}"/>
              </a:ext>
            </a:extLst>
          </p:cNvPr>
          <p:cNvSpPr/>
          <p:nvPr/>
        </p:nvSpPr>
        <p:spPr>
          <a:xfrm>
            <a:off x="4121873" y="0"/>
            <a:ext cx="3918364" cy="6858000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6" name="グループ化 255">
            <a:extLst>
              <a:ext uri="{FF2B5EF4-FFF2-40B4-BE49-F238E27FC236}">
                <a16:creationId xmlns:a16="http://schemas.microsoft.com/office/drawing/2014/main" id="{9BC5B3B2-C23E-4E52-AACC-A5FC0413FE88}"/>
              </a:ext>
            </a:extLst>
          </p:cNvPr>
          <p:cNvGrpSpPr/>
          <p:nvPr/>
        </p:nvGrpSpPr>
        <p:grpSpPr>
          <a:xfrm>
            <a:off x="4099541" y="84139"/>
            <a:ext cx="3977605" cy="4577412"/>
            <a:chOff x="6172998" y="29897"/>
            <a:chExt cx="6012580" cy="6919253"/>
          </a:xfrm>
        </p:grpSpPr>
        <p:grpSp>
          <p:nvGrpSpPr>
            <p:cNvPr id="257" name="グループ化 256">
              <a:extLst>
                <a:ext uri="{FF2B5EF4-FFF2-40B4-BE49-F238E27FC236}">
                  <a16:creationId xmlns:a16="http://schemas.microsoft.com/office/drawing/2014/main" id="{2FB5EB35-C782-4D69-B0DA-172F5CEAC943}"/>
                </a:ext>
              </a:extLst>
            </p:cNvPr>
            <p:cNvGrpSpPr/>
            <p:nvPr/>
          </p:nvGrpSpPr>
          <p:grpSpPr>
            <a:xfrm>
              <a:off x="6172998" y="29897"/>
              <a:ext cx="6012580" cy="6919253"/>
              <a:chOff x="3089710" y="29897"/>
              <a:chExt cx="6012580" cy="6919253"/>
            </a:xfrm>
          </p:grpSpPr>
          <p:sp>
            <p:nvSpPr>
              <p:cNvPr id="289" name="フリーフォーム: 図形 288">
                <a:extLst>
                  <a:ext uri="{FF2B5EF4-FFF2-40B4-BE49-F238E27FC236}">
                    <a16:creationId xmlns:a16="http://schemas.microsoft.com/office/drawing/2014/main" id="{0B0D8593-2193-4906-9E22-7B42EF779CD6}"/>
                  </a:ext>
                </a:extLst>
              </p:cNvPr>
              <p:cNvSpPr/>
              <p:nvPr/>
            </p:nvSpPr>
            <p:spPr>
              <a:xfrm>
                <a:off x="7358854" y="1727324"/>
                <a:ext cx="560864" cy="277505"/>
              </a:xfrm>
              <a:custGeom>
                <a:avLst/>
                <a:gdLst>
                  <a:gd name="connsiteX0" fmla="*/ 444 w 560864"/>
                  <a:gd name="connsiteY0" fmla="*/ 55439 h 277505"/>
                  <a:gd name="connsiteX1" fmla="*/ 81407 w 560864"/>
                  <a:gd name="connsiteY1" fmla="*/ 25276 h 277505"/>
                  <a:gd name="connsiteX2" fmla="*/ 233807 w 560864"/>
                  <a:gd name="connsiteY2" fmla="*/ 36389 h 277505"/>
                  <a:gd name="connsiteX3" fmla="*/ 351282 w 560864"/>
                  <a:gd name="connsiteY3" fmla="*/ 82426 h 277505"/>
                  <a:gd name="connsiteX4" fmla="*/ 456057 w 560864"/>
                  <a:gd name="connsiteY4" fmla="*/ 164976 h 277505"/>
                  <a:gd name="connsiteX5" fmla="*/ 486219 w 560864"/>
                  <a:gd name="connsiteY5" fmla="*/ 193551 h 277505"/>
                  <a:gd name="connsiteX6" fmla="*/ 554482 w 560864"/>
                  <a:gd name="connsiteY6" fmla="*/ 276101 h 277505"/>
                  <a:gd name="connsiteX7" fmla="*/ 543369 w 560864"/>
                  <a:gd name="connsiteY7" fmla="*/ 236414 h 277505"/>
                  <a:gd name="connsiteX8" fmla="*/ 425894 w 560864"/>
                  <a:gd name="connsiteY8" fmla="*/ 122114 h 277505"/>
                  <a:gd name="connsiteX9" fmla="*/ 298894 w 560864"/>
                  <a:gd name="connsiteY9" fmla="*/ 30039 h 277505"/>
                  <a:gd name="connsiteX10" fmla="*/ 198882 w 560864"/>
                  <a:gd name="connsiteY10" fmla="*/ 7814 h 277505"/>
                  <a:gd name="connsiteX11" fmla="*/ 114744 w 560864"/>
                  <a:gd name="connsiteY11" fmla="*/ 1464 h 277505"/>
                  <a:gd name="connsiteX12" fmla="*/ 444 w 560864"/>
                  <a:gd name="connsiteY12" fmla="*/ 55439 h 27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0864" h="277505">
                    <a:moveTo>
                      <a:pt x="444" y="55439"/>
                    </a:moveTo>
                    <a:cubicBezTo>
                      <a:pt x="-5112" y="59408"/>
                      <a:pt x="42513" y="28451"/>
                      <a:pt x="81407" y="25276"/>
                    </a:cubicBezTo>
                    <a:cubicBezTo>
                      <a:pt x="120301" y="22101"/>
                      <a:pt x="188828" y="26864"/>
                      <a:pt x="233807" y="36389"/>
                    </a:cubicBezTo>
                    <a:cubicBezTo>
                      <a:pt x="278786" y="45914"/>
                      <a:pt x="314240" y="60995"/>
                      <a:pt x="351282" y="82426"/>
                    </a:cubicBezTo>
                    <a:cubicBezTo>
                      <a:pt x="388324" y="103857"/>
                      <a:pt x="433568" y="146455"/>
                      <a:pt x="456057" y="164976"/>
                    </a:cubicBezTo>
                    <a:cubicBezTo>
                      <a:pt x="478547" y="183497"/>
                      <a:pt x="469815" y="175030"/>
                      <a:pt x="486219" y="193551"/>
                    </a:cubicBezTo>
                    <a:cubicBezTo>
                      <a:pt x="502623" y="212072"/>
                      <a:pt x="544957" y="268957"/>
                      <a:pt x="554482" y="276101"/>
                    </a:cubicBezTo>
                    <a:cubicBezTo>
                      <a:pt x="564007" y="283245"/>
                      <a:pt x="564800" y="262078"/>
                      <a:pt x="543369" y="236414"/>
                    </a:cubicBezTo>
                    <a:cubicBezTo>
                      <a:pt x="521938" y="210750"/>
                      <a:pt x="466640" y="156510"/>
                      <a:pt x="425894" y="122114"/>
                    </a:cubicBezTo>
                    <a:cubicBezTo>
                      <a:pt x="385148" y="87718"/>
                      <a:pt x="336729" y="49089"/>
                      <a:pt x="298894" y="30039"/>
                    </a:cubicBezTo>
                    <a:cubicBezTo>
                      <a:pt x="261059" y="10989"/>
                      <a:pt x="229573" y="12576"/>
                      <a:pt x="198882" y="7814"/>
                    </a:cubicBezTo>
                    <a:cubicBezTo>
                      <a:pt x="168191" y="3052"/>
                      <a:pt x="145965" y="-2769"/>
                      <a:pt x="114744" y="1464"/>
                    </a:cubicBezTo>
                    <a:cubicBezTo>
                      <a:pt x="83523" y="5697"/>
                      <a:pt x="6000" y="51470"/>
                      <a:pt x="444" y="554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0" name="フリーフォーム: 図形 289">
                <a:extLst>
                  <a:ext uri="{FF2B5EF4-FFF2-40B4-BE49-F238E27FC236}">
                    <a16:creationId xmlns:a16="http://schemas.microsoft.com/office/drawing/2014/main" id="{A0EAC8BF-EB43-4316-B640-08DD07687101}"/>
                  </a:ext>
                </a:extLst>
              </p:cNvPr>
              <p:cNvSpPr/>
              <p:nvPr/>
            </p:nvSpPr>
            <p:spPr>
              <a:xfrm>
                <a:off x="7635122" y="1911343"/>
                <a:ext cx="222895" cy="67100"/>
              </a:xfrm>
              <a:custGeom>
                <a:avLst/>
                <a:gdLst>
                  <a:gd name="connsiteX0" fmla="*/ 401 w 222895"/>
                  <a:gd name="connsiteY0" fmla="*/ 60332 h 67100"/>
                  <a:gd name="connsiteX1" fmla="*/ 76601 w 222895"/>
                  <a:gd name="connsiteY1" fmla="*/ 38107 h 67100"/>
                  <a:gd name="connsiteX2" fmla="*/ 163914 w 222895"/>
                  <a:gd name="connsiteY2" fmla="*/ 53982 h 67100"/>
                  <a:gd name="connsiteX3" fmla="*/ 222651 w 222895"/>
                  <a:gd name="connsiteY3" fmla="*/ 66682 h 67100"/>
                  <a:gd name="connsiteX4" fmla="*/ 182964 w 222895"/>
                  <a:gd name="connsiteY4" fmla="*/ 38107 h 67100"/>
                  <a:gd name="connsiteX5" fmla="*/ 136926 w 222895"/>
                  <a:gd name="connsiteY5" fmla="*/ 14295 h 67100"/>
                  <a:gd name="connsiteX6" fmla="*/ 81364 w 222895"/>
                  <a:gd name="connsiteY6" fmla="*/ 7 h 67100"/>
                  <a:gd name="connsiteX7" fmla="*/ 48026 w 222895"/>
                  <a:gd name="connsiteY7" fmla="*/ 12707 h 67100"/>
                  <a:gd name="connsiteX8" fmla="*/ 401 w 222895"/>
                  <a:gd name="connsiteY8" fmla="*/ 60332 h 67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2895" h="67100">
                    <a:moveTo>
                      <a:pt x="401" y="60332"/>
                    </a:moveTo>
                    <a:cubicBezTo>
                      <a:pt x="5163" y="64565"/>
                      <a:pt x="49349" y="39165"/>
                      <a:pt x="76601" y="38107"/>
                    </a:cubicBezTo>
                    <a:cubicBezTo>
                      <a:pt x="103853" y="37049"/>
                      <a:pt x="139572" y="49220"/>
                      <a:pt x="163914" y="53982"/>
                    </a:cubicBezTo>
                    <a:cubicBezTo>
                      <a:pt x="188256" y="58744"/>
                      <a:pt x="219476" y="69328"/>
                      <a:pt x="222651" y="66682"/>
                    </a:cubicBezTo>
                    <a:cubicBezTo>
                      <a:pt x="225826" y="64036"/>
                      <a:pt x="197251" y="46838"/>
                      <a:pt x="182964" y="38107"/>
                    </a:cubicBezTo>
                    <a:cubicBezTo>
                      <a:pt x="168677" y="29376"/>
                      <a:pt x="153859" y="20645"/>
                      <a:pt x="136926" y="14295"/>
                    </a:cubicBezTo>
                    <a:cubicBezTo>
                      <a:pt x="119993" y="7945"/>
                      <a:pt x="96181" y="272"/>
                      <a:pt x="81364" y="7"/>
                    </a:cubicBezTo>
                    <a:cubicBezTo>
                      <a:pt x="66547" y="-258"/>
                      <a:pt x="61520" y="6622"/>
                      <a:pt x="48026" y="12707"/>
                    </a:cubicBezTo>
                    <a:cubicBezTo>
                      <a:pt x="34532" y="18792"/>
                      <a:pt x="-4361" y="56099"/>
                      <a:pt x="401" y="603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1" name="フリーフォーム: 図形 290">
                <a:extLst>
                  <a:ext uri="{FF2B5EF4-FFF2-40B4-BE49-F238E27FC236}">
                    <a16:creationId xmlns:a16="http://schemas.microsoft.com/office/drawing/2014/main" id="{AF9E2046-43AD-43AA-83E6-72EB22F437FB}"/>
                  </a:ext>
                </a:extLst>
              </p:cNvPr>
              <p:cNvSpPr/>
              <p:nvPr/>
            </p:nvSpPr>
            <p:spPr>
              <a:xfrm>
                <a:off x="7209413" y="1857242"/>
                <a:ext cx="83604" cy="81213"/>
              </a:xfrm>
              <a:custGeom>
                <a:avLst/>
                <a:gdLst>
                  <a:gd name="connsiteX0" fmla="*/ 56223 w 83604"/>
                  <a:gd name="connsiteY0" fmla="*/ 133 h 81213"/>
                  <a:gd name="connsiteX1" fmla="*/ 72098 w 83604"/>
                  <a:gd name="connsiteY1" fmla="*/ 55696 h 81213"/>
                  <a:gd name="connsiteX2" fmla="*/ 83210 w 83604"/>
                  <a:gd name="connsiteY2" fmla="*/ 77921 h 81213"/>
                  <a:gd name="connsiteX3" fmla="*/ 57810 w 83604"/>
                  <a:gd name="connsiteY3" fmla="*/ 81096 h 81213"/>
                  <a:gd name="connsiteX4" fmla="*/ 18123 w 83604"/>
                  <a:gd name="connsiteY4" fmla="*/ 77921 h 81213"/>
                  <a:gd name="connsiteX5" fmla="*/ 8598 w 83604"/>
                  <a:gd name="connsiteY5" fmla="*/ 69983 h 81213"/>
                  <a:gd name="connsiteX6" fmla="*/ 660 w 83604"/>
                  <a:gd name="connsiteY6" fmla="*/ 55696 h 81213"/>
                  <a:gd name="connsiteX7" fmla="*/ 2248 w 83604"/>
                  <a:gd name="connsiteY7" fmla="*/ 39821 h 81213"/>
                  <a:gd name="connsiteX8" fmla="*/ 56223 w 83604"/>
                  <a:gd name="connsiteY8" fmla="*/ 133 h 81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604" h="81213">
                    <a:moveTo>
                      <a:pt x="56223" y="133"/>
                    </a:moveTo>
                    <a:cubicBezTo>
                      <a:pt x="67865" y="2779"/>
                      <a:pt x="67600" y="42731"/>
                      <a:pt x="72098" y="55696"/>
                    </a:cubicBezTo>
                    <a:cubicBezTo>
                      <a:pt x="76596" y="68661"/>
                      <a:pt x="85591" y="73688"/>
                      <a:pt x="83210" y="77921"/>
                    </a:cubicBezTo>
                    <a:cubicBezTo>
                      <a:pt x="80829" y="82154"/>
                      <a:pt x="68658" y="81096"/>
                      <a:pt x="57810" y="81096"/>
                    </a:cubicBezTo>
                    <a:cubicBezTo>
                      <a:pt x="46962" y="81096"/>
                      <a:pt x="26325" y="79773"/>
                      <a:pt x="18123" y="77921"/>
                    </a:cubicBezTo>
                    <a:cubicBezTo>
                      <a:pt x="9921" y="76069"/>
                      <a:pt x="11508" y="73687"/>
                      <a:pt x="8598" y="69983"/>
                    </a:cubicBezTo>
                    <a:cubicBezTo>
                      <a:pt x="5687" y="66279"/>
                      <a:pt x="1718" y="60723"/>
                      <a:pt x="660" y="55696"/>
                    </a:cubicBezTo>
                    <a:cubicBezTo>
                      <a:pt x="-398" y="50669"/>
                      <a:pt x="-398" y="44583"/>
                      <a:pt x="2248" y="39821"/>
                    </a:cubicBezTo>
                    <a:cubicBezTo>
                      <a:pt x="4894" y="35059"/>
                      <a:pt x="44581" y="-2513"/>
                      <a:pt x="56223" y="13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2" name="フリーフォーム: 図形 291">
                <a:extLst>
                  <a:ext uri="{FF2B5EF4-FFF2-40B4-BE49-F238E27FC236}">
                    <a16:creationId xmlns:a16="http://schemas.microsoft.com/office/drawing/2014/main" id="{232EE7DC-9E61-4134-A552-37FBBC50297A}"/>
                  </a:ext>
                </a:extLst>
              </p:cNvPr>
              <p:cNvSpPr/>
              <p:nvPr/>
            </p:nvSpPr>
            <p:spPr>
              <a:xfrm>
                <a:off x="7358885" y="1839847"/>
                <a:ext cx="272622" cy="119304"/>
              </a:xfrm>
              <a:custGeom>
                <a:avLst/>
                <a:gdLst>
                  <a:gd name="connsiteX0" fmla="*/ 271876 w 272622"/>
                  <a:gd name="connsiteY0" fmla="*/ 6416 h 119304"/>
                  <a:gd name="connsiteX1" fmla="*/ 232188 w 272622"/>
                  <a:gd name="connsiteY1" fmla="*/ 57216 h 119304"/>
                  <a:gd name="connsiteX2" fmla="*/ 211551 w 272622"/>
                  <a:gd name="connsiteY2" fmla="*/ 100078 h 119304"/>
                  <a:gd name="connsiteX3" fmla="*/ 190913 w 272622"/>
                  <a:gd name="connsiteY3" fmla="*/ 115953 h 119304"/>
                  <a:gd name="connsiteX4" fmla="*/ 148051 w 272622"/>
                  <a:gd name="connsiteY4" fmla="*/ 119128 h 119304"/>
                  <a:gd name="connsiteX5" fmla="*/ 94076 w 272622"/>
                  <a:gd name="connsiteY5" fmla="*/ 117541 h 119304"/>
                  <a:gd name="connsiteX6" fmla="*/ 60738 w 272622"/>
                  <a:gd name="connsiteY6" fmla="*/ 106428 h 119304"/>
                  <a:gd name="connsiteX7" fmla="*/ 413 w 272622"/>
                  <a:gd name="connsiteY7" fmla="*/ 98491 h 119304"/>
                  <a:gd name="connsiteX8" fmla="*/ 33751 w 272622"/>
                  <a:gd name="connsiteY8" fmla="*/ 92141 h 119304"/>
                  <a:gd name="connsiteX9" fmla="*/ 25813 w 272622"/>
                  <a:gd name="connsiteY9" fmla="*/ 69916 h 119304"/>
                  <a:gd name="connsiteX10" fmla="*/ 6763 w 272622"/>
                  <a:gd name="connsiteY10" fmla="*/ 42928 h 119304"/>
                  <a:gd name="connsiteX11" fmla="*/ 2001 w 272622"/>
                  <a:gd name="connsiteY11" fmla="*/ 30228 h 119304"/>
                  <a:gd name="connsiteX12" fmla="*/ 22638 w 272622"/>
                  <a:gd name="connsiteY12" fmla="*/ 14353 h 119304"/>
                  <a:gd name="connsiteX13" fmla="*/ 79788 w 272622"/>
                  <a:gd name="connsiteY13" fmla="*/ 3241 h 119304"/>
                  <a:gd name="connsiteX14" fmla="*/ 138526 w 272622"/>
                  <a:gd name="connsiteY14" fmla="*/ 66 h 119304"/>
                  <a:gd name="connsiteX15" fmla="*/ 194088 w 272622"/>
                  <a:gd name="connsiteY15" fmla="*/ 1653 h 119304"/>
                  <a:gd name="connsiteX16" fmla="*/ 271876 w 272622"/>
                  <a:gd name="connsiteY16" fmla="*/ 6416 h 119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2622" h="119304">
                    <a:moveTo>
                      <a:pt x="271876" y="6416"/>
                    </a:moveTo>
                    <a:cubicBezTo>
                      <a:pt x="278226" y="15677"/>
                      <a:pt x="242242" y="41606"/>
                      <a:pt x="232188" y="57216"/>
                    </a:cubicBezTo>
                    <a:cubicBezTo>
                      <a:pt x="222134" y="72826"/>
                      <a:pt x="218430" y="90289"/>
                      <a:pt x="211551" y="100078"/>
                    </a:cubicBezTo>
                    <a:cubicBezTo>
                      <a:pt x="204672" y="109867"/>
                      <a:pt x="201496" y="112778"/>
                      <a:pt x="190913" y="115953"/>
                    </a:cubicBezTo>
                    <a:cubicBezTo>
                      <a:pt x="180330" y="119128"/>
                      <a:pt x="164190" y="118863"/>
                      <a:pt x="148051" y="119128"/>
                    </a:cubicBezTo>
                    <a:cubicBezTo>
                      <a:pt x="131912" y="119393"/>
                      <a:pt x="108628" y="119658"/>
                      <a:pt x="94076" y="117541"/>
                    </a:cubicBezTo>
                    <a:cubicBezTo>
                      <a:pt x="79524" y="115424"/>
                      <a:pt x="76348" y="109603"/>
                      <a:pt x="60738" y="106428"/>
                    </a:cubicBezTo>
                    <a:cubicBezTo>
                      <a:pt x="45128" y="103253"/>
                      <a:pt x="4911" y="100872"/>
                      <a:pt x="413" y="98491"/>
                    </a:cubicBezTo>
                    <a:cubicBezTo>
                      <a:pt x="-4085" y="96110"/>
                      <a:pt x="29518" y="96903"/>
                      <a:pt x="33751" y="92141"/>
                    </a:cubicBezTo>
                    <a:cubicBezTo>
                      <a:pt x="37984" y="87379"/>
                      <a:pt x="30311" y="78118"/>
                      <a:pt x="25813" y="69916"/>
                    </a:cubicBezTo>
                    <a:cubicBezTo>
                      <a:pt x="21315" y="61714"/>
                      <a:pt x="10732" y="49543"/>
                      <a:pt x="6763" y="42928"/>
                    </a:cubicBezTo>
                    <a:cubicBezTo>
                      <a:pt x="2794" y="36313"/>
                      <a:pt x="-645" y="34990"/>
                      <a:pt x="2001" y="30228"/>
                    </a:cubicBezTo>
                    <a:cubicBezTo>
                      <a:pt x="4647" y="25466"/>
                      <a:pt x="9674" y="18851"/>
                      <a:pt x="22638" y="14353"/>
                    </a:cubicBezTo>
                    <a:cubicBezTo>
                      <a:pt x="35602" y="9855"/>
                      <a:pt x="60473" y="5622"/>
                      <a:pt x="79788" y="3241"/>
                    </a:cubicBezTo>
                    <a:cubicBezTo>
                      <a:pt x="99103" y="860"/>
                      <a:pt x="119476" y="331"/>
                      <a:pt x="138526" y="66"/>
                    </a:cubicBezTo>
                    <a:cubicBezTo>
                      <a:pt x="157576" y="-199"/>
                      <a:pt x="177949" y="330"/>
                      <a:pt x="194088" y="1653"/>
                    </a:cubicBezTo>
                    <a:cubicBezTo>
                      <a:pt x="210227" y="2976"/>
                      <a:pt x="265526" y="-2845"/>
                      <a:pt x="271876" y="64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3" name="楕円 292">
                <a:extLst>
                  <a:ext uri="{FF2B5EF4-FFF2-40B4-BE49-F238E27FC236}">
                    <a16:creationId xmlns:a16="http://schemas.microsoft.com/office/drawing/2014/main" id="{21BFFCA7-7B83-4B4D-9270-1CE77D043ACB}"/>
                  </a:ext>
                </a:extLst>
              </p:cNvPr>
              <p:cNvSpPr/>
              <p:nvPr/>
            </p:nvSpPr>
            <p:spPr>
              <a:xfrm>
                <a:off x="7449477" y="1844029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4" name="フリーフォーム: 図形 293">
                <a:extLst>
                  <a:ext uri="{FF2B5EF4-FFF2-40B4-BE49-F238E27FC236}">
                    <a16:creationId xmlns:a16="http://schemas.microsoft.com/office/drawing/2014/main" id="{B8CBE4CC-B6B6-4939-B00A-CD7386B71933}"/>
                  </a:ext>
                </a:extLst>
              </p:cNvPr>
              <p:cNvSpPr/>
              <p:nvPr/>
            </p:nvSpPr>
            <p:spPr>
              <a:xfrm>
                <a:off x="7302148" y="2020888"/>
                <a:ext cx="417685" cy="79336"/>
              </a:xfrm>
              <a:custGeom>
                <a:avLst/>
                <a:gdLst>
                  <a:gd name="connsiteX0" fmla="*/ 0 w 417685"/>
                  <a:gd name="connsiteY0" fmla="*/ 0 h 79336"/>
                  <a:gd name="connsiteX1" fmla="*/ 79375 w 417685"/>
                  <a:gd name="connsiteY1" fmla="*/ 4762 h 79336"/>
                  <a:gd name="connsiteX2" fmla="*/ 127000 w 417685"/>
                  <a:gd name="connsiteY2" fmla="*/ 14287 h 79336"/>
                  <a:gd name="connsiteX3" fmla="*/ 276225 w 417685"/>
                  <a:gd name="connsiteY3" fmla="*/ 33337 h 79336"/>
                  <a:gd name="connsiteX4" fmla="*/ 354013 w 417685"/>
                  <a:gd name="connsiteY4" fmla="*/ 38100 h 79336"/>
                  <a:gd name="connsiteX5" fmla="*/ 417513 w 417685"/>
                  <a:gd name="connsiteY5" fmla="*/ 77787 h 79336"/>
                  <a:gd name="connsiteX6" fmla="*/ 369888 w 417685"/>
                  <a:gd name="connsiteY6" fmla="*/ 71437 h 79336"/>
                  <a:gd name="connsiteX7" fmla="*/ 285750 w 417685"/>
                  <a:gd name="connsiteY7" fmla="*/ 73025 h 79336"/>
                  <a:gd name="connsiteX8" fmla="*/ 169863 w 417685"/>
                  <a:gd name="connsiteY8" fmla="*/ 46037 h 79336"/>
                  <a:gd name="connsiteX9" fmla="*/ 0 w 417685"/>
                  <a:gd name="connsiteY9" fmla="*/ 0 h 7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7685" h="79336">
                    <a:moveTo>
                      <a:pt x="0" y="0"/>
                    </a:moveTo>
                    <a:cubicBezTo>
                      <a:pt x="29104" y="1190"/>
                      <a:pt x="58208" y="2381"/>
                      <a:pt x="79375" y="4762"/>
                    </a:cubicBezTo>
                    <a:cubicBezTo>
                      <a:pt x="100542" y="7143"/>
                      <a:pt x="94192" y="9524"/>
                      <a:pt x="127000" y="14287"/>
                    </a:cubicBezTo>
                    <a:cubicBezTo>
                      <a:pt x="159808" y="19050"/>
                      <a:pt x="238390" y="29368"/>
                      <a:pt x="276225" y="33337"/>
                    </a:cubicBezTo>
                    <a:cubicBezTo>
                      <a:pt x="314060" y="37306"/>
                      <a:pt x="330465" y="30692"/>
                      <a:pt x="354013" y="38100"/>
                    </a:cubicBezTo>
                    <a:cubicBezTo>
                      <a:pt x="377561" y="45508"/>
                      <a:pt x="414867" y="72231"/>
                      <a:pt x="417513" y="77787"/>
                    </a:cubicBezTo>
                    <a:cubicBezTo>
                      <a:pt x="420159" y="83343"/>
                      <a:pt x="391848" y="72231"/>
                      <a:pt x="369888" y="71437"/>
                    </a:cubicBezTo>
                    <a:cubicBezTo>
                      <a:pt x="347928" y="70643"/>
                      <a:pt x="319088" y="77258"/>
                      <a:pt x="285750" y="73025"/>
                    </a:cubicBezTo>
                    <a:cubicBezTo>
                      <a:pt x="252412" y="68792"/>
                      <a:pt x="169863" y="46037"/>
                      <a:pt x="169863" y="4603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5" name="フリーフォーム: 図形 294">
                <a:extLst>
                  <a:ext uri="{FF2B5EF4-FFF2-40B4-BE49-F238E27FC236}">
                    <a16:creationId xmlns:a16="http://schemas.microsoft.com/office/drawing/2014/main" id="{64EB1E69-C6FA-419B-B3D1-449D242A9C7C}"/>
                  </a:ext>
                </a:extLst>
              </p:cNvPr>
              <p:cNvSpPr/>
              <p:nvPr/>
            </p:nvSpPr>
            <p:spPr>
              <a:xfrm>
                <a:off x="7352731" y="2129747"/>
                <a:ext cx="279618" cy="94049"/>
              </a:xfrm>
              <a:custGeom>
                <a:avLst/>
                <a:gdLst>
                  <a:gd name="connsiteX0" fmla="*/ 217 w 279618"/>
                  <a:gd name="connsiteY0" fmla="*/ 678 h 94049"/>
                  <a:gd name="connsiteX1" fmla="*/ 92292 w 279618"/>
                  <a:gd name="connsiteY1" fmla="*/ 43541 h 94049"/>
                  <a:gd name="connsiteX2" fmla="*/ 211355 w 279618"/>
                  <a:gd name="connsiteY2" fmla="*/ 89578 h 94049"/>
                  <a:gd name="connsiteX3" fmla="*/ 241517 w 279618"/>
                  <a:gd name="connsiteY3" fmla="*/ 89578 h 94049"/>
                  <a:gd name="connsiteX4" fmla="*/ 279617 w 279618"/>
                  <a:gd name="connsiteY4" fmla="*/ 65766 h 94049"/>
                  <a:gd name="connsiteX5" fmla="*/ 239930 w 279618"/>
                  <a:gd name="connsiteY5" fmla="*/ 46716 h 94049"/>
                  <a:gd name="connsiteX6" fmla="*/ 130392 w 279618"/>
                  <a:gd name="connsiteY6" fmla="*/ 21316 h 94049"/>
                  <a:gd name="connsiteX7" fmla="*/ 98642 w 279618"/>
                  <a:gd name="connsiteY7" fmla="*/ 16553 h 94049"/>
                  <a:gd name="connsiteX8" fmla="*/ 66892 w 279618"/>
                  <a:gd name="connsiteY8" fmla="*/ 16553 h 94049"/>
                  <a:gd name="connsiteX9" fmla="*/ 217 w 279618"/>
                  <a:gd name="connsiteY9" fmla="*/ 678 h 94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9618" h="94049">
                    <a:moveTo>
                      <a:pt x="217" y="678"/>
                    </a:moveTo>
                    <a:cubicBezTo>
                      <a:pt x="4450" y="5176"/>
                      <a:pt x="57102" y="28724"/>
                      <a:pt x="92292" y="43541"/>
                    </a:cubicBezTo>
                    <a:cubicBezTo>
                      <a:pt x="127482" y="58358"/>
                      <a:pt x="186484" y="81905"/>
                      <a:pt x="211355" y="89578"/>
                    </a:cubicBezTo>
                    <a:cubicBezTo>
                      <a:pt x="236226" y="97251"/>
                      <a:pt x="230140" y="93547"/>
                      <a:pt x="241517" y="89578"/>
                    </a:cubicBezTo>
                    <a:cubicBezTo>
                      <a:pt x="252894" y="85609"/>
                      <a:pt x="279881" y="72910"/>
                      <a:pt x="279617" y="65766"/>
                    </a:cubicBezTo>
                    <a:cubicBezTo>
                      <a:pt x="279353" y="58622"/>
                      <a:pt x="264801" y="54124"/>
                      <a:pt x="239930" y="46716"/>
                    </a:cubicBezTo>
                    <a:cubicBezTo>
                      <a:pt x="215059" y="39308"/>
                      <a:pt x="153940" y="26343"/>
                      <a:pt x="130392" y="21316"/>
                    </a:cubicBezTo>
                    <a:cubicBezTo>
                      <a:pt x="106844" y="16289"/>
                      <a:pt x="109225" y="17347"/>
                      <a:pt x="98642" y="16553"/>
                    </a:cubicBezTo>
                    <a:cubicBezTo>
                      <a:pt x="88059" y="15759"/>
                      <a:pt x="79063" y="17611"/>
                      <a:pt x="66892" y="16553"/>
                    </a:cubicBezTo>
                    <a:cubicBezTo>
                      <a:pt x="54721" y="15495"/>
                      <a:pt x="-4016" y="-3820"/>
                      <a:pt x="217" y="6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6" name="フリーフォーム: 図形 295">
                <a:extLst>
                  <a:ext uri="{FF2B5EF4-FFF2-40B4-BE49-F238E27FC236}">
                    <a16:creationId xmlns:a16="http://schemas.microsoft.com/office/drawing/2014/main" id="{82C2D6B9-12D1-4456-9306-9DA7E568400A}"/>
                  </a:ext>
                </a:extLst>
              </p:cNvPr>
              <p:cNvSpPr/>
              <p:nvPr/>
            </p:nvSpPr>
            <p:spPr>
              <a:xfrm>
                <a:off x="5782908" y="1778970"/>
                <a:ext cx="617576" cy="224465"/>
              </a:xfrm>
              <a:custGeom>
                <a:avLst/>
                <a:gdLst>
                  <a:gd name="connsiteX0" fmla="*/ 3 w 617576"/>
                  <a:gd name="connsiteY0" fmla="*/ 224455 h 224465"/>
                  <a:gd name="connsiteX1" fmla="*/ 66678 w 617576"/>
                  <a:gd name="connsiteY1" fmla="*/ 164130 h 224465"/>
                  <a:gd name="connsiteX2" fmla="*/ 150815 w 617576"/>
                  <a:gd name="connsiteY2" fmla="*/ 118093 h 224465"/>
                  <a:gd name="connsiteX3" fmla="*/ 314328 w 617576"/>
                  <a:gd name="connsiteY3" fmla="*/ 30780 h 224465"/>
                  <a:gd name="connsiteX4" fmla="*/ 371478 w 617576"/>
                  <a:gd name="connsiteY4" fmla="*/ 27605 h 224465"/>
                  <a:gd name="connsiteX5" fmla="*/ 463553 w 617576"/>
                  <a:gd name="connsiteY5" fmla="*/ 37130 h 224465"/>
                  <a:gd name="connsiteX6" fmla="*/ 555628 w 617576"/>
                  <a:gd name="connsiteY6" fmla="*/ 51418 h 224465"/>
                  <a:gd name="connsiteX7" fmla="*/ 617540 w 617576"/>
                  <a:gd name="connsiteY7" fmla="*/ 57768 h 224465"/>
                  <a:gd name="connsiteX8" fmla="*/ 563565 w 617576"/>
                  <a:gd name="connsiteY8" fmla="*/ 35543 h 224465"/>
                  <a:gd name="connsiteX9" fmla="*/ 496890 w 617576"/>
                  <a:gd name="connsiteY9" fmla="*/ 10143 h 224465"/>
                  <a:gd name="connsiteX10" fmla="*/ 387353 w 617576"/>
                  <a:gd name="connsiteY10" fmla="*/ 618 h 224465"/>
                  <a:gd name="connsiteX11" fmla="*/ 301628 w 617576"/>
                  <a:gd name="connsiteY11" fmla="*/ 26018 h 224465"/>
                  <a:gd name="connsiteX12" fmla="*/ 185740 w 617576"/>
                  <a:gd name="connsiteY12" fmla="*/ 76818 h 224465"/>
                  <a:gd name="connsiteX13" fmla="*/ 141290 w 617576"/>
                  <a:gd name="connsiteY13" fmla="*/ 106980 h 224465"/>
                  <a:gd name="connsiteX14" fmla="*/ 87315 w 617576"/>
                  <a:gd name="connsiteY14" fmla="*/ 132380 h 224465"/>
                  <a:gd name="connsiteX15" fmla="*/ 63503 w 617576"/>
                  <a:gd name="connsiteY15" fmla="*/ 159368 h 224465"/>
                  <a:gd name="connsiteX16" fmla="*/ 3 w 617576"/>
                  <a:gd name="connsiteY16" fmla="*/ 224455 h 224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17576" h="224465">
                    <a:moveTo>
                      <a:pt x="3" y="224455"/>
                    </a:moveTo>
                    <a:cubicBezTo>
                      <a:pt x="532" y="225249"/>
                      <a:pt x="41543" y="181857"/>
                      <a:pt x="66678" y="164130"/>
                    </a:cubicBezTo>
                    <a:cubicBezTo>
                      <a:pt x="91813" y="146403"/>
                      <a:pt x="150815" y="118093"/>
                      <a:pt x="150815" y="118093"/>
                    </a:cubicBezTo>
                    <a:cubicBezTo>
                      <a:pt x="192090" y="95868"/>
                      <a:pt x="277551" y="45861"/>
                      <a:pt x="314328" y="30780"/>
                    </a:cubicBezTo>
                    <a:cubicBezTo>
                      <a:pt x="351105" y="15699"/>
                      <a:pt x="346607" y="26547"/>
                      <a:pt x="371478" y="27605"/>
                    </a:cubicBezTo>
                    <a:cubicBezTo>
                      <a:pt x="396349" y="28663"/>
                      <a:pt x="432861" y="33161"/>
                      <a:pt x="463553" y="37130"/>
                    </a:cubicBezTo>
                    <a:cubicBezTo>
                      <a:pt x="494245" y="41099"/>
                      <a:pt x="529964" y="47978"/>
                      <a:pt x="555628" y="51418"/>
                    </a:cubicBezTo>
                    <a:cubicBezTo>
                      <a:pt x="581292" y="54858"/>
                      <a:pt x="616217" y="60414"/>
                      <a:pt x="617540" y="57768"/>
                    </a:cubicBezTo>
                    <a:cubicBezTo>
                      <a:pt x="618863" y="55122"/>
                      <a:pt x="583673" y="43480"/>
                      <a:pt x="563565" y="35543"/>
                    </a:cubicBezTo>
                    <a:cubicBezTo>
                      <a:pt x="543457" y="27606"/>
                      <a:pt x="526259" y="15964"/>
                      <a:pt x="496890" y="10143"/>
                    </a:cubicBezTo>
                    <a:cubicBezTo>
                      <a:pt x="467521" y="4322"/>
                      <a:pt x="419897" y="-2028"/>
                      <a:pt x="387353" y="618"/>
                    </a:cubicBezTo>
                    <a:cubicBezTo>
                      <a:pt x="354809" y="3264"/>
                      <a:pt x="335230" y="13318"/>
                      <a:pt x="301628" y="26018"/>
                    </a:cubicBezTo>
                    <a:cubicBezTo>
                      <a:pt x="268026" y="38718"/>
                      <a:pt x="212463" y="63324"/>
                      <a:pt x="185740" y="76818"/>
                    </a:cubicBezTo>
                    <a:cubicBezTo>
                      <a:pt x="159017" y="90312"/>
                      <a:pt x="157694" y="97720"/>
                      <a:pt x="141290" y="106980"/>
                    </a:cubicBezTo>
                    <a:cubicBezTo>
                      <a:pt x="124886" y="116240"/>
                      <a:pt x="100279" y="123649"/>
                      <a:pt x="87315" y="132380"/>
                    </a:cubicBezTo>
                    <a:cubicBezTo>
                      <a:pt x="74351" y="141111"/>
                      <a:pt x="73028" y="148255"/>
                      <a:pt x="63503" y="159368"/>
                    </a:cubicBezTo>
                    <a:cubicBezTo>
                      <a:pt x="53978" y="170480"/>
                      <a:pt x="-526" y="223661"/>
                      <a:pt x="3" y="2244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7" name="フリーフォーム: 図形 296">
                <a:extLst>
                  <a:ext uri="{FF2B5EF4-FFF2-40B4-BE49-F238E27FC236}">
                    <a16:creationId xmlns:a16="http://schemas.microsoft.com/office/drawing/2014/main" id="{FED8BCC0-FD46-4391-816F-58E5C8FEEA09}"/>
                  </a:ext>
                </a:extLst>
              </p:cNvPr>
              <p:cNvSpPr/>
              <p:nvPr/>
            </p:nvSpPr>
            <p:spPr>
              <a:xfrm>
                <a:off x="6330340" y="1885950"/>
                <a:ext cx="161154" cy="77863"/>
              </a:xfrm>
              <a:custGeom>
                <a:avLst/>
                <a:gdLst>
                  <a:gd name="connsiteX0" fmla="*/ 9783 w 161154"/>
                  <a:gd name="connsiteY0" fmla="*/ 0 h 77863"/>
                  <a:gd name="connsiteX1" fmla="*/ 63758 w 161154"/>
                  <a:gd name="connsiteY1" fmla="*/ 30163 h 77863"/>
                  <a:gd name="connsiteX2" fmla="*/ 116146 w 161154"/>
                  <a:gd name="connsiteY2" fmla="*/ 19050 h 77863"/>
                  <a:gd name="connsiteX3" fmla="*/ 157421 w 161154"/>
                  <a:gd name="connsiteY3" fmla="*/ 14288 h 77863"/>
                  <a:gd name="connsiteX4" fmla="*/ 157421 w 161154"/>
                  <a:gd name="connsiteY4" fmla="*/ 36513 h 77863"/>
                  <a:gd name="connsiteX5" fmla="*/ 141546 w 161154"/>
                  <a:gd name="connsiteY5" fmla="*/ 52388 h 77863"/>
                  <a:gd name="connsiteX6" fmla="*/ 111383 w 161154"/>
                  <a:gd name="connsiteY6" fmla="*/ 65088 h 77863"/>
                  <a:gd name="connsiteX7" fmla="*/ 84396 w 161154"/>
                  <a:gd name="connsiteY7" fmla="*/ 71438 h 77863"/>
                  <a:gd name="connsiteX8" fmla="*/ 47883 w 161154"/>
                  <a:gd name="connsiteY8" fmla="*/ 77788 h 77863"/>
                  <a:gd name="connsiteX9" fmla="*/ 258 w 161154"/>
                  <a:gd name="connsiteY9" fmla="*/ 74613 h 77863"/>
                  <a:gd name="connsiteX10" fmla="*/ 28833 w 161154"/>
                  <a:gd name="connsiteY10" fmla="*/ 69850 h 77863"/>
                  <a:gd name="connsiteX11" fmla="*/ 28833 w 161154"/>
                  <a:gd name="connsiteY11" fmla="*/ 58738 h 77863"/>
                  <a:gd name="connsiteX12" fmla="*/ 9783 w 161154"/>
                  <a:gd name="connsiteY12" fmla="*/ 0 h 77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1154" h="77863">
                    <a:moveTo>
                      <a:pt x="9783" y="0"/>
                    </a:moveTo>
                    <a:cubicBezTo>
                      <a:pt x="27907" y="13494"/>
                      <a:pt x="46031" y="26988"/>
                      <a:pt x="63758" y="30163"/>
                    </a:cubicBezTo>
                    <a:cubicBezTo>
                      <a:pt x="81485" y="33338"/>
                      <a:pt x="100536" y="21696"/>
                      <a:pt x="116146" y="19050"/>
                    </a:cubicBezTo>
                    <a:cubicBezTo>
                      <a:pt x="131756" y="16404"/>
                      <a:pt x="150542" y="11378"/>
                      <a:pt x="157421" y="14288"/>
                    </a:cubicBezTo>
                    <a:cubicBezTo>
                      <a:pt x="164300" y="17199"/>
                      <a:pt x="160067" y="30163"/>
                      <a:pt x="157421" y="36513"/>
                    </a:cubicBezTo>
                    <a:cubicBezTo>
                      <a:pt x="154775" y="42863"/>
                      <a:pt x="149219" y="47626"/>
                      <a:pt x="141546" y="52388"/>
                    </a:cubicBezTo>
                    <a:cubicBezTo>
                      <a:pt x="133873" y="57150"/>
                      <a:pt x="120908" y="61913"/>
                      <a:pt x="111383" y="65088"/>
                    </a:cubicBezTo>
                    <a:cubicBezTo>
                      <a:pt x="101858" y="68263"/>
                      <a:pt x="94979" y="69321"/>
                      <a:pt x="84396" y="71438"/>
                    </a:cubicBezTo>
                    <a:cubicBezTo>
                      <a:pt x="73813" y="73555"/>
                      <a:pt x="61906" y="77259"/>
                      <a:pt x="47883" y="77788"/>
                    </a:cubicBezTo>
                    <a:cubicBezTo>
                      <a:pt x="33860" y="78317"/>
                      <a:pt x="3433" y="75936"/>
                      <a:pt x="258" y="74613"/>
                    </a:cubicBezTo>
                    <a:cubicBezTo>
                      <a:pt x="-2917" y="73290"/>
                      <a:pt x="24071" y="72496"/>
                      <a:pt x="28833" y="69850"/>
                    </a:cubicBezTo>
                    <a:cubicBezTo>
                      <a:pt x="33595" y="67204"/>
                      <a:pt x="28833" y="58738"/>
                      <a:pt x="28833" y="58738"/>
                    </a:cubicBezTo>
                    <a:lnTo>
                      <a:pt x="9783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8" name="フリーフォーム: 図形 297">
                <a:extLst>
                  <a:ext uri="{FF2B5EF4-FFF2-40B4-BE49-F238E27FC236}">
                    <a16:creationId xmlns:a16="http://schemas.microsoft.com/office/drawing/2014/main" id="{E405A34E-F249-4C9B-AC6A-8A5A988D68AD}"/>
                  </a:ext>
                </a:extLst>
              </p:cNvPr>
              <p:cNvSpPr/>
              <p:nvPr/>
            </p:nvSpPr>
            <p:spPr>
              <a:xfrm>
                <a:off x="5820043" y="1915908"/>
                <a:ext cx="207010" cy="69848"/>
              </a:xfrm>
              <a:custGeom>
                <a:avLst/>
                <a:gdLst>
                  <a:gd name="connsiteX0" fmla="*/ 968 w 207010"/>
                  <a:gd name="connsiteY0" fmla="*/ 68467 h 69848"/>
                  <a:gd name="connsiteX1" fmla="*/ 97805 w 207010"/>
                  <a:gd name="connsiteY1" fmla="*/ 57355 h 69848"/>
                  <a:gd name="connsiteX2" fmla="*/ 150193 w 207010"/>
                  <a:gd name="connsiteY2" fmla="*/ 52592 h 69848"/>
                  <a:gd name="connsiteX3" fmla="*/ 191468 w 207010"/>
                  <a:gd name="connsiteY3" fmla="*/ 66880 h 69848"/>
                  <a:gd name="connsiteX4" fmla="*/ 178768 w 207010"/>
                  <a:gd name="connsiteY4" fmla="*/ 44655 h 69848"/>
                  <a:gd name="connsiteX5" fmla="*/ 174005 w 207010"/>
                  <a:gd name="connsiteY5" fmla="*/ 30367 h 69848"/>
                  <a:gd name="connsiteX6" fmla="*/ 200993 w 207010"/>
                  <a:gd name="connsiteY6" fmla="*/ 8142 h 69848"/>
                  <a:gd name="connsiteX7" fmla="*/ 205755 w 207010"/>
                  <a:gd name="connsiteY7" fmla="*/ 1792 h 69848"/>
                  <a:gd name="connsiteX8" fmla="*/ 183530 w 207010"/>
                  <a:gd name="connsiteY8" fmla="*/ 1792 h 69848"/>
                  <a:gd name="connsiteX9" fmla="*/ 129555 w 207010"/>
                  <a:gd name="connsiteY9" fmla="*/ 22430 h 69848"/>
                  <a:gd name="connsiteX10" fmla="*/ 83518 w 207010"/>
                  <a:gd name="connsiteY10" fmla="*/ 33542 h 69848"/>
                  <a:gd name="connsiteX11" fmla="*/ 48593 w 207010"/>
                  <a:gd name="connsiteY11" fmla="*/ 22430 h 69848"/>
                  <a:gd name="connsiteX12" fmla="*/ 968 w 207010"/>
                  <a:gd name="connsiteY12" fmla="*/ 68467 h 69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010" h="69848">
                    <a:moveTo>
                      <a:pt x="968" y="68467"/>
                    </a:moveTo>
                    <a:cubicBezTo>
                      <a:pt x="9170" y="74288"/>
                      <a:pt x="72934" y="60001"/>
                      <a:pt x="97805" y="57355"/>
                    </a:cubicBezTo>
                    <a:cubicBezTo>
                      <a:pt x="122676" y="54709"/>
                      <a:pt x="134582" y="51004"/>
                      <a:pt x="150193" y="52592"/>
                    </a:cubicBezTo>
                    <a:cubicBezTo>
                      <a:pt x="165804" y="54180"/>
                      <a:pt x="186706" y="68203"/>
                      <a:pt x="191468" y="66880"/>
                    </a:cubicBezTo>
                    <a:cubicBezTo>
                      <a:pt x="196230" y="65557"/>
                      <a:pt x="181678" y="50740"/>
                      <a:pt x="178768" y="44655"/>
                    </a:cubicBezTo>
                    <a:cubicBezTo>
                      <a:pt x="175858" y="38570"/>
                      <a:pt x="170301" y="36452"/>
                      <a:pt x="174005" y="30367"/>
                    </a:cubicBezTo>
                    <a:cubicBezTo>
                      <a:pt x="177709" y="24281"/>
                      <a:pt x="195701" y="12904"/>
                      <a:pt x="200993" y="8142"/>
                    </a:cubicBezTo>
                    <a:cubicBezTo>
                      <a:pt x="206285" y="3379"/>
                      <a:pt x="208665" y="2850"/>
                      <a:pt x="205755" y="1792"/>
                    </a:cubicBezTo>
                    <a:cubicBezTo>
                      <a:pt x="202845" y="734"/>
                      <a:pt x="196230" y="-1648"/>
                      <a:pt x="183530" y="1792"/>
                    </a:cubicBezTo>
                    <a:cubicBezTo>
                      <a:pt x="170830" y="5232"/>
                      <a:pt x="146224" y="17138"/>
                      <a:pt x="129555" y="22430"/>
                    </a:cubicBezTo>
                    <a:cubicBezTo>
                      <a:pt x="112886" y="27722"/>
                      <a:pt x="97012" y="33542"/>
                      <a:pt x="83518" y="33542"/>
                    </a:cubicBezTo>
                    <a:cubicBezTo>
                      <a:pt x="70024" y="33542"/>
                      <a:pt x="58118" y="22165"/>
                      <a:pt x="48593" y="22430"/>
                    </a:cubicBezTo>
                    <a:cubicBezTo>
                      <a:pt x="39068" y="22695"/>
                      <a:pt x="-7234" y="62646"/>
                      <a:pt x="968" y="684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9" name="フリーフォーム: 図形 298">
                <a:extLst>
                  <a:ext uri="{FF2B5EF4-FFF2-40B4-BE49-F238E27FC236}">
                    <a16:creationId xmlns:a16="http://schemas.microsoft.com/office/drawing/2014/main" id="{9F36BFCD-114D-4A9A-A790-0AE06889761F}"/>
                  </a:ext>
                </a:extLst>
              </p:cNvPr>
              <p:cNvSpPr/>
              <p:nvPr/>
            </p:nvSpPr>
            <p:spPr>
              <a:xfrm>
                <a:off x="6060709" y="1847685"/>
                <a:ext cx="223665" cy="131928"/>
              </a:xfrm>
              <a:custGeom>
                <a:avLst/>
                <a:gdLst>
                  <a:gd name="connsiteX0" fmla="*/ 222264 w 223665"/>
                  <a:gd name="connsiteY0" fmla="*/ 25565 h 131928"/>
                  <a:gd name="connsiteX1" fmla="*/ 211152 w 223665"/>
                  <a:gd name="connsiteY1" fmla="*/ 95415 h 131928"/>
                  <a:gd name="connsiteX2" fmla="*/ 212739 w 223665"/>
                  <a:gd name="connsiteY2" fmla="*/ 117640 h 131928"/>
                  <a:gd name="connsiteX3" fmla="*/ 187339 w 223665"/>
                  <a:gd name="connsiteY3" fmla="*/ 128753 h 131928"/>
                  <a:gd name="connsiteX4" fmla="*/ 123839 w 223665"/>
                  <a:gd name="connsiteY4" fmla="*/ 128753 h 131928"/>
                  <a:gd name="connsiteX5" fmla="*/ 69864 w 223665"/>
                  <a:gd name="connsiteY5" fmla="*/ 131928 h 131928"/>
                  <a:gd name="connsiteX6" fmla="*/ 17477 w 223665"/>
                  <a:gd name="connsiteY6" fmla="*/ 128753 h 131928"/>
                  <a:gd name="connsiteX7" fmla="*/ 7952 w 223665"/>
                  <a:gd name="connsiteY7" fmla="*/ 112878 h 131928"/>
                  <a:gd name="connsiteX8" fmla="*/ 14 w 223665"/>
                  <a:gd name="connsiteY8" fmla="*/ 84303 h 131928"/>
                  <a:gd name="connsiteX9" fmla="*/ 6364 w 223665"/>
                  <a:gd name="connsiteY9" fmla="*/ 58903 h 131928"/>
                  <a:gd name="connsiteX10" fmla="*/ 19064 w 223665"/>
                  <a:gd name="connsiteY10" fmla="*/ 36678 h 131928"/>
                  <a:gd name="connsiteX11" fmla="*/ 27002 w 223665"/>
                  <a:gd name="connsiteY11" fmla="*/ 28740 h 131928"/>
                  <a:gd name="connsiteX12" fmla="*/ 47639 w 223665"/>
                  <a:gd name="connsiteY12" fmla="*/ 20803 h 131928"/>
                  <a:gd name="connsiteX13" fmla="*/ 68277 w 223665"/>
                  <a:gd name="connsiteY13" fmla="*/ 4928 h 131928"/>
                  <a:gd name="connsiteX14" fmla="*/ 107964 w 223665"/>
                  <a:gd name="connsiteY14" fmla="*/ 165 h 131928"/>
                  <a:gd name="connsiteX15" fmla="*/ 144477 w 223665"/>
                  <a:gd name="connsiteY15" fmla="*/ 1753 h 131928"/>
                  <a:gd name="connsiteX16" fmla="*/ 174639 w 223665"/>
                  <a:gd name="connsiteY16" fmla="*/ 8103 h 131928"/>
                  <a:gd name="connsiteX17" fmla="*/ 222264 w 223665"/>
                  <a:gd name="connsiteY17" fmla="*/ 25565 h 131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3665" h="131928">
                    <a:moveTo>
                      <a:pt x="222264" y="25565"/>
                    </a:moveTo>
                    <a:cubicBezTo>
                      <a:pt x="228350" y="40117"/>
                      <a:pt x="212739" y="80069"/>
                      <a:pt x="211152" y="95415"/>
                    </a:cubicBezTo>
                    <a:cubicBezTo>
                      <a:pt x="209564" y="110761"/>
                      <a:pt x="216708" y="112084"/>
                      <a:pt x="212739" y="117640"/>
                    </a:cubicBezTo>
                    <a:cubicBezTo>
                      <a:pt x="208770" y="123196"/>
                      <a:pt x="202156" y="126901"/>
                      <a:pt x="187339" y="128753"/>
                    </a:cubicBezTo>
                    <a:cubicBezTo>
                      <a:pt x="172522" y="130605"/>
                      <a:pt x="143418" y="128224"/>
                      <a:pt x="123839" y="128753"/>
                    </a:cubicBezTo>
                    <a:cubicBezTo>
                      <a:pt x="104260" y="129282"/>
                      <a:pt x="87591" y="131928"/>
                      <a:pt x="69864" y="131928"/>
                    </a:cubicBezTo>
                    <a:cubicBezTo>
                      <a:pt x="52137" y="131928"/>
                      <a:pt x="27796" y="131928"/>
                      <a:pt x="17477" y="128753"/>
                    </a:cubicBezTo>
                    <a:cubicBezTo>
                      <a:pt x="7158" y="125578"/>
                      <a:pt x="10862" y="120286"/>
                      <a:pt x="7952" y="112878"/>
                    </a:cubicBezTo>
                    <a:cubicBezTo>
                      <a:pt x="5041" y="105470"/>
                      <a:pt x="279" y="93299"/>
                      <a:pt x="14" y="84303"/>
                    </a:cubicBezTo>
                    <a:cubicBezTo>
                      <a:pt x="-251" y="75307"/>
                      <a:pt x="3189" y="66841"/>
                      <a:pt x="6364" y="58903"/>
                    </a:cubicBezTo>
                    <a:cubicBezTo>
                      <a:pt x="9539" y="50965"/>
                      <a:pt x="15624" y="41705"/>
                      <a:pt x="19064" y="36678"/>
                    </a:cubicBezTo>
                    <a:cubicBezTo>
                      <a:pt x="22504" y="31651"/>
                      <a:pt x="22240" y="31386"/>
                      <a:pt x="27002" y="28740"/>
                    </a:cubicBezTo>
                    <a:cubicBezTo>
                      <a:pt x="31764" y="26094"/>
                      <a:pt x="40760" y="24772"/>
                      <a:pt x="47639" y="20803"/>
                    </a:cubicBezTo>
                    <a:cubicBezTo>
                      <a:pt x="54518" y="16834"/>
                      <a:pt x="58223" y="8368"/>
                      <a:pt x="68277" y="4928"/>
                    </a:cubicBezTo>
                    <a:cubicBezTo>
                      <a:pt x="78331" y="1488"/>
                      <a:pt x="95264" y="694"/>
                      <a:pt x="107964" y="165"/>
                    </a:cubicBezTo>
                    <a:cubicBezTo>
                      <a:pt x="120664" y="-364"/>
                      <a:pt x="133365" y="430"/>
                      <a:pt x="144477" y="1753"/>
                    </a:cubicBezTo>
                    <a:cubicBezTo>
                      <a:pt x="155589" y="3076"/>
                      <a:pt x="167231" y="6780"/>
                      <a:pt x="174639" y="8103"/>
                    </a:cubicBezTo>
                    <a:cubicBezTo>
                      <a:pt x="182047" y="9426"/>
                      <a:pt x="216178" y="11013"/>
                      <a:pt x="222264" y="255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0" name="楕円 299">
                <a:extLst>
                  <a:ext uri="{FF2B5EF4-FFF2-40B4-BE49-F238E27FC236}">
                    <a16:creationId xmlns:a16="http://schemas.microsoft.com/office/drawing/2014/main" id="{D3DD7B89-929F-4ECA-AA3B-5D1AE9CDF38B}"/>
                  </a:ext>
                </a:extLst>
              </p:cNvPr>
              <p:cNvSpPr/>
              <p:nvPr/>
            </p:nvSpPr>
            <p:spPr>
              <a:xfrm>
                <a:off x="6165961" y="1861843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1" name="フリーフォーム: 図形 300">
                <a:extLst>
                  <a:ext uri="{FF2B5EF4-FFF2-40B4-BE49-F238E27FC236}">
                    <a16:creationId xmlns:a16="http://schemas.microsoft.com/office/drawing/2014/main" id="{8AA2DAB8-7192-450D-9C51-819B9AC65F78}"/>
                  </a:ext>
                </a:extLst>
              </p:cNvPr>
              <p:cNvSpPr/>
              <p:nvPr/>
            </p:nvSpPr>
            <p:spPr>
              <a:xfrm>
                <a:off x="5997214" y="1983613"/>
                <a:ext cx="255905" cy="20661"/>
              </a:xfrm>
              <a:custGeom>
                <a:avLst/>
                <a:gdLst>
                  <a:gd name="connsiteX0" fmla="*/ 9 w 255905"/>
                  <a:gd name="connsiteY0" fmla="*/ 10287 h 20661"/>
                  <a:gd name="connsiteX1" fmla="*/ 71447 w 255905"/>
                  <a:gd name="connsiteY1" fmla="*/ 16637 h 20661"/>
                  <a:gd name="connsiteX2" fmla="*/ 147647 w 255905"/>
                  <a:gd name="connsiteY2" fmla="*/ 19812 h 20661"/>
                  <a:gd name="connsiteX3" fmla="*/ 254009 w 255905"/>
                  <a:gd name="connsiteY3" fmla="*/ 762 h 20661"/>
                  <a:gd name="connsiteX4" fmla="*/ 212734 w 255905"/>
                  <a:gd name="connsiteY4" fmla="*/ 3937 h 20661"/>
                  <a:gd name="connsiteX5" fmla="*/ 173047 w 255905"/>
                  <a:gd name="connsiteY5" fmla="*/ 5525 h 20661"/>
                  <a:gd name="connsiteX6" fmla="*/ 76209 w 255905"/>
                  <a:gd name="connsiteY6" fmla="*/ 7112 h 20661"/>
                  <a:gd name="connsiteX7" fmla="*/ 9 w 255905"/>
                  <a:gd name="connsiteY7" fmla="*/ 10287 h 20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5905" h="20661">
                    <a:moveTo>
                      <a:pt x="9" y="10287"/>
                    </a:moveTo>
                    <a:cubicBezTo>
                      <a:pt x="-785" y="11875"/>
                      <a:pt x="46841" y="15050"/>
                      <a:pt x="71447" y="16637"/>
                    </a:cubicBezTo>
                    <a:cubicBezTo>
                      <a:pt x="96053" y="18224"/>
                      <a:pt x="117220" y="22458"/>
                      <a:pt x="147647" y="19812"/>
                    </a:cubicBezTo>
                    <a:cubicBezTo>
                      <a:pt x="178074" y="17166"/>
                      <a:pt x="243161" y="3408"/>
                      <a:pt x="254009" y="762"/>
                    </a:cubicBezTo>
                    <a:cubicBezTo>
                      <a:pt x="264857" y="-1884"/>
                      <a:pt x="226228" y="3143"/>
                      <a:pt x="212734" y="3937"/>
                    </a:cubicBezTo>
                    <a:cubicBezTo>
                      <a:pt x="199240" y="4731"/>
                      <a:pt x="173047" y="5525"/>
                      <a:pt x="173047" y="5525"/>
                    </a:cubicBezTo>
                    <a:lnTo>
                      <a:pt x="76209" y="7112"/>
                    </a:lnTo>
                    <a:cubicBezTo>
                      <a:pt x="52397" y="7112"/>
                      <a:pt x="803" y="8699"/>
                      <a:pt x="9" y="1028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2" name="フリーフォーム: 図形 301">
                <a:extLst>
                  <a:ext uri="{FF2B5EF4-FFF2-40B4-BE49-F238E27FC236}">
                    <a16:creationId xmlns:a16="http://schemas.microsoft.com/office/drawing/2014/main" id="{12876983-95B4-41C1-BF3E-DB978A7D5D1C}"/>
                  </a:ext>
                </a:extLst>
              </p:cNvPr>
              <p:cNvSpPr/>
              <p:nvPr/>
            </p:nvSpPr>
            <p:spPr>
              <a:xfrm>
                <a:off x="5968642" y="1775289"/>
                <a:ext cx="420491" cy="78916"/>
              </a:xfrm>
              <a:custGeom>
                <a:avLst/>
                <a:gdLst>
                  <a:gd name="connsiteX0" fmla="*/ 6 w 420491"/>
                  <a:gd name="connsiteY0" fmla="*/ 78911 h 78916"/>
                  <a:gd name="connsiteX1" fmla="*/ 95256 w 420491"/>
                  <a:gd name="connsiteY1" fmla="*/ 29699 h 78916"/>
                  <a:gd name="connsiteX2" fmla="*/ 163519 w 420491"/>
                  <a:gd name="connsiteY2" fmla="*/ 10649 h 78916"/>
                  <a:gd name="connsiteX3" fmla="*/ 295281 w 420491"/>
                  <a:gd name="connsiteY3" fmla="*/ 13824 h 78916"/>
                  <a:gd name="connsiteX4" fmla="*/ 374656 w 420491"/>
                  <a:gd name="connsiteY4" fmla="*/ 34461 h 78916"/>
                  <a:gd name="connsiteX5" fmla="*/ 419106 w 420491"/>
                  <a:gd name="connsiteY5" fmla="*/ 53511 h 78916"/>
                  <a:gd name="connsiteX6" fmla="*/ 323856 w 420491"/>
                  <a:gd name="connsiteY6" fmla="*/ 18586 h 78916"/>
                  <a:gd name="connsiteX7" fmla="*/ 250831 w 420491"/>
                  <a:gd name="connsiteY7" fmla="*/ 1124 h 78916"/>
                  <a:gd name="connsiteX8" fmla="*/ 201619 w 420491"/>
                  <a:gd name="connsiteY8" fmla="*/ 2711 h 78916"/>
                  <a:gd name="connsiteX9" fmla="*/ 158756 w 420491"/>
                  <a:gd name="connsiteY9" fmla="*/ 10649 h 78916"/>
                  <a:gd name="connsiteX10" fmla="*/ 100019 w 420491"/>
                  <a:gd name="connsiteY10" fmla="*/ 26524 h 78916"/>
                  <a:gd name="connsiteX11" fmla="*/ 6 w 420491"/>
                  <a:gd name="connsiteY11" fmla="*/ 78911 h 7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0491" h="78916">
                    <a:moveTo>
                      <a:pt x="6" y="78911"/>
                    </a:moveTo>
                    <a:cubicBezTo>
                      <a:pt x="-788" y="79440"/>
                      <a:pt x="68004" y="41076"/>
                      <a:pt x="95256" y="29699"/>
                    </a:cubicBezTo>
                    <a:cubicBezTo>
                      <a:pt x="122508" y="18322"/>
                      <a:pt x="130182" y="13295"/>
                      <a:pt x="163519" y="10649"/>
                    </a:cubicBezTo>
                    <a:cubicBezTo>
                      <a:pt x="196857" y="8003"/>
                      <a:pt x="260092" y="9855"/>
                      <a:pt x="295281" y="13824"/>
                    </a:cubicBezTo>
                    <a:cubicBezTo>
                      <a:pt x="330470" y="17793"/>
                      <a:pt x="354019" y="27846"/>
                      <a:pt x="374656" y="34461"/>
                    </a:cubicBezTo>
                    <a:cubicBezTo>
                      <a:pt x="395294" y="41075"/>
                      <a:pt x="427573" y="56157"/>
                      <a:pt x="419106" y="53511"/>
                    </a:cubicBezTo>
                    <a:cubicBezTo>
                      <a:pt x="410639" y="50865"/>
                      <a:pt x="351902" y="27317"/>
                      <a:pt x="323856" y="18586"/>
                    </a:cubicBezTo>
                    <a:cubicBezTo>
                      <a:pt x="295810" y="9855"/>
                      <a:pt x="271204" y="3770"/>
                      <a:pt x="250831" y="1124"/>
                    </a:cubicBezTo>
                    <a:cubicBezTo>
                      <a:pt x="230458" y="-1522"/>
                      <a:pt x="216965" y="1123"/>
                      <a:pt x="201619" y="2711"/>
                    </a:cubicBezTo>
                    <a:cubicBezTo>
                      <a:pt x="186273" y="4298"/>
                      <a:pt x="175689" y="6680"/>
                      <a:pt x="158756" y="10649"/>
                    </a:cubicBezTo>
                    <a:cubicBezTo>
                      <a:pt x="141823" y="14618"/>
                      <a:pt x="122773" y="18057"/>
                      <a:pt x="100019" y="26524"/>
                    </a:cubicBezTo>
                    <a:cubicBezTo>
                      <a:pt x="77265" y="34991"/>
                      <a:pt x="800" y="78382"/>
                      <a:pt x="6" y="789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3" name="フリーフォーム: 図形 302">
                <a:extLst>
                  <a:ext uri="{FF2B5EF4-FFF2-40B4-BE49-F238E27FC236}">
                    <a16:creationId xmlns:a16="http://schemas.microsoft.com/office/drawing/2014/main" id="{28494B98-72A5-41E7-B224-EFFE40ADD342}"/>
                  </a:ext>
                </a:extLst>
              </p:cNvPr>
              <p:cNvSpPr/>
              <p:nvPr/>
            </p:nvSpPr>
            <p:spPr>
              <a:xfrm>
                <a:off x="6082610" y="2137626"/>
                <a:ext cx="216527" cy="118412"/>
              </a:xfrm>
              <a:custGeom>
                <a:avLst/>
                <a:gdLst>
                  <a:gd name="connsiteX0" fmla="*/ 216238 w 216527"/>
                  <a:gd name="connsiteY0" fmla="*/ 737 h 118412"/>
                  <a:gd name="connsiteX1" fmla="*/ 82888 w 216527"/>
                  <a:gd name="connsiteY1" fmla="*/ 86462 h 118412"/>
                  <a:gd name="connsiteX2" fmla="*/ 51138 w 216527"/>
                  <a:gd name="connsiteY2" fmla="*/ 111862 h 118412"/>
                  <a:gd name="connsiteX3" fmla="*/ 338 w 216527"/>
                  <a:gd name="connsiteY3" fmla="*/ 116624 h 118412"/>
                  <a:gd name="connsiteX4" fmla="*/ 78126 w 216527"/>
                  <a:gd name="connsiteY4" fmla="*/ 86462 h 118412"/>
                  <a:gd name="connsiteX5" fmla="*/ 117813 w 216527"/>
                  <a:gd name="connsiteY5" fmla="*/ 46774 h 118412"/>
                  <a:gd name="connsiteX6" fmla="*/ 216238 w 216527"/>
                  <a:gd name="connsiteY6" fmla="*/ 737 h 11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527" h="118412">
                    <a:moveTo>
                      <a:pt x="216238" y="737"/>
                    </a:moveTo>
                    <a:cubicBezTo>
                      <a:pt x="210417" y="7352"/>
                      <a:pt x="110405" y="67941"/>
                      <a:pt x="82888" y="86462"/>
                    </a:cubicBezTo>
                    <a:cubicBezTo>
                      <a:pt x="55371" y="104983"/>
                      <a:pt x="64896" y="106835"/>
                      <a:pt x="51138" y="111862"/>
                    </a:cubicBezTo>
                    <a:cubicBezTo>
                      <a:pt x="37380" y="116889"/>
                      <a:pt x="-4160" y="120857"/>
                      <a:pt x="338" y="116624"/>
                    </a:cubicBezTo>
                    <a:cubicBezTo>
                      <a:pt x="4836" y="112391"/>
                      <a:pt x="58547" y="98104"/>
                      <a:pt x="78126" y="86462"/>
                    </a:cubicBezTo>
                    <a:cubicBezTo>
                      <a:pt x="97705" y="74820"/>
                      <a:pt x="97176" y="59739"/>
                      <a:pt x="117813" y="46774"/>
                    </a:cubicBezTo>
                    <a:cubicBezTo>
                      <a:pt x="138450" y="33809"/>
                      <a:pt x="222059" y="-5878"/>
                      <a:pt x="216238" y="7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4" name="楕円 303">
                <a:extLst>
                  <a:ext uri="{FF2B5EF4-FFF2-40B4-BE49-F238E27FC236}">
                    <a16:creationId xmlns:a16="http://schemas.microsoft.com/office/drawing/2014/main" id="{B2CE8B69-5AD6-4CCC-B96E-19DFA65A1945}"/>
                  </a:ext>
                </a:extLst>
              </p:cNvPr>
              <p:cNvSpPr/>
              <p:nvPr/>
            </p:nvSpPr>
            <p:spPr>
              <a:xfrm>
                <a:off x="6448837" y="1910572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5" name="フリーフォーム: 図形 304">
                <a:extLst>
                  <a:ext uri="{FF2B5EF4-FFF2-40B4-BE49-F238E27FC236}">
                    <a16:creationId xmlns:a16="http://schemas.microsoft.com/office/drawing/2014/main" id="{50F602F8-44CF-4E76-966E-E95502A99287}"/>
                  </a:ext>
                </a:extLst>
              </p:cNvPr>
              <p:cNvSpPr/>
              <p:nvPr/>
            </p:nvSpPr>
            <p:spPr>
              <a:xfrm>
                <a:off x="7164275" y="2203163"/>
                <a:ext cx="156198" cy="347584"/>
              </a:xfrm>
              <a:custGeom>
                <a:avLst/>
                <a:gdLst>
                  <a:gd name="connsiteX0" fmla="*/ 1348 w 156198"/>
                  <a:gd name="connsiteY0" fmla="*/ 287 h 347584"/>
                  <a:gd name="connsiteX1" fmla="*/ 73315 w 156198"/>
                  <a:gd name="connsiteY1" fmla="*/ 55320 h 347584"/>
                  <a:gd name="connsiteX2" fmla="*/ 128348 w 156198"/>
                  <a:gd name="connsiteY2" fmla="*/ 135754 h 347584"/>
                  <a:gd name="connsiteX3" fmla="*/ 147398 w 156198"/>
                  <a:gd name="connsiteY3" fmla="*/ 226770 h 347584"/>
                  <a:gd name="connsiteX4" fmla="*/ 155865 w 156198"/>
                  <a:gd name="connsiteY4" fmla="*/ 256404 h 347584"/>
                  <a:gd name="connsiteX5" fmla="*/ 151631 w 156198"/>
                  <a:gd name="connsiteY5" fmla="*/ 315670 h 347584"/>
                  <a:gd name="connsiteX6" fmla="*/ 126231 w 156198"/>
                  <a:gd name="connsiteY6" fmla="*/ 347420 h 347584"/>
                  <a:gd name="connsiteX7" fmla="*/ 130465 w 156198"/>
                  <a:gd name="connsiteY7" fmla="*/ 302970 h 347584"/>
                  <a:gd name="connsiteX8" fmla="*/ 130465 w 156198"/>
                  <a:gd name="connsiteY8" fmla="*/ 228887 h 347584"/>
                  <a:gd name="connsiteX9" fmla="*/ 94481 w 156198"/>
                  <a:gd name="connsiteY9" fmla="*/ 139987 h 347584"/>
                  <a:gd name="connsiteX10" fmla="*/ 30981 w 156198"/>
                  <a:gd name="connsiteY10" fmla="*/ 78604 h 347584"/>
                  <a:gd name="connsiteX11" fmla="*/ 1348 w 156198"/>
                  <a:gd name="connsiteY11" fmla="*/ 287 h 347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98" h="347584">
                    <a:moveTo>
                      <a:pt x="1348" y="287"/>
                    </a:moveTo>
                    <a:cubicBezTo>
                      <a:pt x="8404" y="-3594"/>
                      <a:pt x="52148" y="32742"/>
                      <a:pt x="73315" y="55320"/>
                    </a:cubicBezTo>
                    <a:cubicBezTo>
                      <a:pt x="94482" y="77898"/>
                      <a:pt x="116001" y="107179"/>
                      <a:pt x="128348" y="135754"/>
                    </a:cubicBezTo>
                    <a:cubicBezTo>
                      <a:pt x="140695" y="164329"/>
                      <a:pt x="142812" y="206662"/>
                      <a:pt x="147398" y="226770"/>
                    </a:cubicBezTo>
                    <a:cubicBezTo>
                      <a:pt x="151984" y="246878"/>
                      <a:pt x="155160" y="241587"/>
                      <a:pt x="155865" y="256404"/>
                    </a:cubicBezTo>
                    <a:cubicBezTo>
                      <a:pt x="156570" y="271221"/>
                      <a:pt x="156570" y="300501"/>
                      <a:pt x="151631" y="315670"/>
                    </a:cubicBezTo>
                    <a:cubicBezTo>
                      <a:pt x="146692" y="330839"/>
                      <a:pt x="129759" y="349537"/>
                      <a:pt x="126231" y="347420"/>
                    </a:cubicBezTo>
                    <a:cubicBezTo>
                      <a:pt x="122703" y="345303"/>
                      <a:pt x="129759" y="322725"/>
                      <a:pt x="130465" y="302970"/>
                    </a:cubicBezTo>
                    <a:cubicBezTo>
                      <a:pt x="131171" y="283215"/>
                      <a:pt x="136462" y="256051"/>
                      <a:pt x="130465" y="228887"/>
                    </a:cubicBezTo>
                    <a:cubicBezTo>
                      <a:pt x="124468" y="201723"/>
                      <a:pt x="111062" y="165034"/>
                      <a:pt x="94481" y="139987"/>
                    </a:cubicBezTo>
                    <a:cubicBezTo>
                      <a:pt x="77900" y="114940"/>
                      <a:pt x="45445" y="98007"/>
                      <a:pt x="30981" y="78604"/>
                    </a:cubicBezTo>
                    <a:cubicBezTo>
                      <a:pt x="16517" y="59201"/>
                      <a:pt x="-5708" y="4168"/>
                      <a:pt x="1348" y="28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6" name="フリーフォーム: 図形 305">
                <a:extLst>
                  <a:ext uri="{FF2B5EF4-FFF2-40B4-BE49-F238E27FC236}">
                    <a16:creationId xmlns:a16="http://schemas.microsoft.com/office/drawing/2014/main" id="{729E476F-FFEC-4145-BBC7-4F6E523E826D}"/>
                  </a:ext>
                </a:extLst>
              </p:cNvPr>
              <p:cNvSpPr/>
              <p:nvPr/>
            </p:nvSpPr>
            <p:spPr>
              <a:xfrm>
                <a:off x="6472415" y="2299093"/>
                <a:ext cx="87937" cy="59568"/>
              </a:xfrm>
              <a:custGeom>
                <a:avLst/>
                <a:gdLst>
                  <a:gd name="connsiteX0" fmla="*/ 87841 w 87937"/>
                  <a:gd name="connsiteY0" fmla="*/ 1724 h 59568"/>
                  <a:gd name="connsiteX1" fmla="*/ 30691 w 87937"/>
                  <a:gd name="connsiteY1" fmla="*/ 27124 h 59568"/>
                  <a:gd name="connsiteX2" fmla="*/ 3175 w 87937"/>
                  <a:gd name="connsiteY2" fmla="*/ 54640 h 59568"/>
                  <a:gd name="connsiteX3" fmla="*/ 1058 w 87937"/>
                  <a:gd name="connsiteY3" fmla="*/ 56757 h 59568"/>
                  <a:gd name="connsiteX4" fmla="*/ 7408 w 87937"/>
                  <a:gd name="connsiteY4" fmla="*/ 25007 h 59568"/>
                  <a:gd name="connsiteX5" fmla="*/ 15875 w 87937"/>
                  <a:gd name="connsiteY5" fmla="*/ 5957 h 59568"/>
                  <a:gd name="connsiteX6" fmla="*/ 87841 w 87937"/>
                  <a:gd name="connsiteY6" fmla="*/ 1724 h 59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937" h="59568">
                    <a:moveTo>
                      <a:pt x="87841" y="1724"/>
                    </a:moveTo>
                    <a:cubicBezTo>
                      <a:pt x="90310" y="5252"/>
                      <a:pt x="44802" y="18305"/>
                      <a:pt x="30691" y="27124"/>
                    </a:cubicBezTo>
                    <a:cubicBezTo>
                      <a:pt x="16580" y="35943"/>
                      <a:pt x="3175" y="54640"/>
                      <a:pt x="3175" y="54640"/>
                    </a:cubicBezTo>
                    <a:cubicBezTo>
                      <a:pt x="-1764" y="59579"/>
                      <a:pt x="353" y="61696"/>
                      <a:pt x="1058" y="56757"/>
                    </a:cubicBezTo>
                    <a:cubicBezTo>
                      <a:pt x="1763" y="51818"/>
                      <a:pt x="4939" y="33474"/>
                      <a:pt x="7408" y="25007"/>
                    </a:cubicBezTo>
                    <a:cubicBezTo>
                      <a:pt x="9877" y="16540"/>
                      <a:pt x="10231" y="11601"/>
                      <a:pt x="15875" y="5957"/>
                    </a:cubicBezTo>
                    <a:cubicBezTo>
                      <a:pt x="21519" y="313"/>
                      <a:pt x="85372" y="-1804"/>
                      <a:pt x="87841" y="17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7" name="フリーフォーム: 図形 306">
                <a:extLst>
                  <a:ext uri="{FF2B5EF4-FFF2-40B4-BE49-F238E27FC236}">
                    <a16:creationId xmlns:a16="http://schemas.microsoft.com/office/drawing/2014/main" id="{6F98AA11-1635-4CC5-B2BE-696E24EFD888}"/>
                  </a:ext>
                </a:extLst>
              </p:cNvPr>
              <p:cNvSpPr/>
              <p:nvPr/>
            </p:nvSpPr>
            <p:spPr>
              <a:xfrm>
                <a:off x="7053084" y="2586561"/>
                <a:ext cx="209962" cy="67986"/>
              </a:xfrm>
              <a:custGeom>
                <a:avLst/>
                <a:gdLst>
                  <a:gd name="connsiteX0" fmla="*/ 356 w 209962"/>
                  <a:gd name="connsiteY0" fmla="*/ 57156 h 67986"/>
                  <a:gd name="connsiteX1" fmla="*/ 68089 w 209962"/>
                  <a:gd name="connsiteY1" fmla="*/ 42339 h 67986"/>
                  <a:gd name="connsiteX2" fmla="*/ 150639 w 209962"/>
                  <a:gd name="connsiteY2" fmla="*/ 21172 h 67986"/>
                  <a:gd name="connsiteX3" fmla="*/ 209906 w 209962"/>
                  <a:gd name="connsiteY3" fmla="*/ 6 h 67986"/>
                  <a:gd name="connsiteX4" fmla="*/ 161222 w 209962"/>
                  <a:gd name="connsiteY4" fmla="*/ 23289 h 67986"/>
                  <a:gd name="connsiteX5" fmla="*/ 148522 w 209962"/>
                  <a:gd name="connsiteY5" fmla="*/ 42339 h 67986"/>
                  <a:gd name="connsiteX6" fmla="*/ 125239 w 209962"/>
                  <a:gd name="connsiteY6" fmla="*/ 61389 h 67986"/>
                  <a:gd name="connsiteX7" fmla="*/ 97722 w 209962"/>
                  <a:gd name="connsiteY7" fmla="*/ 67739 h 67986"/>
                  <a:gd name="connsiteX8" fmla="*/ 356 w 209962"/>
                  <a:gd name="connsiteY8" fmla="*/ 57156 h 67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9962" h="67986">
                    <a:moveTo>
                      <a:pt x="356" y="57156"/>
                    </a:moveTo>
                    <a:cubicBezTo>
                      <a:pt x="-4583" y="52923"/>
                      <a:pt x="43042" y="48336"/>
                      <a:pt x="68089" y="42339"/>
                    </a:cubicBezTo>
                    <a:cubicBezTo>
                      <a:pt x="93136" y="36342"/>
                      <a:pt x="127003" y="28227"/>
                      <a:pt x="150639" y="21172"/>
                    </a:cubicBezTo>
                    <a:cubicBezTo>
                      <a:pt x="174275" y="14116"/>
                      <a:pt x="208142" y="-347"/>
                      <a:pt x="209906" y="6"/>
                    </a:cubicBezTo>
                    <a:cubicBezTo>
                      <a:pt x="211670" y="359"/>
                      <a:pt x="171453" y="16234"/>
                      <a:pt x="161222" y="23289"/>
                    </a:cubicBezTo>
                    <a:cubicBezTo>
                      <a:pt x="150991" y="30344"/>
                      <a:pt x="154519" y="35989"/>
                      <a:pt x="148522" y="42339"/>
                    </a:cubicBezTo>
                    <a:cubicBezTo>
                      <a:pt x="142525" y="48689"/>
                      <a:pt x="133706" y="57156"/>
                      <a:pt x="125239" y="61389"/>
                    </a:cubicBezTo>
                    <a:cubicBezTo>
                      <a:pt x="116772" y="65622"/>
                      <a:pt x="112539" y="65975"/>
                      <a:pt x="97722" y="67739"/>
                    </a:cubicBezTo>
                    <a:cubicBezTo>
                      <a:pt x="82905" y="69503"/>
                      <a:pt x="5295" y="61389"/>
                      <a:pt x="356" y="5715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8" name="フリーフォーム: 図形 307">
                <a:extLst>
                  <a:ext uri="{FF2B5EF4-FFF2-40B4-BE49-F238E27FC236}">
                    <a16:creationId xmlns:a16="http://schemas.microsoft.com/office/drawing/2014/main" id="{395D6B1B-5C72-451C-930A-A67B56887D8D}"/>
                  </a:ext>
                </a:extLst>
              </p:cNvPr>
              <p:cNvSpPr/>
              <p:nvPr/>
            </p:nvSpPr>
            <p:spPr>
              <a:xfrm>
                <a:off x="6585656" y="2522249"/>
                <a:ext cx="133500" cy="51846"/>
              </a:xfrm>
              <a:custGeom>
                <a:avLst/>
                <a:gdLst>
                  <a:gd name="connsiteX0" fmla="*/ 0 w 133500"/>
                  <a:gd name="connsiteY0" fmla="*/ 41034 h 51846"/>
                  <a:gd name="connsiteX1" fmla="*/ 59267 w 133500"/>
                  <a:gd name="connsiteY1" fmla="*/ 51618 h 51846"/>
                  <a:gd name="connsiteX2" fmla="*/ 101600 w 133500"/>
                  <a:gd name="connsiteY2" fmla="*/ 47384 h 51846"/>
                  <a:gd name="connsiteX3" fmla="*/ 133350 w 133500"/>
                  <a:gd name="connsiteY3" fmla="*/ 36801 h 51846"/>
                  <a:gd name="connsiteX4" fmla="*/ 112184 w 133500"/>
                  <a:gd name="connsiteY4" fmla="*/ 19868 h 51846"/>
                  <a:gd name="connsiteX5" fmla="*/ 80434 w 133500"/>
                  <a:gd name="connsiteY5" fmla="*/ 9284 h 51846"/>
                  <a:gd name="connsiteX6" fmla="*/ 59267 w 133500"/>
                  <a:gd name="connsiteY6" fmla="*/ 818 h 51846"/>
                  <a:gd name="connsiteX7" fmla="*/ 0 w 133500"/>
                  <a:gd name="connsiteY7" fmla="*/ 41034 h 5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500" h="51846">
                    <a:moveTo>
                      <a:pt x="0" y="41034"/>
                    </a:moveTo>
                    <a:cubicBezTo>
                      <a:pt x="0" y="49501"/>
                      <a:pt x="42334" y="50560"/>
                      <a:pt x="59267" y="51618"/>
                    </a:cubicBezTo>
                    <a:cubicBezTo>
                      <a:pt x="76200" y="52676"/>
                      <a:pt x="89253" y="49853"/>
                      <a:pt x="101600" y="47384"/>
                    </a:cubicBezTo>
                    <a:cubicBezTo>
                      <a:pt x="113947" y="44915"/>
                      <a:pt x="131586" y="41387"/>
                      <a:pt x="133350" y="36801"/>
                    </a:cubicBezTo>
                    <a:cubicBezTo>
                      <a:pt x="135114" y="32215"/>
                      <a:pt x="121003" y="24454"/>
                      <a:pt x="112184" y="19868"/>
                    </a:cubicBezTo>
                    <a:cubicBezTo>
                      <a:pt x="103365" y="15282"/>
                      <a:pt x="89254" y="12459"/>
                      <a:pt x="80434" y="9284"/>
                    </a:cubicBezTo>
                    <a:cubicBezTo>
                      <a:pt x="71615" y="6109"/>
                      <a:pt x="73025" y="-2710"/>
                      <a:pt x="59267" y="818"/>
                    </a:cubicBezTo>
                    <a:cubicBezTo>
                      <a:pt x="45509" y="4346"/>
                      <a:pt x="0" y="32567"/>
                      <a:pt x="0" y="4103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9" name="フリーフォーム: 図形 308">
                <a:extLst>
                  <a:ext uri="{FF2B5EF4-FFF2-40B4-BE49-F238E27FC236}">
                    <a16:creationId xmlns:a16="http://schemas.microsoft.com/office/drawing/2014/main" id="{3B3C8A89-3CC4-45E7-B051-F467157A0399}"/>
                  </a:ext>
                </a:extLst>
              </p:cNvPr>
              <p:cNvSpPr/>
              <p:nvPr/>
            </p:nvSpPr>
            <p:spPr>
              <a:xfrm>
                <a:off x="7008382" y="2491304"/>
                <a:ext cx="192828" cy="82102"/>
              </a:xfrm>
              <a:custGeom>
                <a:avLst/>
                <a:gdLst>
                  <a:gd name="connsiteX0" fmla="*/ 2724 w 192828"/>
                  <a:gd name="connsiteY0" fmla="*/ 80446 h 82102"/>
                  <a:gd name="connsiteX1" fmla="*/ 68341 w 192828"/>
                  <a:gd name="connsiteY1" fmla="*/ 67746 h 82102"/>
                  <a:gd name="connsiteX2" fmla="*/ 117024 w 192828"/>
                  <a:gd name="connsiteY2" fmla="*/ 67746 h 82102"/>
                  <a:gd name="connsiteX3" fmla="*/ 184758 w 192828"/>
                  <a:gd name="connsiteY3" fmla="*/ 63513 h 82102"/>
                  <a:gd name="connsiteX4" fmla="*/ 188991 w 192828"/>
                  <a:gd name="connsiteY4" fmla="*/ 48696 h 82102"/>
                  <a:gd name="connsiteX5" fmla="*/ 161474 w 192828"/>
                  <a:gd name="connsiteY5" fmla="*/ 27529 h 82102"/>
                  <a:gd name="connsiteX6" fmla="*/ 133958 w 192828"/>
                  <a:gd name="connsiteY6" fmla="*/ 12713 h 82102"/>
                  <a:gd name="connsiteX7" fmla="*/ 106441 w 192828"/>
                  <a:gd name="connsiteY7" fmla="*/ 13 h 82102"/>
                  <a:gd name="connsiteX8" fmla="*/ 64108 w 192828"/>
                  <a:gd name="connsiteY8" fmla="*/ 10596 h 82102"/>
                  <a:gd name="connsiteX9" fmla="*/ 17541 w 192828"/>
                  <a:gd name="connsiteY9" fmla="*/ 25413 h 82102"/>
                  <a:gd name="connsiteX10" fmla="*/ 2724 w 192828"/>
                  <a:gd name="connsiteY10" fmla="*/ 80446 h 82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2828" h="82102">
                    <a:moveTo>
                      <a:pt x="2724" y="80446"/>
                    </a:moveTo>
                    <a:cubicBezTo>
                      <a:pt x="11191" y="87502"/>
                      <a:pt x="49291" y="69863"/>
                      <a:pt x="68341" y="67746"/>
                    </a:cubicBezTo>
                    <a:cubicBezTo>
                      <a:pt x="87391" y="65629"/>
                      <a:pt x="97621" y="68451"/>
                      <a:pt x="117024" y="67746"/>
                    </a:cubicBezTo>
                    <a:cubicBezTo>
                      <a:pt x="136427" y="67041"/>
                      <a:pt x="172764" y="66688"/>
                      <a:pt x="184758" y="63513"/>
                    </a:cubicBezTo>
                    <a:cubicBezTo>
                      <a:pt x="196752" y="60338"/>
                      <a:pt x="192872" y="54693"/>
                      <a:pt x="188991" y="48696"/>
                    </a:cubicBezTo>
                    <a:cubicBezTo>
                      <a:pt x="185110" y="42699"/>
                      <a:pt x="170646" y="33526"/>
                      <a:pt x="161474" y="27529"/>
                    </a:cubicBezTo>
                    <a:cubicBezTo>
                      <a:pt x="152302" y="21532"/>
                      <a:pt x="143130" y="17299"/>
                      <a:pt x="133958" y="12713"/>
                    </a:cubicBezTo>
                    <a:cubicBezTo>
                      <a:pt x="124786" y="8127"/>
                      <a:pt x="118083" y="366"/>
                      <a:pt x="106441" y="13"/>
                    </a:cubicBezTo>
                    <a:cubicBezTo>
                      <a:pt x="94799" y="-340"/>
                      <a:pt x="78925" y="6363"/>
                      <a:pt x="64108" y="10596"/>
                    </a:cubicBezTo>
                    <a:cubicBezTo>
                      <a:pt x="49291" y="14829"/>
                      <a:pt x="27772" y="20827"/>
                      <a:pt x="17541" y="25413"/>
                    </a:cubicBezTo>
                    <a:cubicBezTo>
                      <a:pt x="7310" y="29999"/>
                      <a:pt x="-5743" y="73390"/>
                      <a:pt x="2724" y="8044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0" name="フリーフォーム: 図形 309">
                <a:extLst>
                  <a:ext uri="{FF2B5EF4-FFF2-40B4-BE49-F238E27FC236}">
                    <a16:creationId xmlns:a16="http://schemas.microsoft.com/office/drawing/2014/main" id="{72818C8D-4C85-4884-A4AA-F55F17DB4C98}"/>
                  </a:ext>
                </a:extLst>
              </p:cNvPr>
              <p:cNvSpPr/>
              <p:nvPr/>
            </p:nvSpPr>
            <p:spPr>
              <a:xfrm>
                <a:off x="7465442" y="1263344"/>
                <a:ext cx="457950" cy="230091"/>
              </a:xfrm>
              <a:custGeom>
                <a:avLst/>
                <a:gdLst>
                  <a:gd name="connsiteX0" fmla="*/ 2864 w 457950"/>
                  <a:gd name="connsiteY0" fmla="*/ 135773 h 230091"/>
                  <a:gd name="connsiteX1" fmla="*/ 155264 w 457950"/>
                  <a:gd name="connsiteY1" fmla="*/ 131539 h 230091"/>
                  <a:gd name="connsiteX2" fmla="*/ 239931 w 457950"/>
                  <a:gd name="connsiteY2" fmla="*/ 142123 h 230091"/>
                  <a:gd name="connsiteX3" fmla="*/ 294964 w 457950"/>
                  <a:gd name="connsiteY3" fmla="*/ 161173 h 230091"/>
                  <a:gd name="connsiteX4" fmla="*/ 362698 w 457950"/>
                  <a:gd name="connsiteY4" fmla="*/ 211973 h 230091"/>
                  <a:gd name="connsiteX5" fmla="*/ 407148 w 457950"/>
                  <a:gd name="connsiteY5" fmla="*/ 226789 h 230091"/>
                  <a:gd name="connsiteX6" fmla="*/ 457948 w 457950"/>
                  <a:gd name="connsiteY6" fmla="*/ 226789 h 230091"/>
                  <a:gd name="connsiteX7" fmla="*/ 409264 w 457950"/>
                  <a:gd name="connsiteY7" fmla="*/ 190806 h 230091"/>
                  <a:gd name="connsiteX8" fmla="*/ 354231 w 457950"/>
                  <a:gd name="connsiteY8" fmla="*/ 163289 h 230091"/>
                  <a:gd name="connsiteX9" fmla="*/ 328831 w 457950"/>
                  <a:gd name="connsiteY9" fmla="*/ 152706 h 230091"/>
                  <a:gd name="connsiteX10" fmla="*/ 356348 w 457950"/>
                  <a:gd name="connsiteY10" fmla="*/ 150589 h 230091"/>
                  <a:gd name="connsiteX11" fmla="*/ 396564 w 457950"/>
                  <a:gd name="connsiteY11" fmla="*/ 140006 h 230091"/>
                  <a:gd name="connsiteX12" fmla="*/ 352114 w 457950"/>
                  <a:gd name="connsiteY12" fmla="*/ 104023 h 230091"/>
                  <a:gd name="connsiteX13" fmla="*/ 275914 w 457950"/>
                  <a:gd name="connsiteY13" fmla="*/ 53223 h 230091"/>
                  <a:gd name="connsiteX14" fmla="*/ 178548 w 457950"/>
                  <a:gd name="connsiteY14" fmla="*/ 306 h 230091"/>
                  <a:gd name="connsiteX15" fmla="*/ 64248 w 457950"/>
                  <a:gd name="connsiteY15" fmla="*/ 34173 h 230091"/>
                  <a:gd name="connsiteX16" fmla="*/ 2864 w 457950"/>
                  <a:gd name="connsiteY16" fmla="*/ 135773 h 230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57950" h="230091">
                    <a:moveTo>
                      <a:pt x="2864" y="135773"/>
                    </a:moveTo>
                    <a:cubicBezTo>
                      <a:pt x="18033" y="152001"/>
                      <a:pt x="115753" y="130481"/>
                      <a:pt x="155264" y="131539"/>
                    </a:cubicBezTo>
                    <a:cubicBezTo>
                      <a:pt x="194775" y="132597"/>
                      <a:pt x="216648" y="137184"/>
                      <a:pt x="239931" y="142123"/>
                    </a:cubicBezTo>
                    <a:cubicBezTo>
                      <a:pt x="263214" y="147062"/>
                      <a:pt x="274503" y="149531"/>
                      <a:pt x="294964" y="161173"/>
                    </a:cubicBezTo>
                    <a:cubicBezTo>
                      <a:pt x="315425" y="172815"/>
                      <a:pt x="344001" y="201037"/>
                      <a:pt x="362698" y="211973"/>
                    </a:cubicBezTo>
                    <a:cubicBezTo>
                      <a:pt x="381395" y="222909"/>
                      <a:pt x="391273" y="224320"/>
                      <a:pt x="407148" y="226789"/>
                    </a:cubicBezTo>
                    <a:cubicBezTo>
                      <a:pt x="423023" y="229258"/>
                      <a:pt x="457595" y="232786"/>
                      <a:pt x="457948" y="226789"/>
                    </a:cubicBezTo>
                    <a:cubicBezTo>
                      <a:pt x="458301" y="220792"/>
                      <a:pt x="426550" y="201389"/>
                      <a:pt x="409264" y="190806"/>
                    </a:cubicBezTo>
                    <a:cubicBezTo>
                      <a:pt x="391978" y="180223"/>
                      <a:pt x="367636" y="169639"/>
                      <a:pt x="354231" y="163289"/>
                    </a:cubicBezTo>
                    <a:cubicBezTo>
                      <a:pt x="340826" y="156939"/>
                      <a:pt x="328478" y="154823"/>
                      <a:pt x="328831" y="152706"/>
                    </a:cubicBezTo>
                    <a:cubicBezTo>
                      <a:pt x="329184" y="150589"/>
                      <a:pt x="345059" y="152706"/>
                      <a:pt x="356348" y="150589"/>
                    </a:cubicBezTo>
                    <a:cubicBezTo>
                      <a:pt x="367637" y="148472"/>
                      <a:pt x="397270" y="147767"/>
                      <a:pt x="396564" y="140006"/>
                    </a:cubicBezTo>
                    <a:cubicBezTo>
                      <a:pt x="395858" y="132245"/>
                      <a:pt x="372222" y="118487"/>
                      <a:pt x="352114" y="104023"/>
                    </a:cubicBezTo>
                    <a:cubicBezTo>
                      <a:pt x="332006" y="89559"/>
                      <a:pt x="304842" y="70509"/>
                      <a:pt x="275914" y="53223"/>
                    </a:cubicBezTo>
                    <a:cubicBezTo>
                      <a:pt x="246986" y="35937"/>
                      <a:pt x="213826" y="3481"/>
                      <a:pt x="178548" y="306"/>
                    </a:cubicBezTo>
                    <a:cubicBezTo>
                      <a:pt x="143270" y="-2869"/>
                      <a:pt x="92117" y="19356"/>
                      <a:pt x="64248" y="34173"/>
                    </a:cubicBezTo>
                    <a:cubicBezTo>
                      <a:pt x="36379" y="48990"/>
                      <a:pt x="-12305" y="119545"/>
                      <a:pt x="2864" y="135773"/>
                    </a:cubicBezTo>
                    <a:close/>
                  </a:path>
                </a:pathLst>
              </a:custGeom>
              <a:solidFill>
                <a:srgbClr val="FF00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1" name="フリーフォーム: 図形 310">
                <a:extLst>
                  <a:ext uri="{FF2B5EF4-FFF2-40B4-BE49-F238E27FC236}">
                    <a16:creationId xmlns:a16="http://schemas.microsoft.com/office/drawing/2014/main" id="{6699B414-89F3-447D-8FA6-A7F4290B8525}"/>
                  </a:ext>
                </a:extLst>
              </p:cNvPr>
              <p:cNvSpPr/>
              <p:nvPr/>
            </p:nvSpPr>
            <p:spPr>
              <a:xfrm>
                <a:off x="7216075" y="1255070"/>
                <a:ext cx="318939" cy="218082"/>
              </a:xfrm>
              <a:custGeom>
                <a:avLst/>
                <a:gdLst>
                  <a:gd name="connsiteX0" fmla="*/ 267048 w 318939"/>
                  <a:gd name="connsiteY0" fmla="*/ 129230 h 218082"/>
                  <a:gd name="connsiteX1" fmla="*/ 173915 w 318939"/>
                  <a:gd name="connsiteY1" fmla="*/ 133463 h 218082"/>
                  <a:gd name="connsiteX2" fmla="*/ 118881 w 318939"/>
                  <a:gd name="connsiteY2" fmla="*/ 165213 h 218082"/>
                  <a:gd name="connsiteX3" fmla="*/ 51148 w 318939"/>
                  <a:gd name="connsiteY3" fmla="*/ 205430 h 218082"/>
                  <a:gd name="connsiteX4" fmla="*/ 13048 w 318939"/>
                  <a:gd name="connsiteY4" fmla="*/ 216013 h 218082"/>
                  <a:gd name="connsiteX5" fmla="*/ 348 w 318939"/>
                  <a:gd name="connsiteY5" fmla="*/ 169447 h 218082"/>
                  <a:gd name="connsiteX6" fmla="*/ 4581 w 318939"/>
                  <a:gd name="connsiteY6" fmla="*/ 99597 h 218082"/>
                  <a:gd name="connsiteX7" fmla="*/ 15165 w 318939"/>
                  <a:gd name="connsiteY7" fmla="*/ 61497 h 218082"/>
                  <a:gd name="connsiteX8" fmla="*/ 32098 w 318939"/>
                  <a:gd name="connsiteY8" fmla="*/ 27630 h 218082"/>
                  <a:gd name="connsiteX9" fmla="*/ 101948 w 318939"/>
                  <a:gd name="connsiteY9" fmla="*/ 6463 h 218082"/>
                  <a:gd name="connsiteX10" fmla="*/ 188731 w 318939"/>
                  <a:gd name="connsiteY10" fmla="*/ 113 h 218082"/>
                  <a:gd name="connsiteX11" fmla="*/ 228948 w 318939"/>
                  <a:gd name="connsiteY11" fmla="*/ 2230 h 218082"/>
                  <a:gd name="connsiteX12" fmla="*/ 226831 w 318939"/>
                  <a:gd name="connsiteY12" fmla="*/ 6463 h 218082"/>
                  <a:gd name="connsiteX13" fmla="*/ 188731 w 318939"/>
                  <a:gd name="connsiteY13" fmla="*/ 29747 h 218082"/>
                  <a:gd name="connsiteX14" fmla="*/ 176031 w 318939"/>
                  <a:gd name="connsiteY14" fmla="*/ 48797 h 218082"/>
                  <a:gd name="connsiteX15" fmla="*/ 222598 w 318939"/>
                  <a:gd name="connsiteY15" fmla="*/ 53030 h 218082"/>
                  <a:gd name="connsiteX16" fmla="*/ 311498 w 318939"/>
                  <a:gd name="connsiteY16" fmla="*/ 67847 h 218082"/>
                  <a:gd name="connsiteX17" fmla="*/ 311498 w 318939"/>
                  <a:gd name="connsiteY17" fmla="*/ 69963 h 218082"/>
                  <a:gd name="connsiteX18" fmla="*/ 267048 w 318939"/>
                  <a:gd name="connsiteY18" fmla="*/ 129230 h 218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8939" h="218082">
                    <a:moveTo>
                      <a:pt x="267048" y="129230"/>
                    </a:moveTo>
                    <a:cubicBezTo>
                      <a:pt x="244117" y="139813"/>
                      <a:pt x="198609" y="127466"/>
                      <a:pt x="173915" y="133463"/>
                    </a:cubicBezTo>
                    <a:cubicBezTo>
                      <a:pt x="149221" y="139460"/>
                      <a:pt x="118881" y="165213"/>
                      <a:pt x="118881" y="165213"/>
                    </a:cubicBezTo>
                    <a:cubicBezTo>
                      <a:pt x="98420" y="177208"/>
                      <a:pt x="68787" y="196963"/>
                      <a:pt x="51148" y="205430"/>
                    </a:cubicBezTo>
                    <a:cubicBezTo>
                      <a:pt x="33509" y="213897"/>
                      <a:pt x="21515" y="222010"/>
                      <a:pt x="13048" y="216013"/>
                    </a:cubicBezTo>
                    <a:cubicBezTo>
                      <a:pt x="4581" y="210016"/>
                      <a:pt x="1759" y="188850"/>
                      <a:pt x="348" y="169447"/>
                    </a:cubicBezTo>
                    <a:cubicBezTo>
                      <a:pt x="-1063" y="150044"/>
                      <a:pt x="2112" y="117589"/>
                      <a:pt x="4581" y="99597"/>
                    </a:cubicBezTo>
                    <a:cubicBezTo>
                      <a:pt x="7050" y="81605"/>
                      <a:pt x="10579" y="73491"/>
                      <a:pt x="15165" y="61497"/>
                    </a:cubicBezTo>
                    <a:cubicBezTo>
                      <a:pt x="19751" y="49502"/>
                      <a:pt x="17634" y="36802"/>
                      <a:pt x="32098" y="27630"/>
                    </a:cubicBezTo>
                    <a:cubicBezTo>
                      <a:pt x="46562" y="18458"/>
                      <a:pt x="75842" y="11049"/>
                      <a:pt x="101948" y="6463"/>
                    </a:cubicBezTo>
                    <a:cubicBezTo>
                      <a:pt x="128053" y="1877"/>
                      <a:pt x="167564" y="818"/>
                      <a:pt x="188731" y="113"/>
                    </a:cubicBezTo>
                    <a:cubicBezTo>
                      <a:pt x="209898" y="-593"/>
                      <a:pt x="228948" y="2230"/>
                      <a:pt x="228948" y="2230"/>
                    </a:cubicBezTo>
                    <a:cubicBezTo>
                      <a:pt x="235298" y="3288"/>
                      <a:pt x="233534" y="1877"/>
                      <a:pt x="226831" y="6463"/>
                    </a:cubicBezTo>
                    <a:cubicBezTo>
                      <a:pt x="220128" y="11049"/>
                      <a:pt x="197198" y="22691"/>
                      <a:pt x="188731" y="29747"/>
                    </a:cubicBezTo>
                    <a:cubicBezTo>
                      <a:pt x="180264" y="36803"/>
                      <a:pt x="170387" y="44917"/>
                      <a:pt x="176031" y="48797"/>
                    </a:cubicBezTo>
                    <a:cubicBezTo>
                      <a:pt x="181675" y="52677"/>
                      <a:pt x="200020" y="49855"/>
                      <a:pt x="222598" y="53030"/>
                    </a:cubicBezTo>
                    <a:cubicBezTo>
                      <a:pt x="245176" y="56205"/>
                      <a:pt x="311498" y="67847"/>
                      <a:pt x="311498" y="67847"/>
                    </a:cubicBezTo>
                    <a:cubicBezTo>
                      <a:pt x="326315" y="70669"/>
                      <a:pt x="315026" y="63966"/>
                      <a:pt x="311498" y="69963"/>
                    </a:cubicBezTo>
                    <a:cubicBezTo>
                      <a:pt x="307970" y="75960"/>
                      <a:pt x="289979" y="118647"/>
                      <a:pt x="267048" y="1292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2" name="フリーフォーム: 図形 311">
                <a:extLst>
                  <a:ext uri="{FF2B5EF4-FFF2-40B4-BE49-F238E27FC236}">
                    <a16:creationId xmlns:a16="http://schemas.microsoft.com/office/drawing/2014/main" id="{5045DAAA-EC4D-4503-985E-8107C29BA075}"/>
                  </a:ext>
                </a:extLst>
              </p:cNvPr>
              <p:cNvSpPr/>
              <p:nvPr/>
            </p:nvSpPr>
            <p:spPr>
              <a:xfrm>
                <a:off x="7151110" y="1254786"/>
                <a:ext cx="478441" cy="222684"/>
              </a:xfrm>
              <a:custGeom>
                <a:avLst/>
                <a:gdLst>
                  <a:gd name="connsiteX0" fmla="*/ 58963 w 478441"/>
                  <a:gd name="connsiteY0" fmla="*/ 222647 h 222684"/>
                  <a:gd name="connsiteX1" fmla="*/ 22980 w 478441"/>
                  <a:gd name="connsiteY1" fmla="*/ 169731 h 222684"/>
                  <a:gd name="connsiteX2" fmla="*/ 3930 w 478441"/>
                  <a:gd name="connsiteY2" fmla="*/ 129514 h 222684"/>
                  <a:gd name="connsiteX3" fmla="*/ 1813 w 478441"/>
                  <a:gd name="connsiteY3" fmla="*/ 87181 h 222684"/>
                  <a:gd name="connsiteX4" fmla="*/ 25096 w 478441"/>
                  <a:gd name="connsiteY4" fmla="*/ 36381 h 222684"/>
                  <a:gd name="connsiteX5" fmla="*/ 101296 w 478441"/>
                  <a:gd name="connsiteY5" fmla="*/ 4631 h 222684"/>
                  <a:gd name="connsiteX6" fmla="*/ 247346 w 478441"/>
                  <a:gd name="connsiteY6" fmla="*/ 397 h 222684"/>
                  <a:gd name="connsiteX7" fmla="*/ 365880 w 478441"/>
                  <a:gd name="connsiteY7" fmla="*/ 6747 h 222684"/>
                  <a:gd name="connsiteX8" fmla="*/ 478063 w 478441"/>
                  <a:gd name="connsiteY8" fmla="*/ 17331 h 222684"/>
                  <a:gd name="connsiteX9" fmla="*/ 399746 w 478441"/>
                  <a:gd name="connsiteY9" fmla="*/ 80831 h 222684"/>
                  <a:gd name="connsiteX10" fmla="*/ 327780 w 478441"/>
                  <a:gd name="connsiteY10" fmla="*/ 99881 h 222684"/>
                  <a:gd name="connsiteX11" fmla="*/ 230413 w 478441"/>
                  <a:gd name="connsiteY11" fmla="*/ 110464 h 222684"/>
                  <a:gd name="connsiteX12" fmla="*/ 126696 w 478441"/>
                  <a:gd name="connsiteY12" fmla="*/ 161264 h 222684"/>
                  <a:gd name="connsiteX13" fmla="*/ 58963 w 478441"/>
                  <a:gd name="connsiteY13" fmla="*/ 222647 h 222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8441" h="222684">
                    <a:moveTo>
                      <a:pt x="58963" y="222647"/>
                    </a:moveTo>
                    <a:cubicBezTo>
                      <a:pt x="41677" y="224058"/>
                      <a:pt x="32152" y="185253"/>
                      <a:pt x="22980" y="169731"/>
                    </a:cubicBezTo>
                    <a:cubicBezTo>
                      <a:pt x="13808" y="154209"/>
                      <a:pt x="7458" y="143272"/>
                      <a:pt x="3930" y="129514"/>
                    </a:cubicBezTo>
                    <a:cubicBezTo>
                      <a:pt x="402" y="115756"/>
                      <a:pt x="-1715" y="102703"/>
                      <a:pt x="1813" y="87181"/>
                    </a:cubicBezTo>
                    <a:cubicBezTo>
                      <a:pt x="5341" y="71659"/>
                      <a:pt x="8516" y="50139"/>
                      <a:pt x="25096" y="36381"/>
                    </a:cubicBezTo>
                    <a:cubicBezTo>
                      <a:pt x="41676" y="22623"/>
                      <a:pt x="64254" y="10628"/>
                      <a:pt x="101296" y="4631"/>
                    </a:cubicBezTo>
                    <a:cubicBezTo>
                      <a:pt x="138338" y="-1366"/>
                      <a:pt x="203249" y="44"/>
                      <a:pt x="247346" y="397"/>
                    </a:cubicBezTo>
                    <a:cubicBezTo>
                      <a:pt x="291443" y="750"/>
                      <a:pt x="327427" y="3925"/>
                      <a:pt x="365880" y="6747"/>
                    </a:cubicBezTo>
                    <a:cubicBezTo>
                      <a:pt x="404333" y="9569"/>
                      <a:pt x="472419" y="4984"/>
                      <a:pt x="478063" y="17331"/>
                    </a:cubicBezTo>
                    <a:cubicBezTo>
                      <a:pt x="483707" y="29678"/>
                      <a:pt x="424793" y="67073"/>
                      <a:pt x="399746" y="80831"/>
                    </a:cubicBezTo>
                    <a:cubicBezTo>
                      <a:pt x="374699" y="94589"/>
                      <a:pt x="356002" y="94942"/>
                      <a:pt x="327780" y="99881"/>
                    </a:cubicBezTo>
                    <a:cubicBezTo>
                      <a:pt x="299558" y="104820"/>
                      <a:pt x="263927" y="100233"/>
                      <a:pt x="230413" y="110464"/>
                    </a:cubicBezTo>
                    <a:cubicBezTo>
                      <a:pt x="196899" y="120694"/>
                      <a:pt x="151038" y="145036"/>
                      <a:pt x="126696" y="161264"/>
                    </a:cubicBezTo>
                    <a:cubicBezTo>
                      <a:pt x="102354" y="177492"/>
                      <a:pt x="76249" y="221236"/>
                      <a:pt x="58963" y="222647"/>
                    </a:cubicBezTo>
                    <a:close/>
                  </a:path>
                </a:pathLst>
              </a:custGeom>
              <a:solidFill>
                <a:srgbClr val="FF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3" name="フリーフォーム: 図形 312">
                <a:extLst>
                  <a:ext uri="{FF2B5EF4-FFF2-40B4-BE49-F238E27FC236}">
                    <a16:creationId xmlns:a16="http://schemas.microsoft.com/office/drawing/2014/main" id="{6E47B1AB-5C4E-4580-AB87-4ACC3D75672E}"/>
                  </a:ext>
                </a:extLst>
              </p:cNvPr>
              <p:cNvSpPr/>
              <p:nvPr/>
            </p:nvSpPr>
            <p:spPr>
              <a:xfrm>
                <a:off x="5814026" y="1252710"/>
                <a:ext cx="760285" cy="235581"/>
              </a:xfrm>
              <a:custGeom>
                <a:avLst/>
                <a:gdLst>
                  <a:gd name="connsiteX0" fmla="*/ 715010 w 760285"/>
                  <a:gd name="connsiteY0" fmla="*/ 7765 h 235581"/>
                  <a:gd name="connsiteX1" fmla="*/ 748347 w 760285"/>
                  <a:gd name="connsiteY1" fmla="*/ 49040 h 235581"/>
                  <a:gd name="connsiteX2" fmla="*/ 759460 w 760285"/>
                  <a:gd name="connsiteY2" fmla="*/ 64915 h 235581"/>
                  <a:gd name="connsiteX3" fmla="*/ 757872 w 760285"/>
                  <a:gd name="connsiteY3" fmla="*/ 106190 h 235581"/>
                  <a:gd name="connsiteX4" fmla="*/ 745172 w 760285"/>
                  <a:gd name="connsiteY4" fmla="*/ 125240 h 235581"/>
                  <a:gd name="connsiteX5" fmla="*/ 724535 w 760285"/>
                  <a:gd name="connsiteY5" fmla="*/ 137940 h 235581"/>
                  <a:gd name="connsiteX6" fmla="*/ 653097 w 760285"/>
                  <a:gd name="connsiteY6" fmla="*/ 145878 h 235581"/>
                  <a:gd name="connsiteX7" fmla="*/ 532447 w 760285"/>
                  <a:gd name="connsiteY7" fmla="*/ 150640 h 235581"/>
                  <a:gd name="connsiteX8" fmla="*/ 360997 w 760285"/>
                  <a:gd name="connsiteY8" fmla="*/ 144290 h 235581"/>
                  <a:gd name="connsiteX9" fmla="*/ 213360 w 760285"/>
                  <a:gd name="connsiteY9" fmla="*/ 163340 h 235581"/>
                  <a:gd name="connsiteX10" fmla="*/ 130810 w 760285"/>
                  <a:gd name="connsiteY10" fmla="*/ 204615 h 235581"/>
                  <a:gd name="connsiteX11" fmla="*/ 84772 w 760285"/>
                  <a:gd name="connsiteY11" fmla="*/ 233190 h 235581"/>
                  <a:gd name="connsiteX12" fmla="*/ 62547 w 760285"/>
                  <a:gd name="connsiteY12" fmla="*/ 230015 h 235581"/>
                  <a:gd name="connsiteX13" fmla="*/ 635 w 760285"/>
                  <a:gd name="connsiteY13" fmla="*/ 198265 h 235581"/>
                  <a:gd name="connsiteX14" fmla="*/ 37147 w 760285"/>
                  <a:gd name="connsiteY14" fmla="*/ 171278 h 235581"/>
                  <a:gd name="connsiteX15" fmla="*/ 140335 w 760285"/>
                  <a:gd name="connsiteY15" fmla="*/ 109365 h 235581"/>
                  <a:gd name="connsiteX16" fmla="*/ 262572 w 760285"/>
                  <a:gd name="connsiteY16" fmla="*/ 52215 h 235581"/>
                  <a:gd name="connsiteX17" fmla="*/ 462597 w 760285"/>
                  <a:gd name="connsiteY17" fmla="*/ 15703 h 235581"/>
                  <a:gd name="connsiteX18" fmla="*/ 619760 w 760285"/>
                  <a:gd name="connsiteY18" fmla="*/ 1415 h 235581"/>
                  <a:gd name="connsiteX19" fmla="*/ 715010 w 760285"/>
                  <a:gd name="connsiteY19" fmla="*/ 7765 h 235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60285" h="235581">
                    <a:moveTo>
                      <a:pt x="715010" y="7765"/>
                    </a:moveTo>
                    <a:cubicBezTo>
                      <a:pt x="736441" y="15702"/>
                      <a:pt x="740939" y="39515"/>
                      <a:pt x="748347" y="49040"/>
                    </a:cubicBezTo>
                    <a:cubicBezTo>
                      <a:pt x="755755" y="58565"/>
                      <a:pt x="757873" y="55390"/>
                      <a:pt x="759460" y="64915"/>
                    </a:cubicBezTo>
                    <a:cubicBezTo>
                      <a:pt x="761048" y="74440"/>
                      <a:pt x="760253" y="96136"/>
                      <a:pt x="757872" y="106190"/>
                    </a:cubicBezTo>
                    <a:cubicBezTo>
                      <a:pt x="755491" y="116244"/>
                      <a:pt x="750728" y="119948"/>
                      <a:pt x="745172" y="125240"/>
                    </a:cubicBezTo>
                    <a:cubicBezTo>
                      <a:pt x="739616" y="130532"/>
                      <a:pt x="739881" y="134500"/>
                      <a:pt x="724535" y="137940"/>
                    </a:cubicBezTo>
                    <a:cubicBezTo>
                      <a:pt x="709189" y="141380"/>
                      <a:pt x="685112" y="143761"/>
                      <a:pt x="653097" y="145878"/>
                    </a:cubicBezTo>
                    <a:cubicBezTo>
                      <a:pt x="621082" y="147995"/>
                      <a:pt x="581130" y="150905"/>
                      <a:pt x="532447" y="150640"/>
                    </a:cubicBezTo>
                    <a:cubicBezTo>
                      <a:pt x="483764" y="150375"/>
                      <a:pt x="414178" y="142173"/>
                      <a:pt x="360997" y="144290"/>
                    </a:cubicBezTo>
                    <a:cubicBezTo>
                      <a:pt x="307816" y="146407"/>
                      <a:pt x="251724" y="153286"/>
                      <a:pt x="213360" y="163340"/>
                    </a:cubicBezTo>
                    <a:cubicBezTo>
                      <a:pt x="174995" y="173394"/>
                      <a:pt x="152241" y="192973"/>
                      <a:pt x="130810" y="204615"/>
                    </a:cubicBezTo>
                    <a:cubicBezTo>
                      <a:pt x="109379" y="216257"/>
                      <a:pt x="96149" y="228957"/>
                      <a:pt x="84772" y="233190"/>
                    </a:cubicBezTo>
                    <a:cubicBezTo>
                      <a:pt x="73395" y="237423"/>
                      <a:pt x="76570" y="235836"/>
                      <a:pt x="62547" y="230015"/>
                    </a:cubicBezTo>
                    <a:cubicBezTo>
                      <a:pt x="48524" y="224194"/>
                      <a:pt x="4868" y="208054"/>
                      <a:pt x="635" y="198265"/>
                    </a:cubicBezTo>
                    <a:cubicBezTo>
                      <a:pt x="-3598" y="188476"/>
                      <a:pt x="13864" y="186095"/>
                      <a:pt x="37147" y="171278"/>
                    </a:cubicBezTo>
                    <a:cubicBezTo>
                      <a:pt x="60430" y="156461"/>
                      <a:pt x="102764" y="129209"/>
                      <a:pt x="140335" y="109365"/>
                    </a:cubicBezTo>
                    <a:cubicBezTo>
                      <a:pt x="177906" y="89521"/>
                      <a:pt x="208862" y="67825"/>
                      <a:pt x="262572" y="52215"/>
                    </a:cubicBezTo>
                    <a:cubicBezTo>
                      <a:pt x="316282" y="36605"/>
                      <a:pt x="403066" y="24170"/>
                      <a:pt x="462597" y="15703"/>
                    </a:cubicBezTo>
                    <a:cubicBezTo>
                      <a:pt x="522128" y="7236"/>
                      <a:pt x="580866" y="4325"/>
                      <a:pt x="619760" y="1415"/>
                    </a:cubicBezTo>
                    <a:cubicBezTo>
                      <a:pt x="658654" y="-1495"/>
                      <a:pt x="693579" y="-172"/>
                      <a:pt x="715010" y="7765"/>
                    </a:cubicBezTo>
                    <a:close/>
                  </a:path>
                </a:pathLst>
              </a:custGeom>
              <a:solidFill>
                <a:srgbClr val="FF00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4" name="フリーフォーム: 図形 313">
                <a:extLst>
                  <a:ext uri="{FF2B5EF4-FFF2-40B4-BE49-F238E27FC236}">
                    <a16:creationId xmlns:a16="http://schemas.microsoft.com/office/drawing/2014/main" id="{EEF04C74-0649-4BFA-81AF-2D72866DE266}"/>
                  </a:ext>
                </a:extLst>
              </p:cNvPr>
              <p:cNvSpPr/>
              <p:nvPr/>
            </p:nvSpPr>
            <p:spPr>
              <a:xfrm>
                <a:off x="6133708" y="2300589"/>
                <a:ext cx="446443" cy="579157"/>
              </a:xfrm>
              <a:custGeom>
                <a:avLst/>
                <a:gdLst>
                  <a:gd name="connsiteX0" fmla="*/ 446128 w 446443"/>
                  <a:gd name="connsiteY0" fmla="*/ 2874 h 579157"/>
                  <a:gd name="connsiteX1" fmla="*/ 308015 w 446443"/>
                  <a:gd name="connsiteY1" fmla="*/ 85424 h 579157"/>
                  <a:gd name="connsiteX2" fmla="*/ 271503 w 446443"/>
                  <a:gd name="connsiteY2" fmla="*/ 148924 h 579157"/>
                  <a:gd name="connsiteX3" fmla="*/ 203240 w 446443"/>
                  <a:gd name="connsiteY3" fmla="*/ 214011 h 579157"/>
                  <a:gd name="connsiteX4" fmla="*/ 134978 w 446443"/>
                  <a:gd name="connsiteY4" fmla="*/ 328311 h 579157"/>
                  <a:gd name="connsiteX5" fmla="*/ 55603 w 446443"/>
                  <a:gd name="connsiteY5" fmla="*/ 453724 h 579157"/>
                  <a:gd name="connsiteX6" fmla="*/ 40 w 446443"/>
                  <a:gd name="connsiteY6" fmla="*/ 579136 h 579157"/>
                  <a:gd name="connsiteX7" fmla="*/ 49253 w 446443"/>
                  <a:gd name="connsiteY7" fmla="*/ 444199 h 579157"/>
                  <a:gd name="connsiteX8" fmla="*/ 182603 w 446443"/>
                  <a:gd name="connsiteY8" fmla="*/ 187024 h 579157"/>
                  <a:gd name="connsiteX9" fmla="*/ 204828 w 446443"/>
                  <a:gd name="connsiteY9" fmla="*/ 99711 h 579157"/>
                  <a:gd name="connsiteX10" fmla="*/ 265153 w 446443"/>
                  <a:gd name="connsiteY10" fmla="*/ 28274 h 579157"/>
                  <a:gd name="connsiteX11" fmla="*/ 446128 w 446443"/>
                  <a:gd name="connsiteY11" fmla="*/ 2874 h 579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6443" h="579157">
                    <a:moveTo>
                      <a:pt x="446128" y="2874"/>
                    </a:moveTo>
                    <a:cubicBezTo>
                      <a:pt x="453272" y="12399"/>
                      <a:pt x="337119" y="61082"/>
                      <a:pt x="308015" y="85424"/>
                    </a:cubicBezTo>
                    <a:cubicBezTo>
                      <a:pt x="278911" y="109766"/>
                      <a:pt x="288966" y="127493"/>
                      <a:pt x="271503" y="148924"/>
                    </a:cubicBezTo>
                    <a:cubicBezTo>
                      <a:pt x="254040" y="170355"/>
                      <a:pt x="225994" y="184113"/>
                      <a:pt x="203240" y="214011"/>
                    </a:cubicBezTo>
                    <a:cubicBezTo>
                      <a:pt x="180486" y="243909"/>
                      <a:pt x="159584" y="288359"/>
                      <a:pt x="134978" y="328311"/>
                    </a:cubicBezTo>
                    <a:cubicBezTo>
                      <a:pt x="110372" y="368263"/>
                      <a:pt x="78093" y="411920"/>
                      <a:pt x="55603" y="453724"/>
                    </a:cubicBezTo>
                    <a:cubicBezTo>
                      <a:pt x="33113" y="495528"/>
                      <a:pt x="1098" y="580724"/>
                      <a:pt x="40" y="579136"/>
                    </a:cubicBezTo>
                    <a:cubicBezTo>
                      <a:pt x="-1018" y="577548"/>
                      <a:pt x="18826" y="509551"/>
                      <a:pt x="49253" y="444199"/>
                    </a:cubicBezTo>
                    <a:cubicBezTo>
                      <a:pt x="79680" y="378847"/>
                      <a:pt x="156674" y="244439"/>
                      <a:pt x="182603" y="187024"/>
                    </a:cubicBezTo>
                    <a:cubicBezTo>
                      <a:pt x="208532" y="129609"/>
                      <a:pt x="191070" y="126169"/>
                      <a:pt x="204828" y="99711"/>
                    </a:cubicBezTo>
                    <a:cubicBezTo>
                      <a:pt x="218586" y="73253"/>
                      <a:pt x="228641" y="47588"/>
                      <a:pt x="265153" y="28274"/>
                    </a:cubicBezTo>
                    <a:cubicBezTo>
                      <a:pt x="301665" y="8960"/>
                      <a:pt x="438984" y="-6651"/>
                      <a:pt x="446128" y="2874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5" name="フリーフォーム: 図形 314">
                <a:extLst>
                  <a:ext uri="{FF2B5EF4-FFF2-40B4-BE49-F238E27FC236}">
                    <a16:creationId xmlns:a16="http://schemas.microsoft.com/office/drawing/2014/main" id="{37AE246A-D424-4226-960D-B181B46C56BA}"/>
                  </a:ext>
                </a:extLst>
              </p:cNvPr>
              <p:cNvSpPr/>
              <p:nvPr/>
            </p:nvSpPr>
            <p:spPr>
              <a:xfrm>
                <a:off x="7317512" y="2383896"/>
                <a:ext cx="327539" cy="546678"/>
              </a:xfrm>
              <a:custGeom>
                <a:avLst/>
                <a:gdLst>
                  <a:gd name="connsiteX0" fmla="*/ 511 w 327539"/>
                  <a:gd name="connsiteY0" fmla="*/ 529 h 546678"/>
                  <a:gd name="connsiteX1" fmla="*/ 102111 w 327539"/>
                  <a:gd name="connsiteY1" fmla="*/ 146579 h 546678"/>
                  <a:gd name="connsiteX2" fmla="*/ 159261 w 327539"/>
                  <a:gd name="connsiteY2" fmla="*/ 218017 h 546678"/>
                  <a:gd name="connsiteX3" fmla="*/ 232286 w 327539"/>
                  <a:gd name="connsiteY3" fmla="*/ 351367 h 546678"/>
                  <a:gd name="connsiteX4" fmla="*/ 279911 w 327539"/>
                  <a:gd name="connsiteY4" fmla="*/ 449792 h 546678"/>
                  <a:gd name="connsiteX5" fmla="*/ 327536 w 327539"/>
                  <a:gd name="connsiteY5" fmla="*/ 546629 h 546678"/>
                  <a:gd name="connsiteX6" fmla="*/ 281499 w 327539"/>
                  <a:gd name="connsiteY6" fmla="*/ 459317 h 546678"/>
                  <a:gd name="connsiteX7" fmla="*/ 146561 w 327539"/>
                  <a:gd name="connsiteY7" fmla="*/ 233892 h 546678"/>
                  <a:gd name="connsiteX8" fmla="*/ 65599 w 327539"/>
                  <a:gd name="connsiteY8" fmla="*/ 102129 h 546678"/>
                  <a:gd name="connsiteX9" fmla="*/ 511 w 327539"/>
                  <a:gd name="connsiteY9" fmla="*/ 529 h 546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7539" h="546678">
                    <a:moveTo>
                      <a:pt x="511" y="529"/>
                    </a:moveTo>
                    <a:cubicBezTo>
                      <a:pt x="6596" y="7937"/>
                      <a:pt x="75653" y="110331"/>
                      <a:pt x="102111" y="146579"/>
                    </a:cubicBezTo>
                    <a:cubicBezTo>
                      <a:pt x="128569" y="182827"/>
                      <a:pt x="137565" y="183886"/>
                      <a:pt x="159261" y="218017"/>
                    </a:cubicBezTo>
                    <a:cubicBezTo>
                      <a:pt x="180957" y="252148"/>
                      <a:pt x="212178" y="312738"/>
                      <a:pt x="232286" y="351367"/>
                    </a:cubicBezTo>
                    <a:cubicBezTo>
                      <a:pt x="252394" y="389996"/>
                      <a:pt x="264036" y="417248"/>
                      <a:pt x="279911" y="449792"/>
                    </a:cubicBezTo>
                    <a:cubicBezTo>
                      <a:pt x="295786" y="482336"/>
                      <a:pt x="327271" y="545042"/>
                      <a:pt x="327536" y="546629"/>
                    </a:cubicBezTo>
                    <a:cubicBezTo>
                      <a:pt x="327801" y="548217"/>
                      <a:pt x="311661" y="511440"/>
                      <a:pt x="281499" y="459317"/>
                    </a:cubicBezTo>
                    <a:cubicBezTo>
                      <a:pt x="251337" y="407194"/>
                      <a:pt x="182544" y="293423"/>
                      <a:pt x="146561" y="233892"/>
                    </a:cubicBezTo>
                    <a:cubicBezTo>
                      <a:pt x="110578" y="174361"/>
                      <a:pt x="87030" y="138906"/>
                      <a:pt x="65599" y="102129"/>
                    </a:cubicBezTo>
                    <a:cubicBezTo>
                      <a:pt x="44168" y="65352"/>
                      <a:pt x="-5574" y="-6879"/>
                      <a:pt x="511" y="5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6" name="フリーフォーム: 図形 315">
                <a:extLst>
                  <a:ext uri="{FF2B5EF4-FFF2-40B4-BE49-F238E27FC236}">
                    <a16:creationId xmlns:a16="http://schemas.microsoft.com/office/drawing/2014/main" id="{C4629B8D-4F51-4FF4-8277-2C056EB6BE6E}"/>
                  </a:ext>
                </a:extLst>
              </p:cNvPr>
              <p:cNvSpPr/>
              <p:nvPr/>
            </p:nvSpPr>
            <p:spPr>
              <a:xfrm>
                <a:off x="6333475" y="3325122"/>
                <a:ext cx="962409" cy="140548"/>
              </a:xfrm>
              <a:custGeom>
                <a:avLst/>
                <a:gdLst>
                  <a:gd name="connsiteX0" fmla="*/ 962323 w 962409"/>
                  <a:gd name="connsiteY0" fmla="*/ 691 h 140548"/>
                  <a:gd name="connsiteX1" fmla="*/ 860723 w 962409"/>
                  <a:gd name="connsiteY1" fmla="*/ 73716 h 140548"/>
                  <a:gd name="connsiteX2" fmla="*/ 762298 w 962409"/>
                  <a:gd name="connsiteY2" fmla="*/ 118166 h 140548"/>
                  <a:gd name="connsiteX3" fmla="*/ 635298 w 962409"/>
                  <a:gd name="connsiteY3" fmla="*/ 137216 h 140548"/>
                  <a:gd name="connsiteX4" fmla="*/ 360661 w 962409"/>
                  <a:gd name="connsiteY4" fmla="*/ 137216 h 140548"/>
                  <a:gd name="connsiteX5" fmla="*/ 233661 w 962409"/>
                  <a:gd name="connsiteY5" fmla="*/ 103878 h 140548"/>
                  <a:gd name="connsiteX6" fmla="*/ 124123 w 962409"/>
                  <a:gd name="connsiteY6" fmla="*/ 64191 h 140548"/>
                  <a:gd name="connsiteX7" fmla="*/ 36811 w 962409"/>
                  <a:gd name="connsiteY7" fmla="*/ 30853 h 140548"/>
                  <a:gd name="connsiteX8" fmla="*/ 1886 w 962409"/>
                  <a:gd name="connsiteY8" fmla="*/ 22916 h 140548"/>
                  <a:gd name="connsiteX9" fmla="*/ 89198 w 962409"/>
                  <a:gd name="connsiteY9" fmla="*/ 19741 h 140548"/>
                  <a:gd name="connsiteX10" fmla="*/ 122536 w 962409"/>
                  <a:gd name="connsiteY10" fmla="*/ 21328 h 140548"/>
                  <a:gd name="connsiteX11" fmla="*/ 170161 w 962409"/>
                  <a:gd name="connsiteY11" fmla="*/ 37203 h 140548"/>
                  <a:gd name="connsiteX12" fmla="*/ 360661 w 962409"/>
                  <a:gd name="connsiteY12" fmla="*/ 61016 h 140548"/>
                  <a:gd name="connsiteX13" fmla="*/ 616248 w 962409"/>
                  <a:gd name="connsiteY13" fmla="*/ 68953 h 140548"/>
                  <a:gd name="connsiteX14" fmla="*/ 752773 w 962409"/>
                  <a:gd name="connsiteY14" fmla="*/ 67366 h 140548"/>
                  <a:gd name="connsiteX15" fmla="*/ 843261 w 962409"/>
                  <a:gd name="connsiteY15" fmla="*/ 38791 h 140548"/>
                  <a:gd name="connsiteX16" fmla="*/ 962323 w 962409"/>
                  <a:gd name="connsiteY16" fmla="*/ 691 h 140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2409" h="140548">
                    <a:moveTo>
                      <a:pt x="962323" y="691"/>
                    </a:moveTo>
                    <a:cubicBezTo>
                      <a:pt x="965233" y="6512"/>
                      <a:pt x="894060" y="54137"/>
                      <a:pt x="860723" y="73716"/>
                    </a:cubicBezTo>
                    <a:cubicBezTo>
                      <a:pt x="827385" y="93295"/>
                      <a:pt x="799869" y="107583"/>
                      <a:pt x="762298" y="118166"/>
                    </a:cubicBezTo>
                    <a:cubicBezTo>
                      <a:pt x="724727" y="128749"/>
                      <a:pt x="702237" y="134041"/>
                      <a:pt x="635298" y="137216"/>
                    </a:cubicBezTo>
                    <a:cubicBezTo>
                      <a:pt x="568358" y="140391"/>
                      <a:pt x="427601" y="142772"/>
                      <a:pt x="360661" y="137216"/>
                    </a:cubicBezTo>
                    <a:cubicBezTo>
                      <a:pt x="293721" y="131660"/>
                      <a:pt x="273084" y="116049"/>
                      <a:pt x="233661" y="103878"/>
                    </a:cubicBezTo>
                    <a:cubicBezTo>
                      <a:pt x="194238" y="91707"/>
                      <a:pt x="156931" y="76362"/>
                      <a:pt x="124123" y="64191"/>
                    </a:cubicBezTo>
                    <a:cubicBezTo>
                      <a:pt x="91315" y="52020"/>
                      <a:pt x="57184" y="37732"/>
                      <a:pt x="36811" y="30853"/>
                    </a:cubicBezTo>
                    <a:cubicBezTo>
                      <a:pt x="16438" y="23974"/>
                      <a:pt x="-6845" y="24768"/>
                      <a:pt x="1886" y="22916"/>
                    </a:cubicBezTo>
                    <a:cubicBezTo>
                      <a:pt x="10617" y="21064"/>
                      <a:pt x="69090" y="20006"/>
                      <a:pt x="89198" y="19741"/>
                    </a:cubicBezTo>
                    <a:cubicBezTo>
                      <a:pt x="109306" y="19476"/>
                      <a:pt x="109042" y="18418"/>
                      <a:pt x="122536" y="21328"/>
                    </a:cubicBezTo>
                    <a:cubicBezTo>
                      <a:pt x="136030" y="24238"/>
                      <a:pt x="130474" y="30588"/>
                      <a:pt x="170161" y="37203"/>
                    </a:cubicBezTo>
                    <a:cubicBezTo>
                      <a:pt x="209848" y="43818"/>
                      <a:pt x="286313" y="55724"/>
                      <a:pt x="360661" y="61016"/>
                    </a:cubicBezTo>
                    <a:cubicBezTo>
                      <a:pt x="435009" y="66308"/>
                      <a:pt x="616248" y="68953"/>
                      <a:pt x="616248" y="68953"/>
                    </a:cubicBezTo>
                    <a:cubicBezTo>
                      <a:pt x="681600" y="70011"/>
                      <a:pt x="714938" y="72393"/>
                      <a:pt x="752773" y="67366"/>
                    </a:cubicBezTo>
                    <a:cubicBezTo>
                      <a:pt x="790608" y="62339"/>
                      <a:pt x="812305" y="50168"/>
                      <a:pt x="843261" y="38791"/>
                    </a:cubicBezTo>
                    <a:cubicBezTo>
                      <a:pt x="874217" y="27414"/>
                      <a:pt x="959413" y="-5130"/>
                      <a:pt x="962323" y="6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7" name="フリーフォーム: 図形 316">
                <a:extLst>
                  <a:ext uri="{FF2B5EF4-FFF2-40B4-BE49-F238E27FC236}">
                    <a16:creationId xmlns:a16="http://schemas.microsoft.com/office/drawing/2014/main" id="{8A067941-6718-474A-82D8-EA80DFB95317}"/>
                  </a:ext>
                </a:extLst>
              </p:cNvPr>
              <p:cNvSpPr/>
              <p:nvPr/>
            </p:nvSpPr>
            <p:spPr>
              <a:xfrm>
                <a:off x="6543274" y="3153424"/>
                <a:ext cx="620397" cy="79272"/>
              </a:xfrm>
              <a:custGeom>
                <a:avLst/>
                <a:gdLst>
                  <a:gd name="connsiteX0" fmla="*/ 49 w 620397"/>
                  <a:gd name="connsiteY0" fmla="*/ 50151 h 79272"/>
                  <a:gd name="connsiteX1" fmla="*/ 50849 w 620397"/>
                  <a:gd name="connsiteY1" fmla="*/ 48564 h 79272"/>
                  <a:gd name="connsiteX2" fmla="*/ 92124 w 620397"/>
                  <a:gd name="connsiteY2" fmla="*/ 26339 h 79272"/>
                  <a:gd name="connsiteX3" fmla="*/ 117524 w 620397"/>
                  <a:gd name="connsiteY3" fmla="*/ 8876 h 79272"/>
                  <a:gd name="connsiteX4" fmla="*/ 128637 w 620397"/>
                  <a:gd name="connsiteY4" fmla="*/ 24751 h 79272"/>
                  <a:gd name="connsiteX5" fmla="*/ 154037 w 620397"/>
                  <a:gd name="connsiteY5" fmla="*/ 42214 h 79272"/>
                  <a:gd name="connsiteX6" fmla="*/ 211187 w 620397"/>
                  <a:gd name="connsiteY6" fmla="*/ 56501 h 79272"/>
                  <a:gd name="connsiteX7" fmla="*/ 269924 w 620397"/>
                  <a:gd name="connsiteY7" fmla="*/ 56501 h 79272"/>
                  <a:gd name="connsiteX8" fmla="*/ 290562 w 620397"/>
                  <a:gd name="connsiteY8" fmla="*/ 39039 h 79272"/>
                  <a:gd name="connsiteX9" fmla="*/ 295324 w 620397"/>
                  <a:gd name="connsiteY9" fmla="*/ 939 h 79272"/>
                  <a:gd name="connsiteX10" fmla="*/ 295324 w 620397"/>
                  <a:gd name="connsiteY10" fmla="*/ 13639 h 79272"/>
                  <a:gd name="connsiteX11" fmla="*/ 311199 w 620397"/>
                  <a:gd name="connsiteY11" fmla="*/ 35864 h 79272"/>
                  <a:gd name="connsiteX12" fmla="*/ 331837 w 620397"/>
                  <a:gd name="connsiteY12" fmla="*/ 46976 h 79272"/>
                  <a:gd name="connsiteX13" fmla="*/ 401687 w 620397"/>
                  <a:gd name="connsiteY13" fmla="*/ 53326 h 79272"/>
                  <a:gd name="connsiteX14" fmla="*/ 446137 w 620397"/>
                  <a:gd name="connsiteY14" fmla="*/ 53326 h 79272"/>
                  <a:gd name="connsiteX15" fmla="*/ 473124 w 620397"/>
                  <a:gd name="connsiteY15" fmla="*/ 32689 h 79272"/>
                  <a:gd name="connsiteX16" fmla="*/ 485824 w 620397"/>
                  <a:gd name="connsiteY16" fmla="*/ 21576 h 79272"/>
                  <a:gd name="connsiteX17" fmla="*/ 504874 w 620397"/>
                  <a:gd name="connsiteY17" fmla="*/ 37451 h 79272"/>
                  <a:gd name="connsiteX18" fmla="*/ 568374 w 620397"/>
                  <a:gd name="connsiteY18" fmla="*/ 40626 h 79272"/>
                  <a:gd name="connsiteX19" fmla="*/ 587424 w 620397"/>
                  <a:gd name="connsiteY19" fmla="*/ 39039 h 79272"/>
                  <a:gd name="connsiteX20" fmla="*/ 598537 w 620397"/>
                  <a:gd name="connsiteY20" fmla="*/ 21576 h 79272"/>
                  <a:gd name="connsiteX21" fmla="*/ 608062 w 620397"/>
                  <a:gd name="connsiteY21" fmla="*/ 5701 h 79272"/>
                  <a:gd name="connsiteX22" fmla="*/ 619174 w 620397"/>
                  <a:gd name="connsiteY22" fmla="*/ 29514 h 79272"/>
                  <a:gd name="connsiteX23" fmla="*/ 615999 w 620397"/>
                  <a:gd name="connsiteY23" fmla="*/ 40626 h 79272"/>
                  <a:gd name="connsiteX24" fmla="*/ 582662 w 620397"/>
                  <a:gd name="connsiteY24" fmla="*/ 50151 h 79272"/>
                  <a:gd name="connsiteX25" fmla="*/ 517574 w 620397"/>
                  <a:gd name="connsiteY25" fmla="*/ 53326 h 79272"/>
                  <a:gd name="connsiteX26" fmla="*/ 398512 w 620397"/>
                  <a:gd name="connsiteY26" fmla="*/ 61264 h 79272"/>
                  <a:gd name="connsiteX27" fmla="*/ 384224 w 620397"/>
                  <a:gd name="connsiteY27" fmla="*/ 62851 h 79272"/>
                  <a:gd name="connsiteX28" fmla="*/ 323899 w 620397"/>
                  <a:gd name="connsiteY28" fmla="*/ 77139 h 79272"/>
                  <a:gd name="connsiteX29" fmla="*/ 249287 w 620397"/>
                  <a:gd name="connsiteY29" fmla="*/ 78726 h 79272"/>
                  <a:gd name="connsiteX30" fmla="*/ 168324 w 620397"/>
                  <a:gd name="connsiteY30" fmla="*/ 72376 h 79272"/>
                  <a:gd name="connsiteX31" fmla="*/ 109587 w 620397"/>
                  <a:gd name="connsiteY31" fmla="*/ 66026 h 79272"/>
                  <a:gd name="connsiteX32" fmla="*/ 88949 w 620397"/>
                  <a:gd name="connsiteY32" fmla="*/ 59676 h 79272"/>
                  <a:gd name="connsiteX33" fmla="*/ 60374 w 620397"/>
                  <a:gd name="connsiteY33" fmla="*/ 54914 h 79272"/>
                  <a:gd name="connsiteX34" fmla="*/ 49 w 620397"/>
                  <a:gd name="connsiteY34" fmla="*/ 50151 h 7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20397" h="79272">
                    <a:moveTo>
                      <a:pt x="49" y="50151"/>
                    </a:moveTo>
                    <a:cubicBezTo>
                      <a:pt x="-1539" y="49093"/>
                      <a:pt x="35503" y="52533"/>
                      <a:pt x="50849" y="48564"/>
                    </a:cubicBezTo>
                    <a:cubicBezTo>
                      <a:pt x="66195" y="44595"/>
                      <a:pt x="81012" y="32954"/>
                      <a:pt x="92124" y="26339"/>
                    </a:cubicBezTo>
                    <a:cubicBezTo>
                      <a:pt x="103236" y="19724"/>
                      <a:pt x="111439" y="9141"/>
                      <a:pt x="117524" y="8876"/>
                    </a:cubicBezTo>
                    <a:cubicBezTo>
                      <a:pt x="123609" y="8611"/>
                      <a:pt x="122552" y="19195"/>
                      <a:pt x="128637" y="24751"/>
                    </a:cubicBezTo>
                    <a:cubicBezTo>
                      <a:pt x="134722" y="30307"/>
                      <a:pt x="140279" y="36922"/>
                      <a:pt x="154037" y="42214"/>
                    </a:cubicBezTo>
                    <a:cubicBezTo>
                      <a:pt x="167795" y="47506"/>
                      <a:pt x="191873" y="54120"/>
                      <a:pt x="211187" y="56501"/>
                    </a:cubicBezTo>
                    <a:cubicBezTo>
                      <a:pt x="230502" y="58882"/>
                      <a:pt x="256695" y="59411"/>
                      <a:pt x="269924" y="56501"/>
                    </a:cubicBezTo>
                    <a:cubicBezTo>
                      <a:pt x="283153" y="53591"/>
                      <a:pt x="286329" y="48299"/>
                      <a:pt x="290562" y="39039"/>
                    </a:cubicBezTo>
                    <a:cubicBezTo>
                      <a:pt x="294795" y="29779"/>
                      <a:pt x="294530" y="5172"/>
                      <a:pt x="295324" y="939"/>
                    </a:cubicBezTo>
                    <a:cubicBezTo>
                      <a:pt x="296118" y="-3294"/>
                      <a:pt x="292678" y="7818"/>
                      <a:pt x="295324" y="13639"/>
                    </a:cubicBezTo>
                    <a:cubicBezTo>
                      <a:pt x="297970" y="19460"/>
                      <a:pt x="305113" y="30308"/>
                      <a:pt x="311199" y="35864"/>
                    </a:cubicBezTo>
                    <a:cubicBezTo>
                      <a:pt x="317285" y="41420"/>
                      <a:pt x="316756" y="44066"/>
                      <a:pt x="331837" y="46976"/>
                    </a:cubicBezTo>
                    <a:cubicBezTo>
                      <a:pt x="346918" y="49886"/>
                      <a:pt x="382637" y="52268"/>
                      <a:pt x="401687" y="53326"/>
                    </a:cubicBezTo>
                    <a:cubicBezTo>
                      <a:pt x="420737" y="54384"/>
                      <a:pt x="434231" y="56765"/>
                      <a:pt x="446137" y="53326"/>
                    </a:cubicBezTo>
                    <a:cubicBezTo>
                      <a:pt x="458043" y="49887"/>
                      <a:pt x="466510" y="37981"/>
                      <a:pt x="473124" y="32689"/>
                    </a:cubicBezTo>
                    <a:cubicBezTo>
                      <a:pt x="479738" y="27397"/>
                      <a:pt x="480532" y="20782"/>
                      <a:pt x="485824" y="21576"/>
                    </a:cubicBezTo>
                    <a:cubicBezTo>
                      <a:pt x="491116" y="22370"/>
                      <a:pt x="491116" y="34276"/>
                      <a:pt x="504874" y="37451"/>
                    </a:cubicBezTo>
                    <a:cubicBezTo>
                      <a:pt x="518632" y="40626"/>
                      <a:pt x="554616" y="40361"/>
                      <a:pt x="568374" y="40626"/>
                    </a:cubicBezTo>
                    <a:cubicBezTo>
                      <a:pt x="582132" y="40891"/>
                      <a:pt x="582397" y="42214"/>
                      <a:pt x="587424" y="39039"/>
                    </a:cubicBezTo>
                    <a:cubicBezTo>
                      <a:pt x="592451" y="35864"/>
                      <a:pt x="595097" y="27132"/>
                      <a:pt x="598537" y="21576"/>
                    </a:cubicBezTo>
                    <a:cubicBezTo>
                      <a:pt x="601977" y="16020"/>
                      <a:pt x="604623" y="4378"/>
                      <a:pt x="608062" y="5701"/>
                    </a:cubicBezTo>
                    <a:cubicBezTo>
                      <a:pt x="611501" y="7024"/>
                      <a:pt x="617851" y="23693"/>
                      <a:pt x="619174" y="29514"/>
                    </a:cubicBezTo>
                    <a:cubicBezTo>
                      <a:pt x="620497" y="35335"/>
                      <a:pt x="622084" y="37187"/>
                      <a:pt x="615999" y="40626"/>
                    </a:cubicBezTo>
                    <a:cubicBezTo>
                      <a:pt x="609914" y="44065"/>
                      <a:pt x="599066" y="48034"/>
                      <a:pt x="582662" y="50151"/>
                    </a:cubicBezTo>
                    <a:cubicBezTo>
                      <a:pt x="566258" y="52268"/>
                      <a:pt x="517574" y="53326"/>
                      <a:pt x="517574" y="53326"/>
                    </a:cubicBezTo>
                    <a:lnTo>
                      <a:pt x="398512" y="61264"/>
                    </a:lnTo>
                    <a:cubicBezTo>
                      <a:pt x="376287" y="62851"/>
                      <a:pt x="396659" y="60205"/>
                      <a:pt x="384224" y="62851"/>
                    </a:cubicBezTo>
                    <a:cubicBezTo>
                      <a:pt x="371789" y="65497"/>
                      <a:pt x="346388" y="74493"/>
                      <a:pt x="323899" y="77139"/>
                    </a:cubicBezTo>
                    <a:cubicBezTo>
                      <a:pt x="301410" y="79785"/>
                      <a:pt x="275216" y="79520"/>
                      <a:pt x="249287" y="78726"/>
                    </a:cubicBezTo>
                    <a:cubicBezTo>
                      <a:pt x="223358" y="77932"/>
                      <a:pt x="191607" y="74493"/>
                      <a:pt x="168324" y="72376"/>
                    </a:cubicBezTo>
                    <a:cubicBezTo>
                      <a:pt x="145041" y="70259"/>
                      <a:pt x="122816" y="68143"/>
                      <a:pt x="109587" y="66026"/>
                    </a:cubicBezTo>
                    <a:cubicBezTo>
                      <a:pt x="96358" y="63909"/>
                      <a:pt x="97151" y="61528"/>
                      <a:pt x="88949" y="59676"/>
                    </a:cubicBezTo>
                    <a:cubicBezTo>
                      <a:pt x="80747" y="57824"/>
                      <a:pt x="69634" y="55972"/>
                      <a:pt x="60374" y="54914"/>
                    </a:cubicBezTo>
                    <a:cubicBezTo>
                      <a:pt x="51114" y="53856"/>
                      <a:pt x="1637" y="51209"/>
                      <a:pt x="49" y="501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8" name="フリーフォーム: 図形 317">
                <a:extLst>
                  <a:ext uri="{FF2B5EF4-FFF2-40B4-BE49-F238E27FC236}">
                    <a16:creationId xmlns:a16="http://schemas.microsoft.com/office/drawing/2014/main" id="{6D4E8F6C-20A1-4C7E-9AC1-1D33DDCCC2B1}"/>
                  </a:ext>
                </a:extLst>
              </p:cNvPr>
              <p:cNvSpPr/>
              <p:nvPr/>
            </p:nvSpPr>
            <p:spPr>
              <a:xfrm>
                <a:off x="7331172" y="3241188"/>
                <a:ext cx="158191" cy="176735"/>
              </a:xfrm>
              <a:custGeom>
                <a:avLst/>
                <a:gdLst>
                  <a:gd name="connsiteX0" fmla="*/ 10664 w 158191"/>
                  <a:gd name="connsiteY0" fmla="*/ 5250 h 176735"/>
                  <a:gd name="connsiteX1" fmla="*/ 82101 w 158191"/>
                  <a:gd name="connsiteY1" fmla="*/ 10012 h 176735"/>
                  <a:gd name="connsiteX2" fmla="*/ 115439 w 158191"/>
                  <a:gd name="connsiteY2" fmla="*/ 52875 h 176735"/>
                  <a:gd name="connsiteX3" fmla="*/ 155126 w 158191"/>
                  <a:gd name="connsiteY3" fmla="*/ 100500 h 176735"/>
                  <a:gd name="connsiteX4" fmla="*/ 153539 w 158191"/>
                  <a:gd name="connsiteY4" fmla="*/ 176700 h 176735"/>
                  <a:gd name="connsiteX5" fmla="*/ 137664 w 158191"/>
                  <a:gd name="connsiteY5" fmla="*/ 110025 h 176735"/>
                  <a:gd name="connsiteX6" fmla="*/ 101151 w 158191"/>
                  <a:gd name="connsiteY6" fmla="*/ 81450 h 176735"/>
                  <a:gd name="connsiteX7" fmla="*/ 74164 w 158191"/>
                  <a:gd name="connsiteY7" fmla="*/ 70337 h 176735"/>
                  <a:gd name="connsiteX8" fmla="*/ 5901 w 158191"/>
                  <a:gd name="connsiteY8" fmla="*/ 73512 h 176735"/>
                  <a:gd name="connsiteX9" fmla="*/ 10664 w 158191"/>
                  <a:gd name="connsiteY9" fmla="*/ 5250 h 176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191" h="176735">
                    <a:moveTo>
                      <a:pt x="10664" y="5250"/>
                    </a:moveTo>
                    <a:cubicBezTo>
                      <a:pt x="23364" y="-5333"/>
                      <a:pt x="64639" y="2075"/>
                      <a:pt x="82101" y="10012"/>
                    </a:cubicBezTo>
                    <a:cubicBezTo>
                      <a:pt x="99563" y="17949"/>
                      <a:pt x="103268" y="37794"/>
                      <a:pt x="115439" y="52875"/>
                    </a:cubicBezTo>
                    <a:cubicBezTo>
                      <a:pt x="127610" y="67956"/>
                      <a:pt x="148776" y="79863"/>
                      <a:pt x="155126" y="100500"/>
                    </a:cubicBezTo>
                    <a:cubicBezTo>
                      <a:pt x="161476" y="121137"/>
                      <a:pt x="156449" y="175113"/>
                      <a:pt x="153539" y="176700"/>
                    </a:cubicBezTo>
                    <a:cubicBezTo>
                      <a:pt x="150629" y="178287"/>
                      <a:pt x="146395" y="125900"/>
                      <a:pt x="137664" y="110025"/>
                    </a:cubicBezTo>
                    <a:cubicBezTo>
                      <a:pt x="128933" y="94150"/>
                      <a:pt x="111734" y="88065"/>
                      <a:pt x="101151" y="81450"/>
                    </a:cubicBezTo>
                    <a:cubicBezTo>
                      <a:pt x="90568" y="74835"/>
                      <a:pt x="90039" y="71660"/>
                      <a:pt x="74164" y="70337"/>
                    </a:cubicBezTo>
                    <a:cubicBezTo>
                      <a:pt x="58289" y="69014"/>
                      <a:pt x="14897" y="76687"/>
                      <a:pt x="5901" y="73512"/>
                    </a:cubicBezTo>
                    <a:cubicBezTo>
                      <a:pt x="-3095" y="70337"/>
                      <a:pt x="-2036" y="15833"/>
                      <a:pt x="10664" y="52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9" name="フリーフォーム: 図形 318">
                <a:extLst>
                  <a:ext uri="{FF2B5EF4-FFF2-40B4-BE49-F238E27FC236}">
                    <a16:creationId xmlns:a16="http://schemas.microsoft.com/office/drawing/2014/main" id="{2A738AC9-1B56-4F2F-B85D-F73BC1258DAE}"/>
                  </a:ext>
                </a:extLst>
              </p:cNvPr>
              <p:cNvSpPr/>
              <p:nvPr/>
            </p:nvSpPr>
            <p:spPr>
              <a:xfrm>
                <a:off x="6841287" y="3058274"/>
                <a:ext cx="19545" cy="119689"/>
              </a:xfrm>
              <a:custGeom>
                <a:avLst/>
                <a:gdLst>
                  <a:gd name="connsiteX0" fmla="*/ 8953 w 19545"/>
                  <a:gd name="connsiteY0" fmla="*/ 309 h 119689"/>
                  <a:gd name="connsiteX1" fmla="*/ 8953 w 19545"/>
                  <a:gd name="connsiteY1" fmla="*/ 51109 h 119689"/>
                  <a:gd name="connsiteX2" fmla="*/ 8953 w 19545"/>
                  <a:gd name="connsiteY2" fmla="*/ 78626 h 119689"/>
                  <a:gd name="connsiteX3" fmla="*/ 19536 w 19545"/>
                  <a:gd name="connsiteY3" fmla="*/ 118843 h 119689"/>
                  <a:gd name="connsiteX4" fmla="*/ 6836 w 19545"/>
                  <a:gd name="connsiteY4" fmla="*/ 104026 h 119689"/>
                  <a:gd name="connsiteX5" fmla="*/ 486 w 19545"/>
                  <a:gd name="connsiteY5" fmla="*/ 80743 h 119689"/>
                  <a:gd name="connsiteX6" fmla="*/ 8953 w 19545"/>
                  <a:gd name="connsiteY6" fmla="*/ 309 h 119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45" h="119689">
                    <a:moveTo>
                      <a:pt x="8953" y="309"/>
                    </a:moveTo>
                    <a:cubicBezTo>
                      <a:pt x="10364" y="-4630"/>
                      <a:pt x="8953" y="51109"/>
                      <a:pt x="8953" y="51109"/>
                    </a:cubicBezTo>
                    <a:cubicBezTo>
                      <a:pt x="8953" y="64162"/>
                      <a:pt x="7189" y="67337"/>
                      <a:pt x="8953" y="78626"/>
                    </a:cubicBezTo>
                    <a:cubicBezTo>
                      <a:pt x="10717" y="89915"/>
                      <a:pt x="19889" y="114610"/>
                      <a:pt x="19536" y="118843"/>
                    </a:cubicBezTo>
                    <a:cubicBezTo>
                      <a:pt x="19183" y="123076"/>
                      <a:pt x="10011" y="110376"/>
                      <a:pt x="6836" y="104026"/>
                    </a:cubicBezTo>
                    <a:cubicBezTo>
                      <a:pt x="3661" y="97676"/>
                      <a:pt x="-1631" y="95912"/>
                      <a:pt x="486" y="80743"/>
                    </a:cubicBezTo>
                    <a:cubicBezTo>
                      <a:pt x="2603" y="65574"/>
                      <a:pt x="7542" y="5248"/>
                      <a:pt x="8953" y="3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0" name="フリーフォーム: 図形 319">
                <a:extLst>
                  <a:ext uri="{FF2B5EF4-FFF2-40B4-BE49-F238E27FC236}">
                    <a16:creationId xmlns:a16="http://schemas.microsoft.com/office/drawing/2014/main" id="{253CCCCC-7558-421E-843D-EEE9B77DE94E}"/>
                  </a:ext>
                </a:extLst>
              </p:cNvPr>
              <p:cNvSpPr/>
              <p:nvPr/>
            </p:nvSpPr>
            <p:spPr>
              <a:xfrm>
                <a:off x="6654794" y="3052231"/>
                <a:ext cx="15616" cy="120721"/>
              </a:xfrm>
              <a:custGeom>
                <a:avLst/>
                <a:gdLst>
                  <a:gd name="connsiteX0" fmla="*/ 7062 w 15616"/>
                  <a:gd name="connsiteY0" fmla="*/ 2 h 120721"/>
                  <a:gd name="connsiteX1" fmla="*/ 2829 w 15616"/>
                  <a:gd name="connsiteY1" fmla="*/ 57152 h 120721"/>
                  <a:gd name="connsiteX2" fmla="*/ 712 w 15616"/>
                  <a:gd name="connsiteY2" fmla="*/ 93136 h 120721"/>
                  <a:gd name="connsiteX3" fmla="*/ 15529 w 15616"/>
                  <a:gd name="connsiteY3" fmla="*/ 120652 h 120721"/>
                  <a:gd name="connsiteX4" fmla="*/ 7062 w 15616"/>
                  <a:gd name="connsiteY4" fmla="*/ 99486 h 120721"/>
                  <a:gd name="connsiteX5" fmla="*/ 11296 w 15616"/>
                  <a:gd name="connsiteY5" fmla="*/ 55036 h 120721"/>
                  <a:gd name="connsiteX6" fmla="*/ 7062 w 15616"/>
                  <a:gd name="connsiteY6" fmla="*/ 2 h 120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616" h="120721">
                    <a:moveTo>
                      <a:pt x="7062" y="2"/>
                    </a:moveTo>
                    <a:cubicBezTo>
                      <a:pt x="5651" y="355"/>
                      <a:pt x="3887" y="41630"/>
                      <a:pt x="2829" y="57152"/>
                    </a:cubicBezTo>
                    <a:cubicBezTo>
                      <a:pt x="1771" y="72674"/>
                      <a:pt x="-1405" y="82553"/>
                      <a:pt x="712" y="93136"/>
                    </a:cubicBezTo>
                    <a:cubicBezTo>
                      <a:pt x="2829" y="103719"/>
                      <a:pt x="14471" y="119594"/>
                      <a:pt x="15529" y="120652"/>
                    </a:cubicBezTo>
                    <a:cubicBezTo>
                      <a:pt x="16587" y="121710"/>
                      <a:pt x="7768" y="110422"/>
                      <a:pt x="7062" y="99486"/>
                    </a:cubicBezTo>
                    <a:cubicBezTo>
                      <a:pt x="6356" y="88550"/>
                      <a:pt x="9885" y="66678"/>
                      <a:pt x="11296" y="55036"/>
                    </a:cubicBezTo>
                    <a:cubicBezTo>
                      <a:pt x="12707" y="43394"/>
                      <a:pt x="8473" y="-351"/>
                      <a:pt x="7062" y="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1" name="フリーフォーム: 図形 320">
                <a:extLst>
                  <a:ext uri="{FF2B5EF4-FFF2-40B4-BE49-F238E27FC236}">
                    <a16:creationId xmlns:a16="http://schemas.microsoft.com/office/drawing/2014/main" id="{54D7A825-DA28-45E5-80B2-B637C85A383F}"/>
                  </a:ext>
                </a:extLst>
              </p:cNvPr>
              <p:cNvSpPr/>
              <p:nvPr/>
            </p:nvSpPr>
            <p:spPr>
              <a:xfrm>
                <a:off x="7025599" y="3073399"/>
                <a:ext cx="14359" cy="112190"/>
              </a:xfrm>
              <a:custGeom>
                <a:avLst/>
                <a:gdLst>
                  <a:gd name="connsiteX0" fmla="*/ 4557 w 14359"/>
                  <a:gd name="connsiteY0" fmla="*/ 1 h 112190"/>
                  <a:gd name="connsiteX1" fmla="*/ 324 w 14359"/>
                  <a:gd name="connsiteY1" fmla="*/ 82551 h 112190"/>
                  <a:gd name="connsiteX2" fmla="*/ 13024 w 14359"/>
                  <a:gd name="connsiteY2" fmla="*/ 112184 h 112190"/>
                  <a:gd name="connsiteX3" fmla="*/ 13024 w 14359"/>
                  <a:gd name="connsiteY3" fmla="*/ 84668 h 112190"/>
                  <a:gd name="connsiteX4" fmla="*/ 4557 w 14359"/>
                  <a:gd name="connsiteY4" fmla="*/ 1 h 112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59" h="112190">
                    <a:moveTo>
                      <a:pt x="4557" y="1"/>
                    </a:moveTo>
                    <a:cubicBezTo>
                      <a:pt x="2440" y="-352"/>
                      <a:pt x="-1087" y="63854"/>
                      <a:pt x="324" y="82551"/>
                    </a:cubicBezTo>
                    <a:cubicBezTo>
                      <a:pt x="1735" y="101248"/>
                      <a:pt x="10907" y="111831"/>
                      <a:pt x="13024" y="112184"/>
                    </a:cubicBezTo>
                    <a:cubicBezTo>
                      <a:pt x="15141" y="112537"/>
                      <a:pt x="14435" y="98426"/>
                      <a:pt x="13024" y="84668"/>
                    </a:cubicBezTo>
                    <a:cubicBezTo>
                      <a:pt x="11613" y="70910"/>
                      <a:pt x="6674" y="354"/>
                      <a:pt x="455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2" name="フリーフォーム: 図形 321">
                <a:extLst>
                  <a:ext uri="{FF2B5EF4-FFF2-40B4-BE49-F238E27FC236}">
                    <a16:creationId xmlns:a16="http://schemas.microsoft.com/office/drawing/2014/main" id="{F7613C35-64C2-44B1-892F-875A258F27D5}"/>
                  </a:ext>
                </a:extLst>
              </p:cNvPr>
              <p:cNvSpPr/>
              <p:nvPr/>
            </p:nvSpPr>
            <p:spPr>
              <a:xfrm>
                <a:off x="6243059" y="3196167"/>
                <a:ext cx="300279" cy="144958"/>
              </a:xfrm>
              <a:custGeom>
                <a:avLst/>
                <a:gdLst>
                  <a:gd name="connsiteX0" fmla="*/ 300264 w 300279"/>
                  <a:gd name="connsiteY0" fmla="*/ 10583 h 144958"/>
                  <a:gd name="connsiteX1" fmla="*/ 224064 w 300279"/>
                  <a:gd name="connsiteY1" fmla="*/ 27516 h 144958"/>
                  <a:gd name="connsiteX2" fmla="*/ 147864 w 300279"/>
                  <a:gd name="connsiteY2" fmla="*/ 48683 h 144958"/>
                  <a:gd name="connsiteX3" fmla="*/ 111881 w 300279"/>
                  <a:gd name="connsiteY3" fmla="*/ 80433 h 144958"/>
                  <a:gd name="connsiteX4" fmla="*/ 111881 w 300279"/>
                  <a:gd name="connsiteY4" fmla="*/ 91016 h 144958"/>
                  <a:gd name="connsiteX5" fmla="*/ 137281 w 300279"/>
                  <a:gd name="connsiteY5" fmla="*/ 131233 h 144958"/>
                  <a:gd name="connsiteX6" fmla="*/ 118231 w 300279"/>
                  <a:gd name="connsiteY6" fmla="*/ 137583 h 144958"/>
                  <a:gd name="connsiteX7" fmla="*/ 80131 w 300279"/>
                  <a:gd name="connsiteY7" fmla="*/ 141816 h 144958"/>
                  <a:gd name="connsiteX8" fmla="*/ 1814 w 300279"/>
                  <a:gd name="connsiteY8" fmla="*/ 141816 h 144958"/>
                  <a:gd name="connsiteX9" fmla="*/ 27214 w 300279"/>
                  <a:gd name="connsiteY9" fmla="*/ 101600 h 144958"/>
                  <a:gd name="connsiteX10" fmla="*/ 52614 w 300279"/>
                  <a:gd name="connsiteY10" fmla="*/ 76200 h 144958"/>
                  <a:gd name="connsiteX11" fmla="*/ 86481 w 300279"/>
                  <a:gd name="connsiteY11" fmla="*/ 42333 h 144958"/>
                  <a:gd name="connsiteX12" fmla="*/ 141514 w 300279"/>
                  <a:gd name="connsiteY12" fmla="*/ 8466 h 144958"/>
                  <a:gd name="connsiteX13" fmla="*/ 175381 w 300279"/>
                  <a:gd name="connsiteY13" fmla="*/ 2116 h 144958"/>
                  <a:gd name="connsiteX14" fmla="*/ 217714 w 300279"/>
                  <a:gd name="connsiteY14" fmla="*/ 0 h 144958"/>
                  <a:gd name="connsiteX15" fmla="*/ 300264 w 300279"/>
                  <a:gd name="connsiteY15" fmla="*/ 10583 h 144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0279" h="144958">
                    <a:moveTo>
                      <a:pt x="300264" y="10583"/>
                    </a:moveTo>
                    <a:cubicBezTo>
                      <a:pt x="301322" y="15169"/>
                      <a:pt x="249464" y="21166"/>
                      <a:pt x="224064" y="27516"/>
                    </a:cubicBezTo>
                    <a:cubicBezTo>
                      <a:pt x="198664" y="33866"/>
                      <a:pt x="166561" y="39864"/>
                      <a:pt x="147864" y="48683"/>
                    </a:cubicBezTo>
                    <a:cubicBezTo>
                      <a:pt x="129167" y="57502"/>
                      <a:pt x="117878" y="73378"/>
                      <a:pt x="111881" y="80433"/>
                    </a:cubicBezTo>
                    <a:cubicBezTo>
                      <a:pt x="105884" y="87488"/>
                      <a:pt x="107648" y="82549"/>
                      <a:pt x="111881" y="91016"/>
                    </a:cubicBezTo>
                    <a:cubicBezTo>
                      <a:pt x="116114" y="99483"/>
                      <a:pt x="136223" y="123472"/>
                      <a:pt x="137281" y="131233"/>
                    </a:cubicBezTo>
                    <a:cubicBezTo>
                      <a:pt x="138339" y="138994"/>
                      <a:pt x="127756" y="135819"/>
                      <a:pt x="118231" y="137583"/>
                    </a:cubicBezTo>
                    <a:cubicBezTo>
                      <a:pt x="108706" y="139347"/>
                      <a:pt x="99534" y="141111"/>
                      <a:pt x="80131" y="141816"/>
                    </a:cubicBezTo>
                    <a:cubicBezTo>
                      <a:pt x="60728" y="142521"/>
                      <a:pt x="10633" y="148519"/>
                      <a:pt x="1814" y="141816"/>
                    </a:cubicBezTo>
                    <a:cubicBezTo>
                      <a:pt x="-7006" y="135113"/>
                      <a:pt x="18747" y="112536"/>
                      <a:pt x="27214" y="101600"/>
                    </a:cubicBezTo>
                    <a:cubicBezTo>
                      <a:pt x="35681" y="90664"/>
                      <a:pt x="52614" y="76200"/>
                      <a:pt x="52614" y="76200"/>
                    </a:cubicBezTo>
                    <a:cubicBezTo>
                      <a:pt x="62492" y="66322"/>
                      <a:pt x="71664" y="53622"/>
                      <a:pt x="86481" y="42333"/>
                    </a:cubicBezTo>
                    <a:cubicBezTo>
                      <a:pt x="101298" y="31044"/>
                      <a:pt x="126697" y="15169"/>
                      <a:pt x="141514" y="8466"/>
                    </a:cubicBezTo>
                    <a:cubicBezTo>
                      <a:pt x="156331" y="1763"/>
                      <a:pt x="162681" y="3527"/>
                      <a:pt x="175381" y="2116"/>
                    </a:cubicBezTo>
                    <a:cubicBezTo>
                      <a:pt x="188081" y="705"/>
                      <a:pt x="201134" y="0"/>
                      <a:pt x="217714" y="0"/>
                    </a:cubicBezTo>
                    <a:cubicBezTo>
                      <a:pt x="234294" y="0"/>
                      <a:pt x="299206" y="5997"/>
                      <a:pt x="300264" y="1058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3" name="フリーフォーム: 図形 322">
                <a:extLst>
                  <a:ext uri="{FF2B5EF4-FFF2-40B4-BE49-F238E27FC236}">
                    <a16:creationId xmlns:a16="http://schemas.microsoft.com/office/drawing/2014/main" id="{E316BCE8-1526-4E19-9474-D20993761049}"/>
                  </a:ext>
                </a:extLst>
              </p:cNvPr>
              <p:cNvSpPr/>
              <p:nvPr/>
            </p:nvSpPr>
            <p:spPr>
              <a:xfrm>
                <a:off x="7292554" y="3204633"/>
                <a:ext cx="154626" cy="86171"/>
              </a:xfrm>
              <a:custGeom>
                <a:avLst/>
                <a:gdLst>
                  <a:gd name="connsiteX0" fmla="*/ 154586 w 154626"/>
                  <a:gd name="connsiteY0" fmla="*/ 84667 h 86171"/>
                  <a:gd name="connsiteX1" fmla="*/ 108019 w 154626"/>
                  <a:gd name="connsiteY1" fmla="*/ 19050 h 86171"/>
                  <a:gd name="connsiteX2" fmla="*/ 80502 w 154626"/>
                  <a:gd name="connsiteY2" fmla="*/ 12700 h 86171"/>
                  <a:gd name="connsiteX3" fmla="*/ 40286 w 154626"/>
                  <a:gd name="connsiteY3" fmla="*/ 0 h 86171"/>
                  <a:gd name="connsiteX4" fmla="*/ 17002 w 154626"/>
                  <a:gd name="connsiteY4" fmla="*/ 12700 h 86171"/>
                  <a:gd name="connsiteX5" fmla="*/ 69 w 154626"/>
                  <a:gd name="connsiteY5" fmla="*/ 29634 h 86171"/>
                  <a:gd name="connsiteX6" fmla="*/ 23352 w 154626"/>
                  <a:gd name="connsiteY6" fmla="*/ 50800 h 86171"/>
                  <a:gd name="connsiteX7" fmla="*/ 61452 w 154626"/>
                  <a:gd name="connsiteY7" fmla="*/ 63500 h 86171"/>
                  <a:gd name="connsiteX8" fmla="*/ 99552 w 154626"/>
                  <a:gd name="connsiteY8" fmla="*/ 65617 h 86171"/>
                  <a:gd name="connsiteX9" fmla="*/ 154586 w 154626"/>
                  <a:gd name="connsiteY9" fmla="*/ 84667 h 86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4626" h="86171">
                    <a:moveTo>
                      <a:pt x="154586" y="84667"/>
                    </a:moveTo>
                    <a:cubicBezTo>
                      <a:pt x="155997" y="76906"/>
                      <a:pt x="120366" y="31044"/>
                      <a:pt x="108019" y="19050"/>
                    </a:cubicBezTo>
                    <a:cubicBezTo>
                      <a:pt x="95672" y="7056"/>
                      <a:pt x="91791" y="15875"/>
                      <a:pt x="80502" y="12700"/>
                    </a:cubicBezTo>
                    <a:cubicBezTo>
                      <a:pt x="69213" y="9525"/>
                      <a:pt x="50869" y="0"/>
                      <a:pt x="40286" y="0"/>
                    </a:cubicBezTo>
                    <a:cubicBezTo>
                      <a:pt x="29703" y="0"/>
                      <a:pt x="23705" y="7761"/>
                      <a:pt x="17002" y="12700"/>
                    </a:cubicBezTo>
                    <a:cubicBezTo>
                      <a:pt x="10299" y="17639"/>
                      <a:pt x="-989" y="23284"/>
                      <a:pt x="69" y="29634"/>
                    </a:cubicBezTo>
                    <a:cubicBezTo>
                      <a:pt x="1127" y="35984"/>
                      <a:pt x="13121" y="45156"/>
                      <a:pt x="23352" y="50800"/>
                    </a:cubicBezTo>
                    <a:cubicBezTo>
                      <a:pt x="33582" y="56444"/>
                      <a:pt x="48752" y="61030"/>
                      <a:pt x="61452" y="63500"/>
                    </a:cubicBezTo>
                    <a:cubicBezTo>
                      <a:pt x="74152" y="65970"/>
                      <a:pt x="86499" y="63500"/>
                      <a:pt x="99552" y="65617"/>
                    </a:cubicBezTo>
                    <a:cubicBezTo>
                      <a:pt x="112605" y="67734"/>
                      <a:pt x="153175" y="92428"/>
                      <a:pt x="154586" y="846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4" name="フリーフォーム: 図形 323">
                <a:extLst>
                  <a:ext uri="{FF2B5EF4-FFF2-40B4-BE49-F238E27FC236}">
                    <a16:creationId xmlns:a16="http://schemas.microsoft.com/office/drawing/2014/main" id="{5987D291-6E43-4D59-A974-D3F822DD5EC0}"/>
                  </a:ext>
                </a:extLst>
              </p:cNvPr>
              <p:cNvSpPr/>
              <p:nvPr/>
            </p:nvSpPr>
            <p:spPr>
              <a:xfrm>
                <a:off x="6308371" y="2895037"/>
                <a:ext cx="1005419" cy="235671"/>
              </a:xfrm>
              <a:custGeom>
                <a:avLst/>
                <a:gdLst>
                  <a:gd name="connsiteX0" fmla="*/ 2 w 1005419"/>
                  <a:gd name="connsiteY0" fmla="*/ 235513 h 235671"/>
                  <a:gd name="connsiteX1" fmla="*/ 71969 w 1005419"/>
                  <a:gd name="connsiteY1" fmla="*/ 169896 h 235671"/>
                  <a:gd name="connsiteX2" fmla="*/ 177802 w 1005419"/>
                  <a:gd name="connsiteY2" fmla="*/ 95813 h 235671"/>
                  <a:gd name="connsiteX3" fmla="*/ 241302 w 1005419"/>
                  <a:gd name="connsiteY3" fmla="*/ 51363 h 235671"/>
                  <a:gd name="connsiteX4" fmla="*/ 311152 w 1005419"/>
                  <a:gd name="connsiteY4" fmla="*/ 25963 h 235671"/>
                  <a:gd name="connsiteX5" fmla="*/ 389469 w 1005419"/>
                  <a:gd name="connsiteY5" fmla="*/ 11146 h 235671"/>
                  <a:gd name="connsiteX6" fmla="*/ 455085 w 1005419"/>
                  <a:gd name="connsiteY6" fmla="*/ 9030 h 235671"/>
                  <a:gd name="connsiteX7" fmla="*/ 499535 w 1005419"/>
                  <a:gd name="connsiteY7" fmla="*/ 13263 h 235671"/>
                  <a:gd name="connsiteX8" fmla="*/ 563035 w 1005419"/>
                  <a:gd name="connsiteY8" fmla="*/ 13263 h 235671"/>
                  <a:gd name="connsiteX9" fmla="*/ 626535 w 1005419"/>
                  <a:gd name="connsiteY9" fmla="*/ 563 h 235671"/>
                  <a:gd name="connsiteX10" fmla="*/ 757769 w 1005419"/>
                  <a:gd name="connsiteY10" fmla="*/ 34430 h 235671"/>
                  <a:gd name="connsiteX11" fmla="*/ 869952 w 1005419"/>
                  <a:gd name="connsiteY11" fmla="*/ 93696 h 235671"/>
                  <a:gd name="connsiteX12" fmla="*/ 965202 w 1005419"/>
                  <a:gd name="connsiteY12" fmla="*/ 157196 h 235671"/>
                  <a:gd name="connsiteX13" fmla="*/ 1005419 w 1005419"/>
                  <a:gd name="connsiteY13" fmla="*/ 191063 h 235671"/>
                  <a:gd name="connsiteX14" fmla="*/ 965202 w 1005419"/>
                  <a:gd name="connsiteY14" fmla="*/ 172013 h 235671"/>
                  <a:gd name="connsiteX15" fmla="*/ 876302 w 1005419"/>
                  <a:gd name="connsiteY15" fmla="*/ 114863 h 235671"/>
                  <a:gd name="connsiteX16" fmla="*/ 795869 w 1005419"/>
                  <a:gd name="connsiteY16" fmla="*/ 66180 h 235671"/>
                  <a:gd name="connsiteX17" fmla="*/ 675219 w 1005419"/>
                  <a:gd name="connsiteY17" fmla="*/ 19613 h 235671"/>
                  <a:gd name="connsiteX18" fmla="*/ 577852 w 1005419"/>
                  <a:gd name="connsiteY18" fmla="*/ 21730 h 235671"/>
                  <a:gd name="connsiteX19" fmla="*/ 493185 w 1005419"/>
                  <a:gd name="connsiteY19" fmla="*/ 23846 h 235671"/>
                  <a:gd name="connsiteX20" fmla="*/ 406402 w 1005419"/>
                  <a:gd name="connsiteY20" fmla="*/ 21730 h 235671"/>
                  <a:gd name="connsiteX21" fmla="*/ 294219 w 1005419"/>
                  <a:gd name="connsiteY21" fmla="*/ 38663 h 235671"/>
                  <a:gd name="connsiteX22" fmla="*/ 198969 w 1005419"/>
                  <a:gd name="connsiteY22" fmla="*/ 87346 h 235671"/>
                  <a:gd name="connsiteX23" fmla="*/ 129119 w 1005419"/>
                  <a:gd name="connsiteY23" fmla="*/ 127563 h 235671"/>
                  <a:gd name="connsiteX24" fmla="*/ 74085 w 1005419"/>
                  <a:gd name="connsiteY24" fmla="*/ 186830 h 235671"/>
                  <a:gd name="connsiteX25" fmla="*/ 2 w 1005419"/>
                  <a:gd name="connsiteY25" fmla="*/ 235513 h 235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05419" h="235671">
                    <a:moveTo>
                      <a:pt x="2" y="235513"/>
                    </a:moveTo>
                    <a:cubicBezTo>
                      <a:pt x="-351" y="232691"/>
                      <a:pt x="42336" y="193179"/>
                      <a:pt x="71969" y="169896"/>
                    </a:cubicBezTo>
                    <a:cubicBezTo>
                      <a:pt x="101602" y="146613"/>
                      <a:pt x="177802" y="95813"/>
                      <a:pt x="177802" y="95813"/>
                    </a:cubicBezTo>
                    <a:cubicBezTo>
                      <a:pt x="206024" y="76057"/>
                      <a:pt x="219077" y="63005"/>
                      <a:pt x="241302" y="51363"/>
                    </a:cubicBezTo>
                    <a:cubicBezTo>
                      <a:pt x="263527" y="39721"/>
                      <a:pt x="286458" y="32666"/>
                      <a:pt x="311152" y="25963"/>
                    </a:cubicBezTo>
                    <a:cubicBezTo>
                      <a:pt x="335847" y="19260"/>
                      <a:pt x="365480" y="13968"/>
                      <a:pt x="389469" y="11146"/>
                    </a:cubicBezTo>
                    <a:cubicBezTo>
                      <a:pt x="413458" y="8324"/>
                      <a:pt x="436741" y="8677"/>
                      <a:pt x="455085" y="9030"/>
                    </a:cubicBezTo>
                    <a:cubicBezTo>
                      <a:pt x="473429" y="9383"/>
                      <a:pt x="481543" y="12558"/>
                      <a:pt x="499535" y="13263"/>
                    </a:cubicBezTo>
                    <a:cubicBezTo>
                      <a:pt x="517527" y="13968"/>
                      <a:pt x="541868" y="15380"/>
                      <a:pt x="563035" y="13263"/>
                    </a:cubicBezTo>
                    <a:cubicBezTo>
                      <a:pt x="584202" y="11146"/>
                      <a:pt x="594079" y="-2965"/>
                      <a:pt x="626535" y="563"/>
                    </a:cubicBezTo>
                    <a:cubicBezTo>
                      <a:pt x="658991" y="4091"/>
                      <a:pt x="717200" y="18908"/>
                      <a:pt x="757769" y="34430"/>
                    </a:cubicBezTo>
                    <a:cubicBezTo>
                      <a:pt x="798338" y="49952"/>
                      <a:pt x="835380" y="73235"/>
                      <a:pt x="869952" y="93696"/>
                    </a:cubicBezTo>
                    <a:cubicBezTo>
                      <a:pt x="904524" y="114157"/>
                      <a:pt x="942624" y="140968"/>
                      <a:pt x="965202" y="157196"/>
                    </a:cubicBezTo>
                    <a:cubicBezTo>
                      <a:pt x="987780" y="173424"/>
                      <a:pt x="1005419" y="188594"/>
                      <a:pt x="1005419" y="191063"/>
                    </a:cubicBezTo>
                    <a:cubicBezTo>
                      <a:pt x="1005419" y="193532"/>
                      <a:pt x="986721" y="184713"/>
                      <a:pt x="965202" y="172013"/>
                    </a:cubicBezTo>
                    <a:cubicBezTo>
                      <a:pt x="943683" y="159313"/>
                      <a:pt x="904524" y="132502"/>
                      <a:pt x="876302" y="114863"/>
                    </a:cubicBezTo>
                    <a:cubicBezTo>
                      <a:pt x="848080" y="97224"/>
                      <a:pt x="829383" y="82055"/>
                      <a:pt x="795869" y="66180"/>
                    </a:cubicBezTo>
                    <a:cubicBezTo>
                      <a:pt x="762355" y="50305"/>
                      <a:pt x="711555" y="27021"/>
                      <a:pt x="675219" y="19613"/>
                    </a:cubicBezTo>
                    <a:cubicBezTo>
                      <a:pt x="638883" y="12205"/>
                      <a:pt x="577852" y="21730"/>
                      <a:pt x="577852" y="21730"/>
                    </a:cubicBezTo>
                    <a:cubicBezTo>
                      <a:pt x="547513" y="22435"/>
                      <a:pt x="521760" y="23846"/>
                      <a:pt x="493185" y="23846"/>
                    </a:cubicBezTo>
                    <a:cubicBezTo>
                      <a:pt x="464610" y="23846"/>
                      <a:pt x="439563" y="19261"/>
                      <a:pt x="406402" y="21730"/>
                    </a:cubicBezTo>
                    <a:cubicBezTo>
                      <a:pt x="373241" y="24199"/>
                      <a:pt x="328791" y="27727"/>
                      <a:pt x="294219" y="38663"/>
                    </a:cubicBezTo>
                    <a:cubicBezTo>
                      <a:pt x="259647" y="49599"/>
                      <a:pt x="226486" y="72529"/>
                      <a:pt x="198969" y="87346"/>
                    </a:cubicBezTo>
                    <a:cubicBezTo>
                      <a:pt x="171452" y="102163"/>
                      <a:pt x="149933" y="110982"/>
                      <a:pt x="129119" y="127563"/>
                    </a:cubicBezTo>
                    <a:cubicBezTo>
                      <a:pt x="108305" y="144144"/>
                      <a:pt x="91018" y="170955"/>
                      <a:pt x="74085" y="186830"/>
                    </a:cubicBezTo>
                    <a:cubicBezTo>
                      <a:pt x="57152" y="202705"/>
                      <a:pt x="355" y="238335"/>
                      <a:pt x="2" y="2355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5" name="フリーフォーム: 図形 324">
                <a:extLst>
                  <a:ext uri="{FF2B5EF4-FFF2-40B4-BE49-F238E27FC236}">
                    <a16:creationId xmlns:a16="http://schemas.microsoft.com/office/drawing/2014/main" id="{C357BE67-352A-48B1-A267-A73E609D1DF7}"/>
                  </a:ext>
                </a:extLst>
              </p:cNvPr>
              <p:cNvSpPr/>
              <p:nvPr/>
            </p:nvSpPr>
            <p:spPr>
              <a:xfrm>
                <a:off x="6438081" y="3025275"/>
                <a:ext cx="761827" cy="111992"/>
              </a:xfrm>
              <a:custGeom>
                <a:avLst/>
                <a:gdLst>
                  <a:gd name="connsiteX0" fmla="*/ 467 w 761827"/>
                  <a:gd name="connsiteY0" fmla="*/ 111625 h 111992"/>
                  <a:gd name="connsiteX1" fmla="*/ 57617 w 761827"/>
                  <a:gd name="connsiteY1" fmla="*/ 59238 h 111992"/>
                  <a:gd name="connsiteX2" fmla="*/ 176680 w 761827"/>
                  <a:gd name="connsiteY2" fmla="*/ 25900 h 111992"/>
                  <a:gd name="connsiteX3" fmla="*/ 248117 w 761827"/>
                  <a:gd name="connsiteY3" fmla="*/ 16375 h 111992"/>
                  <a:gd name="connsiteX4" fmla="*/ 337017 w 761827"/>
                  <a:gd name="connsiteY4" fmla="*/ 14788 h 111992"/>
                  <a:gd name="connsiteX5" fmla="*/ 429092 w 761827"/>
                  <a:gd name="connsiteY5" fmla="*/ 13200 h 111992"/>
                  <a:gd name="connsiteX6" fmla="*/ 529105 w 761827"/>
                  <a:gd name="connsiteY6" fmla="*/ 8438 h 111992"/>
                  <a:gd name="connsiteX7" fmla="*/ 618005 w 761827"/>
                  <a:gd name="connsiteY7" fmla="*/ 29075 h 111992"/>
                  <a:gd name="connsiteX8" fmla="*/ 698967 w 761827"/>
                  <a:gd name="connsiteY8" fmla="*/ 40188 h 111992"/>
                  <a:gd name="connsiteX9" fmla="*/ 760880 w 761827"/>
                  <a:gd name="connsiteY9" fmla="*/ 73525 h 111992"/>
                  <a:gd name="connsiteX10" fmla="*/ 732305 w 761827"/>
                  <a:gd name="connsiteY10" fmla="*/ 52888 h 111992"/>
                  <a:gd name="connsiteX11" fmla="*/ 676742 w 761827"/>
                  <a:gd name="connsiteY11" fmla="*/ 33838 h 111992"/>
                  <a:gd name="connsiteX12" fmla="*/ 613242 w 761827"/>
                  <a:gd name="connsiteY12" fmla="*/ 22725 h 111992"/>
                  <a:gd name="connsiteX13" fmla="*/ 551330 w 761827"/>
                  <a:gd name="connsiteY13" fmla="*/ 3675 h 111992"/>
                  <a:gd name="connsiteX14" fmla="*/ 478305 w 761827"/>
                  <a:gd name="connsiteY14" fmla="*/ 10025 h 111992"/>
                  <a:gd name="connsiteX15" fmla="*/ 422742 w 761827"/>
                  <a:gd name="connsiteY15" fmla="*/ 10025 h 111992"/>
                  <a:gd name="connsiteX16" fmla="*/ 370355 w 761827"/>
                  <a:gd name="connsiteY16" fmla="*/ 3675 h 111992"/>
                  <a:gd name="connsiteX17" fmla="*/ 278280 w 761827"/>
                  <a:gd name="connsiteY17" fmla="*/ 2088 h 111992"/>
                  <a:gd name="connsiteX18" fmla="*/ 222717 w 761827"/>
                  <a:gd name="connsiteY18" fmla="*/ 500 h 111992"/>
                  <a:gd name="connsiteX19" fmla="*/ 144930 w 761827"/>
                  <a:gd name="connsiteY19" fmla="*/ 11613 h 111992"/>
                  <a:gd name="connsiteX20" fmla="*/ 86192 w 761827"/>
                  <a:gd name="connsiteY20" fmla="*/ 30663 h 111992"/>
                  <a:gd name="connsiteX21" fmla="*/ 467 w 761827"/>
                  <a:gd name="connsiteY21" fmla="*/ 111625 h 111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61827" h="111992">
                    <a:moveTo>
                      <a:pt x="467" y="111625"/>
                    </a:moveTo>
                    <a:cubicBezTo>
                      <a:pt x="-4295" y="116387"/>
                      <a:pt x="28248" y="73525"/>
                      <a:pt x="57617" y="59238"/>
                    </a:cubicBezTo>
                    <a:cubicBezTo>
                      <a:pt x="86986" y="44951"/>
                      <a:pt x="144930" y="33044"/>
                      <a:pt x="176680" y="25900"/>
                    </a:cubicBezTo>
                    <a:cubicBezTo>
                      <a:pt x="208430" y="18756"/>
                      <a:pt x="221394" y="18227"/>
                      <a:pt x="248117" y="16375"/>
                    </a:cubicBezTo>
                    <a:cubicBezTo>
                      <a:pt x="274840" y="14523"/>
                      <a:pt x="337017" y="14788"/>
                      <a:pt x="337017" y="14788"/>
                    </a:cubicBezTo>
                    <a:lnTo>
                      <a:pt x="429092" y="13200"/>
                    </a:lnTo>
                    <a:cubicBezTo>
                      <a:pt x="461107" y="12142"/>
                      <a:pt x="497620" y="5792"/>
                      <a:pt x="529105" y="8438"/>
                    </a:cubicBezTo>
                    <a:cubicBezTo>
                      <a:pt x="560590" y="11084"/>
                      <a:pt x="589695" y="23783"/>
                      <a:pt x="618005" y="29075"/>
                    </a:cubicBezTo>
                    <a:cubicBezTo>
                      <a:pt x="646315" y="34367"/>
                      <a:pt x="675155" y="32780"/>
                      <a:pt x="698967" y="40188"/>
                    </a:cubicBezTo>
                    <a:cubicBezTo>
                      <a:pt x="722780" y="47596"/>
                      <a:pt x="755324" y="71408"/>
                      <a:pt x="760880" y="73525"/>
                    </a:cubicBezTo>
                    <a:cubicBezTo>
                      <a:pt x="766436" y="75642"/>
                      <a:pt x="746328" y="59502"/>
                      <a:pt x="732305" y="52888"/>
                    </a:cubicBezTo>
                    <a:cubicBezTo>
                      <a:pt x="718282" y="46274"/>
                      <a:pt x="696586" y="38865"/>
                      <a:pt x="676742" y="33838"/>
                    </a:cubicBezTo>
                    <a:cubicBezTo>
                      <a:pt x="656898" y="28811"/>
                      <a:pt x="634144" y="27752"/>
                      <a:pt x="613242" y="22725"/>
                    </a:cubicBezTo>
                    <a:cubicBezTo>
                      <a:pt x="592340" y="17698"/>
                      <a:pt x="573820" y="5792"/>
                      <a:pt x="551330" y="3675"/>
                    </a:cubicBezTo>
                    <a:cubicBezTo>
                      <a:pt x="528841" y="1558"/>
                      <a:pt x="499736" y="8967"/>
                      <a:pt x="478305" y="10025"/>
                    </a:cubicBezTo>
                    <a:cubicBezTo>
                      <a:pt x="456874" y="11083"/>
                      <a:pt x="440733" y="11083"/>
                      <a:pt x="422742" y="10025"/>
                    </a:cubicBezTo>
                    <a:cubicBezTo>
                      <a:pt x="404751" y="8967"/>
                      <a:pt x="394432" y="4998"/>
                      <a:pt x="370355" y="3675"/>
                    </a:cubicBezTo>
                    <a:cubicBezTo>
                      <a:pt x="346278" y="2352"/>
                      <a:pt x="278280" y="2088"/>
                      <a:pt x="278280" y="2088"/>
                    </a:cubicBezTo>
                    <a:cubicBezTo>
                      <a:pt x="253674" y="1559"/>
                      <a:pt x="244942" y="-1087"/>
                      <a:pt x="222717" y="500"/>
                    </a:cubicBezTo>
                    <a:cubicBezTo>
                      <a:pt x="200492" y="2087"/>
                      <a:pt x="167684" y="6586"/>
                      <a:pt x="144930" y="11613"/>
                    </a:cubicBezTo>
                    <a:cubicBezTo>
                      <a:pt x="122176" y="16640"/>
                      <a:pt x="107094" y="18757"/>
                      <a:pt x="86192" y="30663"/>
                    </a:cubicBezTo>
                    <a:cubicBezTo>
                      <a:pt x="65290" y="42569"/>
                      <a:pt x="5229" y="106863"/>
                      <a:pt x="467" y="1116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6" name="フリーフォーム: 図形 325">
                <a:extLst>
                  <a:ext uri="{FF2B5EF4-FFF2-40B4-BE49-F238E27FC236}">
                    <a16:creationId xmlns:a16="http://schemas.microsoft.com/office/drawing/2014/main" id="{724A5384-3EEF-498E-9D74-9162D26C8C1C}"/>
                  </a:ext>
                </a:extLst>
              </p:cNvPr>
              <p:cNvSpPr/>
              <p:nvPr/>
            </p:nvSpPr>
            <p:spPr>
              <a:xfrm>
                <a:off x="6268070" y="3374419"/>
                <a:ext cx="1174968" cy="283579"/>
              </a:xfrm>
              <a:custGeom>
                <a:avLst/>
                <a:gdLst>
                  <a:gd name="connsiteX0" fmla="*/ 86 w 1174968"/>
                  <a:gd name="connsiteY0" fmla="*/ 103264 h 283579"/>
                  <a:gd name="connsiteX1" fmla="*/ 48770 w 1174968"/>
                  <a:gd name="connsiteY1" fmla="*/ 177348 h 283579"/>
                  <a:gd name="connsiteX2" fmla="*/ 150370 w 1174968"/>
                  <a:gd name="connsiteY2" fmla="*/ 221798 h 283579"/>
                  <a:gd name="connsiteX3" fmla="*/ 290070 w 1174968"/>
                  <a:gd name="connsiteY3" fmla="*/ 259898 h 283579"/>
                  <a:gd name="connsiteX4" fmla="*/ 548303 w 1174968"/>
                  <a:gd name="connsiteY4" fmla="*/ 281064 h 283579"/>
                  <a:gd name="connsiteX5" fmla="*/ 781136 w 1174968"/>
                  <a:gd name="connsiteY5" fmla="*/ 281064 h 283579"/>
                  <a:gd name="connsiteX6" fmla="*/ 886970 w 1174968"/>
                  <a:gd name="connsiteY6" fmla="*/ 262014 h 283579"/>
                  <a:gd name="connsiteX7" fmla="*/ 990686 w 1174968"/>
                  <a:gd name="connsiteY7" fmla="*/ 230264 h 283579"/>
                  <a:gd name="connsiteX8" fmla="*/ 1066886 w 1174968"/>
                  <a:gd name="connsiteY8" fmla="*/ 164648 h 283579"/>
                  <a:gd name="connsiteX9" fmla="*/ 1138853 w 1174968"/>
                  <a:gd name="connsiteY9" fmla="*/ 86331 h 283579"/>
                  <a:gd name="connsiteX10" fmla="*/ 1174836 w 1174968"/>
                  <a:gd name="connsiteY10" fmla="*/ 1664 h 283579"/>
                  <a:gd name="connsiteX11" fmla="*/ 1149436 w 1174968"/>
                  <a:gd name="connsiteY11" fmla="*/ 35531 h 283579"/>
                  <a:gd name="connsiteX12" fmla="*/ 1109220 w 1174968"/>
                  <a:gd name="connsiteY12" fmla="*/ 101148 h 283579"/>
                  <a:gd name="connsiteX13" fmla="*/ 1058420 w 1174968"/>
                  <a:gd name="connsiteY13" fmla="*/ 149831 h 283579"/>
                  <a:gd name="connsiteX14" fmla="*/ 982220 w 1174968"/>
                  <a:gd name="connsiteY14" fmla="*/ 215448 h 283579"/>
                  <a:gd name="connsiteX15" fmla="*/ 889086 w 1174968"/>
                  <a:gd name="connsiteY15" fmla="*/ 245081 h 283579"/>
                  <a:gd name="connsiteX16" fmla="*/ 736686 w 1174968"/>
                  <a:gd name="connsiteY16" fmla="*/ 264131 h 283579"/>
                  <a:gd name="connsiteX17" fmla="*/ 537720 w 1174968"/>
                  <a:gd name="connsiteY17" fmla="*/ 266248 h 283579"/>
                  <a:gd name="connsiteX18" fmla="*/ 389553 w 1174968"/>
                  <a:gd name="connsiteY18" fmla="*/ 253548 h 283579"/>
                  <a:gd name="connsiteX19" fmla="*/ 273136 w 1174968"/>
                  <a:gd name="connsiteY19" fmla="*/ 230264 h 283579"/>
                  <a:gd name="connsiteX20" fmla="*/ 154603 w 1174968"/>
                  <a:gd name="connsiteY20" fmla="*/ 204864 h 283579"/>
                  <a:gd name="connsiteX21" fmla="*/ 59353 w 1174968"/>
                  <a:gd name="connsiteY21" fmla="*/ 168881 h 283579"/>
                  <a:gd name="connsiteX22" fmla="*/ 86 w 1174968"/>
                  <a:gd name="connsiteY22" fmla="*/ 103264 h 283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74968" h="283579">
                    <a:moveTo>
                      <a:pt x="86" y="103264"/>
                    </a:moveTo>
                    <a:cubicBezTo>
                      <a:pt x="-1678" y="104675"/>
                      <a:pt x="23723" y="157592"/>
                      <a:pt x="48770" y="177348"/>
                    </a:cubicBezTo>
                    <a:cubicBezTo>
                      <a:pt x="73817" y="197104"/>
                      <a:pt x="110153" y="208040"/>
                      <a:pt x="150370" y="221798"/>
                    </a:cubicBezTo>
                    <a:cubicBezTo>
                      <a:pt x="190587" y="235556"/>
                      <a:pt x="223748" y="250020"/>
                      <a:pt x="290070" y="259898"/>
                    </a:cubicBezTo>
                    <a:cubicBezTo>
                      <a:pt x="356392" y="269776"/>
                      <a:pt x="466459" y="277536"/>
                      <a:pt x="548303" y="281064"/>
                    </a:cubicBezTo>
                    <a:cubicBezTo>
                      <a:pt x="630147" y="284592"/>
                      <a:pt x="724692" y="284239"/>
                      <a:pt x="781136" y="281064"/>
                    </a:cubicBezTo>
                    <a:cubicBezTo>
                      <a:pt x="837581" y="277889"/>
                      <a:pt x="852045" y="270481"/>
                      <a:pt x="886970" y="262014"/>
                    </a:cubicBezTo>
                    <a:cubicBezTo>
                      <a:pt x="921895" y="253547"/>
                      <a:pt x="960700" y="246492"/>
                      <a:pt x="990686" y="230264"/>
                    </a:cubicBezTo>
                    <a:cubicBezTo>
                      <a:pt x="1020672" y="214036"/>
                      <a:pt x="1042192" y="188637"/>
                      <a:pt x="1066886" y="164648"/>
                    </a:cubicBezTo>
                    <a:cubicBezTo>
                      <a:pt x="1091581" y="140659"/>
                      <a:pt x="1120861" y="113495"/>
                      <a:pt x="1138853" y="86331"/>
                    </a:cubicBezTo>
                    <a:cubicBezTo>
                      <a:pt x="1156845" y="59167"/>
                      <a:pt x="1173072" y="10131"/>
                      <a:pt x="1174836" y="1664"/>
                    </a:cubicBezTo>
                    <a:cubicBezTo>
                      <a:pt x="1176600" y="-6803"/>
                      <a:pt x="1160372" y="18950"/>
                      <a:pt x="1149436" y="35531"/>
                    </a:cubicBezTo>
                    <a:cubicBezTo>
                      <a:pt x="1138500" y="52112"/>
                      <a:pt x="1124389" y="82098"/>
                      <a:pt x="1109220" y="101148"/>
                    </a:cubicBezTo>
                    <a:cubicBezTo>
                      <a:pt x="1094051" y="120198"/>
                      <a:pt x="1079586" y="130781"/>
                      <a:pt x="1058420" y="149831"/>
                    </a:cubicBezTo>
                    <a:cubicBezTo>
                      <a:pt x="1037254" y="168881"/>
                      <a:pt x="1010442" y="199573"/>
                      <a:pt x="982220" y="215448"/>
                    </a:cubicBezTo>
                    <a:cubicBezTo>
                      <a:pt x="953998" y="231323"/>
                      <a:pt x="930008" y="236967"/>
                      <a:pt x="889086" y="245081"/>
                    </a:cubicBezTo>
                    <a:cubicBezTo>
                      <a:pt x="848164" y="253195"/>
                      <a:pt x="795247" y="260603"/>
                      <a:pt x="736686" y="264131"/>
                    </a:cubicBezTo>
                    <a:cubicBezTo>
                      <a:pt x="678125" y="267659"/>
                      <a:pt x="595575" y="268012"/>
                      <a:pt x="537720" y="266248"/>
                    </a:cubicBezTo>
                    <a:cubicBezTo>
                      <a:pt x="479865" y="264484"/>
                      <a:pt x="433650" y="259545"/>
                      <a:pt x="389553" y="253548"/>
                    </a:cubicBezTo>
                    <a:cubicBezTo>
                      <a:pt x="345456" y="247551"/>
                      <a:pt x="273136" y="230264"/>
                      <a:pt x="273136" y="230264"/>
                    </a:cubicBezTo>
                    <a:cubicBezTo>
                      <a:pt x="233978" y="222150"/>
                      <a:pt x="190233" y="215094"/>
                      <a:pt x="154603" y="204864"/>
                    </a:cubicBezTo>
                    <a:cubicBezTo>
                      <a:pt x="118973" y="194634"/>
                      <a:pt x="81225" y="182286"/>
                      <a:pt x="59353" y="168881"/>
                    </a:cubicBezTo>
                    <a:cubicBezTo>
                      <a:pt x="37481" y="155476"/>
                      <a:pt x="1850" y="101853"/>
                      <a:pt x="86" y="1032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7" name="フリーフォーム: 図形 326">
                <a:extLst>
                  <a:ext uri="{FF2B5EF4-FFF2-40B4-BE49-F238E27FC236}">
                    <a16:creationId xmlns:a16="http://schemas.microsoft.com/office/drawing/2014/main" id="{37D33FAF-0815-46CC-A363-95250A81E58F}"/>
                  </a:ext>
                </a:extLst>
              </p:cNvPr>
              <p:cNvSpPr/>
              <p:nvPr/>
            </p:nvSpPr>
            <p:spPr>
              <a:xfrm>
                <a:off x="7865711" y="1635120"/>
                <a:ext cx="95336" cy="178344"/>
              </a:xfrm>
              <a:custGeom>
                <a:avLst/>
                <a:gdLst>
                  <a:gd name="connsiteX0" fmla="*/ 0 w 95336"/>
                  <a:gd name="connsiteY0" fmla="*/ 5 h 178344"/>
                  <a:gd name="connsiteX1" fmla="*/ 34925 w 95336"/>
                  <a:gd name="connsiteY1" fmla="*/ 52393 h 178344"/>
                  <a:gd name="connsiteX2" fmla="*/ 36512 w 95336"/>
                  <a:gd name="connsiteY2" fmla="*/ 90493 h 178344"/>
                  <a:gd name="connsiteX3" fmla="*/ 95250 w 95336"/>
                  <a:gd name="connsiteY3" fmla="*/ 177805 h 178344"/>
                  <a:gd name="connsiteX4" fmla="*/ 49212 w 95336"/>
                  <a:gd name="connsiteY4" fmla="*/ 125418 h 178344"/>
                  <a:gd name="connsiteX5" fmla="*/ 30162 w 95336"/>
                  <a:gd name="connsiteY5" fmla="*/ 85730 h 178344"/>
                  <a:gd name="connsiteX6" fmla="*/ 34925 w 95336"/>
                  <a:gd name="connsiteY6" fmla="*/ 55568 h 178344"/>
                  <a:gd name="connsiteX7" fmla="*/ 0 w 95336"/>
                  <a:gd name="connsiteY7" fmla="*/ 5 h 17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336" h="178344">
                    <a:moveTo>
                      <a:pt x="0" y="5"/>
                    </a:moveTo>
                    <a:cubicBezTo>
                      <a:pt x="0" y="-524"/>
                      <a:pt x="28840" y="37312"/>
                      <a:pt x="34925" y="52393"/>
                    </a:cubicBezTo>
                    <a:cubicBezTo>
                      <a:pt x="41010" y="67474"/>
                      <a:pt x="26458" y="69591"/>
                      <a:pt x="36512" y="90493"/>
                    </a:cubicBezTo>
                    <a:cubicBezTo>
                      <a:pt x="46566" y="111395"/>
                      <a:pt x="93133" y="171984"/>
                      <a:pt x="95250" y="177805"/>
                    </a:cubicBezTo>
                    <a:cubicBezTo>
                      <a:pt x="97367" y="183626"/>
                      <a:pt x="60060" y="140764"/>
                      <a:pt x="49212" y="125418"/>
                    </a:cubicBezTo>
                    <a:cubicBezTo>
                      <a:pt x="38364" y="110072"/>
                      <a:pt x="32543" y="97372"/>
                      <a:pt x="30162" y="85730"/>
                    </a:cubicBezTo>
                    <a:cubicBezTo>
                      <a:pt x="27781" y="74088"/>
                      <a:pt x="35983" y="65357"/>
                      <a:pt x="34925" y="55568"/>
                    </a:cubicBezTo>
                    <a:cubicBezTo>
                      <a:pt x="33867" y="45779"/>
                      <a:pt x="0" y="534"/>
                      <a:pt x="0" y="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8" name="フリーフォーム: 図形 327">
                <a:extLst>
                  <a:ext uri="{FF2B5EF4-FFF2-40B4-BE49-F238E27FC236}">
                    <a16:creationId xmlns:a16="http://schemas.microsoft.com/office/drawing/2014/main" id="{BA78E429-F00D-4C65-9110-7A1AC8E293C7}"/>
                  </a:ext>
                </a:extLst>
              </p:cNvPr>
              <p:cNvSpPr/>
              <p:nvPr/>
            </p:nvSpPr>
            <p:spPr>
              <a:xfrm>
                <a:off x="7030562" y="1553406"/>
                <a:ext cx="310164" cy="59495"/>
              </a:xfrm>
              <a:custGeom>
                <a:avLst/>
                <a:gdLst>
                  <a:gd name="connsiteX0" fmla="*/ 124 w 310164"/>
                  <a:gd name="connsiteY0" fmla="*/ 32507 h 59495"/>
                  <a:gd name="connsiteX1" fmla="*/ 93786 w 310164"/>
                  <a:gd name="connsiteY1" fmla="*/ 56319 h 59495"/>
                  <a:gd name="connsiteX2" fmla="*/ 136649 w 310164"/>
                  <a:gd name="connsiteY2" fmla="*/ 53144 h 59495"/>
                  <a:gd name="connsiteX3" fmla="*/ 308099 w 310164"/>
                  <a:gd name="connsiteY3" fmla="*/ 757 h 59495"/>
                  <a:gd name="connsiteX4" fmla="*/ 225549 w 310164"/>
                  <a:gd name="connsiteY4" fmla="*/ 22982 h 59495"/>
                  <a:gd name="connsiteX5" fmla="*/ 136649 w 310164"/>
                  <a:gd name="connsiteY5" fmla="*/ 35682 h 59495"/>
                  <a:gd name="connsiteX6" fmla="*/ 74736 w 310164"/>
                  <a:gd name="connsiteY6" fmla="*/ 40444 h 59495"/>
                  <a:gd name="connsiteX7" fmla="*/ 124 w 310164"/>
                  <a:gd name="connsiteY7" fmla="*/ 32507 h 59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0164" h="59495">
                    <a:moveTo>
                      <a:pt x="124" y="32507"/>
                    </a:moveTo>
                    <a:cubicBezTo>
                      <a:pt x="3299" y="35153"/>
                      <a:pt x="71032" y="52880"/>
                      <a:pt x="93786" y="56319"/>
                    </a:cubicBezTo>
                    <a:cubicBezTo>
                      <a:pt x="116540" y="59758"/>
                      <a:pt x="100930" y="62404"/>
                      <a:pt x="136649" y="53144"/>
                    </a:cubicBezTo>
                    <a:cubicBezTo>
                      <a:pt x="172368" y="43884"/>
                      <a:pt x="293282" y="5784"/>
                      <a:pt x="308099" y="757"/>
                    </a:cubicBezTo>
                    <a:cubicBezTo>
                      <a:pt x="322916" y="-4270"/>
                      <a:pt x="254124" y="17161"/>
                      <a:pt x="225549" y="22982"/>
                    </a:cubicBezTo>
                    <a:cubicBezTo>
                      <a:pt x="196974" y="28803"/>
                      <a:pt x="161785" y="32772"/>
                      <a:pt x="136649" y="35682"/>
                    </a:cubicBezTo>
                    <a:cubicBezTo>
                      <a:pt x="111514" y="38592"/>
                      <a:pt x="94051" y="41238"/>
                      <a:pt x="74736" y="40444"/>
                    </a:cubicBezTo>
                    <a:cubicBezTo>
                      <a:pt x="55421" y="39650"/>
                      <a:pt x="-3051" y="29861"/>
                      <a:pt x="124" y="325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9" name="フリーフォーム: 図形 328">
                <a:extLst>
                  <a:ext uri="{FF2B5EF4-FFF2-40B4-BE49-F238E27FC236}">
                    <a16:creationId xmlns:a16="http://schemas.microsoft.com/office/drawing/2014/main" id="{5FE4BBB7-F604-49CC-A809-0F1086349044}"/>
                  </a:ext>
                </a:extLst>
              </p:cNvPr>
              <p:cNvSpPr/>
              <p:nvPr/>
            </p:nvSpPr>
            <p:spPr>
              <a:xfrm>
                <a:off x="7203250" y="1723832"/>
                <a:ext cx="59943" cy="80156"/>
              </a:xfrm>
              <a:custGeom>
                <a:avLst/>
                <a:gdLst>
                  <a:gd name="connsiteX0" fmla="*/ 473 w 59943"/>
                  <a:gd name="connsiteY0" fmla="*/ 193 h 80156"/>
                  <a:gd name="connsiteX1" fmla="*/ 59211 w 59943"/>
                  <a:gd name="connsiteY1" fmla="*/ 77981 h 80156"/>
                  <a:gd name="connsiteX2" fmla="*/ 32223 w 59943"/>
                  <a:gd name="connsiteY2" fmla="*/ 55756 h 80156"/>
                  <a:gd name="connsiteX3" fmla="*/ 473 w 59943"/>
                  <a:gd name="connsiteY3" fmla="*/ 193 h 80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943" h="80156">
                    <a:moveTo>
                      <a:pt x="473" y="193"/>
                    </a:moveTo>
                    <a:cubicBezTo>
                      <a:pt x="4971" y="3897"/>
                      <a:pt x="53919" y="68721"/>
                      <a:pt x="59211" y="77981"/>
                    </a:cubicBezTo>
                    <a:cubicBezTo>
                      <a:pt x="64503" y="87241"/>
                      <a:pt x="39631" y="64487"/>
                      <a:pt x="32223" y="55756"/>
                    </a:cubicBezTo>
                    <a:cubicBezTo>
                      <a:pt x="24815" y="47025"/>
                      <a:pt x="-4025" y="-3511"/>
                      <a:pt x="473" y="1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0" name="フリーフォーム: 図形 329">
                <a:extLst>
                  <a:ext uri="{FF2B5EF4-FFF2-40B4-BE49-F238E27FC236}">
                    <a16:creationId xmlns:a16="http://schemas.microsoft.com/office/drawing/2014/main" id="{692E79B7-B1E0-4EF2-92BB-D13D0B2EC0E3}"/>
                  </a:ext>
                </a:extLst>
              </p:cNvPr>
              <p:cNvSpPr/>
              <p:nvPr/>
            </p:nvSpPr>
            <p:spPr>
              <a:xfrm>
                <a:off x="5695547" y="1723928"/>
                <a:ext cx="154262" cy="155673"/>
              </a:xfrm>
              <a:custGeom>
                <a:avLst/>
                <a:gdLst>
                  <a:gd name="connsiteX0" fmla="*/ 154039 w 154262"/>
                  <a:gd name="connsiteY0" fmla="*/ 97 h 155673"/>
                  <a:gd name="connsiteX1" fmla="*/ 114351 w 154262"/>
                  <a:gd name="connsiteY1" fmla="*/ 54072 h 155673"/>
                  <a:gd name="connsiteX2" fmla="*/ 85776 w 154262"/>
                  <a:gd name="connsiteY2" fmla="*/ 77885 h 155673"/>
                  <a:gd name="connsiteX3" fmla="*/ 68314 w 154262"/>
                  <a:gd name="connsiteY3" fmla="*/ 120747 h 155673"/>
                  <a:gd name="connsiteX4" fmla="*/ 68314 w 154262"/>
                  <a:gd name="connsiteY4" fmla="*/ 155672 h 155673"/>
                  <a:gd name="connsiteX5" fmla="*/ 51 w 154262"/>
                  <a:gd name="connsiteY5" fmla="*/ 122335 h 155673"/>
                  <a:gd name="connsiteX6" fmla="*/ 57201 w 154262"/>
                  <a:gd name="connsiteY6" fmla="*/ 130272 h 155673"/>
                  <a:gd name="connsiteX7" fmla="*/ 61964 w 154262"/>
                  <a:gd name="connsiteY7" fmla="*/ 104872 h 155673"/>
                  <a:gd name="connsiteX8" fmla="*/ 81014 w 154262"/>
                  <a:gd name="connsiteY8" fmla="*/ 68360 h 155673"/>
                  <a:gd name="connsiteX9" fmla="*/ 95301 w 154262"/>
                  <a:gd name="connsiteY9" fmla="*/ 41372 h 155673"/>
                  <a:gd name="connsiteX10" fmla="*/ 154039 w 154262"/>
                  <a:gd name="connsiteY10" fmla="*/ 97 h 155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4262" h="155673">
                    <a:moveTo>
                      <a:pt x="154039" y="97"/>
                    </a:moveTo>
                    <a:cubicBezTo>
                      <a:pt x="157214" y="2214"/>
                      <a:pt x="125728" y="41107"/>
                      <a:pt x="114351" y="54072"/>
                    </a:cubicBezTo>
                    <a:cubicBezTo>
                      <a:pt x="102974" y="67037"/>
                      <a:pt x="93449" y="66773"/>
                      <a:pt x="85776" y="77885"/>
                    </a:cubicBezTo>
                    <a:cubicBezTo>
                      <a:pt x="78103" y="88997"/>
                      <a:pt x="71224" y="107782"/>
                      <a:pt x="68314" y="120747"/>
                    </a:cubicBezTo>
                    <a:cubicBezTo>
                      <a:pt x="65404" y="133712"/>
                      <a:pt x="79691" y="155407"/>
                      <a:pt x="68314" y="155672"/>
                    </a:cubicBezTo>
                    <a:cubicBezTo>
                      <a:pt x="56937" y="155937"/>
                      <a:pt x="1903" y="126568"/>
                      <a:pt x="51" y="122335"/>
                    </a:cubicBezTo>
                    <a:cubicBezTo>
                      <a:pt x="-1801" y="118102"/>
                      <a:pt x="46882" y="133182"/>
                      <a:pt x="57201" y="130272"/>
                    </a:cubicBezTo>
                    <a:cubicBezTo>
                      <a:pt x="67520" y="127362"/>
                      <a:pt x="57995" y="115191"/>
                      <a:pt x="61964" y="104872"/>
                    </a:cubicBezTo>
                    <a:cubicBezTo>
                      <a:pt x="65933" y="94553"/>
                      <a:pt x="75458" y="78943"/>
                      <a:pt x="81014" y="68360"/>
                    </a:cubicBezTo>
                    <a:cubicBezTo>
                      <a:pt x="86570" y="57777"/>
                      <a:pt x="91332" y="51691"/>
                      <a:pt x="95301" y="41372"/>
                    </a:cubicBezTo>
                    <a:cubicBezTo>
                      <a:pt x="99270" y="31053"/>
                      <a:pt x="150864" y="-2020"/>
                      <a:pt x="154039" y="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1" name="フリーフォーム: 図形 330">
                <a:extLst>
                  <a:ext uri="{FF2B5EF4-FFF2-40B4-BE49-F238E27FC236}">
                    <a16:creationId xmlns:a16="http://schemas.microsoft.com/office/drawing/2014/main" id="{4B91320C-4C7E-444E-AE44-A4FCAE942857}"/>
                  </a:ext>
                </a:extLst>
              </p:cNvPr>
              <p:cNvSpPr/>
              <p:nvPr/>
            </p:nvSpPr>
            <p:spPr>
              <a:xfrm>
                <a:off x="5741507" y="1991849"/>
                <a:ext cx="104979" cy="24282"/>
              </a:xfrm>
              <a:custGeom>
                <a:avLst/>
                <a:gdLst>
                  <a:gd name="connsiteX0" fmla="*/ 104904 w 104979"/>
                  <a:gd name="connsiteY0" fmla="*/ 6814 h 24282"/>
                  <a:gd name="connsiteX1" fmla="*/ 39816 w 104979"/>
                  <a:gd name="connsiteY1" fmla="*/ 21101 h 24282"/>
                  <a:gd name="connsiteX2" fmla="*/ 129 w 104979"/>
                  <a:gd name="connsiteY2" fmla="*/ 22689 h 24282"/>
                  <a:gd name="connsiteX3" fmla="*/ 52516 w 104979"/>
                  <a:gd name="connsiteY3" fmla="*/ 2051 h 24282"/>
                  <a:gd name="connsiteX4" fmla="*/ 104904 w 104979"/>
                  <a:gd name="connsiteY4" fmla="*/ 6814 h 24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979" h="24282">
                    <a:moveTo>
                      <a:pt x="104904" y="6814"/>
                    </a:moveTo>
                    <a:cubicBezTo>
                      <a:pt x="102787" y="9989"/>
                      <a:pt x="57279" y="18455"/>
                      <a:pt x="39816" y="21101"/>
                    </a:cubicBezTo>
                    <a:cubicBezTo>
                      <a:pt x="22353" y="23747"/>
                      <a:pt x="-1988" y="25864"/>
                      <a:pt x="129" y="22689"/>
                    </a:cubicBezTo>
                    <a:cubicBezTo>
                      <a:pt x="2246" y="19514"/>
                      <a:pt x="41139" y="7607"/>
                      <a:pt x="52516" y="2051"/>
                    </a:cubicBezTo>
                    <a:cubicBezTo>
                      <a:pt x="63893" y="-3505"/>
                      <a:pt x="107021" y="3639"/>
                      <a:pt x="104904" y="68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2" name="フリーフォーム: 図形 331">
                <a:extLst>
                  <a:ext uri="{FF2B5EF4-FFF2-40B4-BE49-F238E27FC236}">
                    <a16:creationId xmlns:a16="http://schemas.microsoft.com/office/drawing/2014/main" id="{743660E9-B9E0-4143-BF96-16589826088A}"/>
                  </a:ext>
                </a:extLst>
              </p:cNvPr>
              <p:cNvSpPr/>
              <p:nvPr/>
            </p:nvSpPr>
            <p:spPr>
              <a:xfrm>
                <a:off x="5985954" y="2016121"/>
                <a:ext cx="225804" cy="23124"/>
              </a:xfrm>
              <a:custGeom>
                <a:avLst/>
                <a:gdLst>
                  <a:gd name="connsiteX0" fmla="*/ 225582 w 225804"/>
                  <a:gd name="connsiteY0" fmla="*/ 4 h 23124"/>
                  <a:gd name="connsiteX1" fmla="*/ 143032 w 225804"/>
                  <a:gd name="connsiteY1" fmla="*/ 15879 h 23124"/>
                  <a:gd name="connsiteX2" fmla="*/ 92232 w 225804"/>
                  <a:gd name="connsiteY2" fmla="*/ 22229 h 23124"/>
                  <a:gd name="connsiteX3" fmla="*/ 157 w 225804"/>
                  <a:gd name="connsiteY3" fmla="*/ 22229 h 23124"/>
                  <a:gd name="connsiteX4" fmla="*/ 116044 w 225804"/>
                  <a:gd name="connsiteY4" fmla="*/ 14292 h 23124"/>
                  <a:gd name="connsiteX5" fmla="*/ 225582 w 225804"/>
                  <a:gd name="connsiteY5" fmla="*/ 4 h 23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804" h="23124">
                    <a:moveTo>
                      <a:pt x="225582" y="4"/>
                    </a:moveTo>
                    <a:cubicBezTo>
                      <a:pt x="230080" y="269"/>
                      <a:pt x="165257" y="12175"/>
                      <a:pt x="143032" y="15879"/>
                    </a:cubicBezTo>
                    <a:cubicBezTo>
                      <a:pt x="120807" y="19583"/>
                      <a:pt x="116044" y="21171"/>
                      <a:pt x="92232" y="22229"/>
                    </a:cubicBezTo>
                    <a:cubicBezTo>
                      <a:pt x="68420" y="23287"/>
                      <a:pt x="-3812" y="23552"/>
                      <a:pt x="157" y="22229"/>
                    </a:cubicBezTo>
                    <a:cubicBezTo>
                      <a:pt x="4126" y="20906"/>
                      <a:pt x="80061" y="17996"/>
                      <a:pt x="116044" y="14292"/>
                    </a:cubicBezTo>
                    <a:cubicBezTo>
                      <a:pt x="152027" y="10588"/>
                      <a:pt x="221084" y="-261"/>
                      <a:pt x="225582" y="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3" name="フリーフォーム: 図形 332">
                <a:extLst>
                  <a:ext uri="{FF2B5EF4-FFF2-40B4-BE49-F238E27FC236}">
                    <a16:creationId xmlns:a16="http://schemas.microsoft.com/office/drawing/2014/main" id="{C7A9BF8A-C693-47DC-A303-591EA494EDD0}"/>
                  </a:ext>
                </a:extLst>
              </p:cNvPr>
              <p:cNvSpPr/>
              <p:nvPr/>
            </p:nvSpPr>
            <p:spPr>
              <a:xfrm>
                <a:off x="5882854" y="2149165"/>
                <a:ext cx="331936" cy="105496"/>
              </a:xfrm>
              <a:custGeom>
                <a:avLst/>
                <a:gdLst>
                  <a:gd name="connsiteX0" fmla="*/ 331857 w 331936"/>
                  <a:gd name="connsiteY0" fmla="*/ 310 h 105496"/>
                  <a:gd name="connsiteX1" fmla="*/ 169932 w 331936"/>
                  <a:gd name="connsiteY1" fmla="*/ 43173 h 105496"/>
                  <a:gd name="connsiteX2" fmla="*/ 103257 w 331936"/>
                  <a:gd name="connsiteY2" fmla="*/ 70160 h 105496"/>
                  <a:gd name="connsiteX3" fmla="*/ 69 w 331936"/>
                  <a:gd name="connsiteY3" fmla="*/ 97148 h 105496"/>
                  <a:gd name="connsiteX4" fmla="*/ 87382 w 331936"/>
                  <a:gd name="connsiteY4" fmla="*/ 105085 h 105496"/>
                  <a:gd name="connsiteX5" fmla="*/ 98494 w 331936"/>
                  <a:gd name="connsiteY5" fmla="*/ 100323 h 105496"/>
                  <a:gd name="connsiteX6" fmla="*/ 147707 w 331936"/>
                  <a:gd name="connsiteY6" fmla="*/ 66985 h 105496"/>
                  <a:gd name="connsiteX7" fmla="*/ 331857 w 331936"/>
                  <a:gd name="connsiteY7" fmla="*/ 310 h 105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1936" h="105496">
                    <a:moveTo>
                      <a:pt x="331857" y="310"/>
                    </a:moveTo>
                    <a:cubicBezTo>
                      <a:pt x="335561" y="-3659"/>
                      <a:pt x="208032" y="31531"/>
                      <a:pt x="169932" y="43173"/>
                    </a:cubicBezTo>
                    <a:cubicBezTo>
                      <a:pt x="131832" y="54815"/>
                      <a:pt x="131567" y="61164"/>
                      <a:pt x="103257" y="70160"/>
                    </a:cubicBezTo>
                    <a:cubicBezTo>
                      <a:pt x="74947" y="79156"/>
                      <a:pt x="2715" y="91327"/>
                      <a:pt x="69" y="97148"/>
                    </a:cubicBezTo>
                    <a:cubicBezTo>
                      <a:pt x="-2577" y="102969"/>
                      <a:pt x="70978" y="104556"/>
                      <a:pt x="87382" y="105085"/>
                    </a:cubicBezTo>
                    <a:cubicBezTo>
                      <a:pt x="103786" y="105614"/>
                      <a:pt x="88440" y="106673"/>
                      <a:pt x="98494" y="100323"/>
                    </a:cubicBezTo>
                    <a:cubicBezTo>
                      <a:pt x="108548" y="93973"/>
                      <a:pt x="114369" y="81802"/>
                      <a:pt x="147707" y="66985"/>
                    </a:cubicBezTo>
                    <a:cubicBezTo>
                      <a:pt x="181044" y="52168"/>
                      <a:pt x="328153" y="4279"/>
                      <a:pt x="331857" y="3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4" name="フリーフォーム: 図形 333">
                <a:extLst>
                  <a:ext uri="{FF2B5EF4-FFF2-40B4-BE49-F238E27FC236}">
                    <a16:creationId xmlns:a16="http://schemas.microsoft.com/office/drawing/2014/main" id="{8C08F24E-0128-4A83-ACCD-836CD3D2A65F}"/>
                  </a:ext>
                </a:extLst>
              </p:cNvPr>
              <p:cNvSpPr/>
              <p:nvPr/>
            </p:nvSpPr>
            <p:spPr>
              <a:xfrm>
                <a:off x="6753722" y="2634970"/>
                <a:ext cx="235690" cy="29267"/>
              </a:xfrm>
              <a:custGeom>
                <a:avLst/>
                <a:gdLst>
                  <a:gd name="connsiteX0" fmla="*/ 739 w 235690"/>
                  <a:gd name="connsiteY0" fmla="*/ 280 h 29267"/>
                  <a:gd name="connsiteX1" fmla="*/ 62651 w 235690"/>
                  <a:gd name="connsiteY1" fmla="*/ 27268 h 29267"/>
                  <a:gd name="connsiteX2" fmla="*/ 115039 w 235690"/>
                  <a:gd name="connsiteY2" fmla="*/ 27268 h 29267"/>
                  <a:gd name="connsiteX3" fmla="*/ 189651 w 235690"/>
                  <a:gd name="connsiteY3" fmla="*/ 27268 h 29267"/>
                  <a:gd name="connsiteX4" fmla="*/ 235689 w 235690"/>
                  <a:gd name="connsiteY4" fmla="*/ 27268 h 29267"/>
                  <a:gd name="connsiteX5" fmla="*/ 188064 w 235690"/>
                  <a:gd name="connsiteY5" fmla="*/ 14568 h 29267"/>
                  <a:gd name="connsiteX6" fmla="*/ 154726 w 235690"/>
                  <a:gd name="connsiteY6" fmla="*/ 14568 h 29267"/>
                  <a:gd name="connsiteX7" fmla="*/ 107101 w 235690"/>
                  <a:gd name="connsiteY7" fmla="*/ 12980 h 29267"/>
                  <a:gd name="connsiteX8" fmla="*/ 739 w 235690"/>
                  <a:gd name="connsiteY8" fmla="*/ 280 h 2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5690" h="29267">
                    <a:moveTo>
                      <a:pt x="739" y="280"/>
                    </a:moveTo>
                    <a:cubicBezTo>
                      <a:pt x="-6669" y="2661"/>
                      <a:pt x="43601" y="22770"/>
                      <a:pt x="62651" y="27268"/>
                    </a:cubicBezTo>
                    <a:cubicBezTo>
                      <a:pt x="81701" y="31766"/>
                      <a:pt x="115039" y="27268"/>
                      <a:pt x="115039" y="27268"/>
                    </a:cubicBezTo>
                    <a:lnTo>
                      <a:pt x="189651" y="27268"/>
                    </a:lnTo>
                    <a:cubicBezTo>
                      <a:pt x="209759" y="27268"/>
                      <a:pt x="235953" y="29385"/>
                      <a:pt x="235689" y="27268"/>
                    </a:cubicBezTo>
                    <a:cubicBezTo>
                      <a:pt x="235425" y="25151"/>
                      <a:pt x="201558" y="16685"/>
                      <a:pt x="188064" y="14568"/>
                    </a:cubicBezTo>
                    <a:cubicBezTo>
                      <a:pt x="174570" y="12451"/>
                      <a:pt x="168220" y="14833"/>
                      <a:pt x="154726" y="14568"/>
                    </a:cubicBezTo>
                    <a:cubicBezTo>
                      <a:pt x="141232" y="14303"/>
                      <a:pt x="127738" y="14567"/>
                      <a:pt x="107101" y="12980"/>
                    </a:cubicBezTo>
                    <a:cubicBezTo>
                      <a:pt x="86464" y="11393"/>
                      <a:pt x="8147" y="-2101"/>
                      <a:pt x="739" y="2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5" name="フリーフォーム: 図形 334">
                <a:extLst>
                  <a:ext uri="{FF2B5EF4-FFF2-40B4-BE49-F238E27FC236}">
                    <a16:creationId xmlns:a16="http://schemas.microsoft.com/office/drawing/2014/main" id="{4994BA10-3271-4566-92DD-DDE69600BCDF}"/>
                  </a:ext>
                </a:extLst>
              </p:cNvPr>
              <p:cNvSpPr/>
              <p:nvPr/>
            </p:nvSpPr>
            <p:spPr>
              <a:xfrm>
                <a:off x="7579783" y="2882758"/>
                <a:ext cx="116182" cy="179674"/>
              </a:xfrm>
              <a:custGeom>
                <a:avLst/>
                <a:gdLst>
                  <a:gd name="connsiteX0" fmla="*/ 178 w 116182"/>
                  <a:gd name="connsiteY0" fmla="*/ 142 h 179674"/>
                  <a:gd name="connsiteX1" fmla="*/ 68440 w 116182"/>
                  <a:gd name="connsiteY1" fmla="*/ 74755 h 179674"/>
                  <a:gd name="connsiteX2" fmla="*/ 101778 w 116182"/>
                  <a:gd name="connsiteY2" fmla="*/ 130317 h 179674"/>
                  <a:gd name="connsiteX3" fmla="*/ 112890 w 116182"/>
                  <a:gd name="connsiteY3" fmla="*/ 179530 h 179674"/>
                  <a:gd name="connsiteX4" fmla="*/ 114478 w 116182"/>
                  <a:gd name="connsiteY4" fmla="*/ 114442 h 179674"/>
                  <a:gd name="connsiteX5" fmla="*/ 90665 w 116182"/>
                  <a:gd name="connsiteY5" fmla="*/ 57292 h 179674"/>
                  <a:gd name="connsiteX6" fmla="*/ 178 w 116182"/>
                  <a:gd name="connsiteY6" fmla="*/ 142 h 179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182" h="179674">
                    <a:moveTo>
                      <a:pt x="178" y="142"/>
                    </a:moveTo>
                    <a:cubicBezTo>
                      <a:pt x="-3526" y="3053"/>
                      <a:pt x="51507" y="53059"/>
                      <a:pt x="68440" y="74755"/>
                    </a:cubicBezTo>
                    <a:cubicBezTo>
                      <a:pt x="85373" y="96451"/>
                      <a:pt x="94370" y="112855"/>
                      <a:pt x="101778" y="130317"/>
                    </a:cubicBezTo>
                    <a:cubicBezTo>
                      <a:pt x="109186" y="147779"/>
                      <a:pt x="110773" y="182176"/>
                      <a:pt x="112890" y="179530"/>
                    </a:cubicBezTo>
                    <a:cubicBezTo>
                      <a:pt x="115007" y="176884"/>
                      <a:pt x="118182" y="134815"/>
                      <a:pt x="114478" y="114442"/>
                    </a:cubicBezTo>
                    <a:cubicBezTo>
                      <a:pt x="110774" y="94069"/>
                      <a:pt x="106011" y="75019"/>
                      <a:pt x="90665" y="57292"/>
                    </a:cubicBezTo>
                    <a:cubicBezTo>
                      <a:pt x="75319" y="39565"/>
                      <a:pt x="3882" y="-2769"/>
                      <a:pt x="178" y="1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6" name="フリーフォーム: 図形 335">
                <a:extLst>
                  <a:ext uri="{FF2B5EF4-FFF2-40B4-BE49-F238E27FC236}">
                    <a16:creationId xmlns:a16="http://schemas.microsoft.com/office/drawing/2014/main" id="{BD707852-14A1-4678-9E7A-24E534BFF485}"/>
                  </a:ext>
                </a:extLst>
              </p:cNvPr>
              <p:cNvSpPr/>
              <p:nvPr/>
            </p:nvSpPr>
            <p:spPr>
              <a:xfrm>
                <a:off x="6004079" y="3014616"/>
                <a:ext cx="71022" cy="152099"/>
              </a:xfrm>
              <a:custGeom>
                <a:avLst/>
                <a:gdLst>
                  <a:gd name="connsiteX0" fmla="*/ 70932 w 71022"/>
                  <a:gd name="connsiteY0" fmla="*/ 47 h 152099"/>
                  <a:gd name="connsiteX1" fmla="*/ 18544 w 71022"/>
                  <a:gd name="connsiteY1" fmla="*/ 61959 h 152099"/>
                  <a:gd name="connsiteX2" fmla="*/ 13782 w 71022"/>
                  <a:gd name="connsiteY2" fmla="*/ 150859 h 152099"/>
                  <a:gd name="connsiteX3" fmla="*/ 4257 w 71022"/>
                  <a:gd name="connsiteY3" fmla="*/ 111172 h 152099"/>
                  <a:gd name="connsiteX4" fmla="*/ 4257 w 71022"/>
                  <a:gd name="connsiteY4" fmla="*/ 71484 h 152099"/>
                  <a:gd name="connsiteX5" fmla="*/ 70932 w 71022"/>
                  <a:gd name="connsiteY5" fmla="*/ 47 h 152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022" h="152099">
                    <a:moveTo>
                      <a:pt x="70932" y="47"/>
                    </a:moveTo>
                    <a:cubicBezTo>
                      <a:pt x="73313" y="-1541"/>
                      <a:pt x="28069" y="36824"/>
                      <a:pt x="18544" y="61959"/>
                    </a:cubicBezTo>
                    <a:cubicBezTo>
                      <a:pt x="9019" y="87094"/>
                      <a:pt x="16163" y="142657"/>
                      <a:pt x="13782" y="150859"/>
                    </a:cubicBezTo>
                    <a:cubicBezTo>
                      <a:pt x="11401" y="159061"/>
                      <a:pt x="5844" y="124401"/>
                      <a:pt x="4257" y="111172"/>
                    </a:cubicBezTo>
                    <a:cubicBezTo>
                      <a:pt x="2670" y="97943"/>
                      <a:pt x="-4474" y="88417"/>
                      <a:pt x="4257" y="71484"/>
                    </a:cubicBezTo>
                    <a:cubicBezTo>
                      <a:pt x="12988" y="54551"/>
                      <a:pt x="68551" y="1635"/>
                      <a:pt x="70932" y="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7" name="フリーフォーム: 図形 336">
                <a:extLst>
                  <a:ext uri="{FF2B5EF4-FFF2-40B4-BE49-F238E27FC236}">
                    <a16:creationId xmlns:a16="http://schemas.microsoft.com/office/drawing/2014/main" id="{C9468B97-3C51-4EDE-9CE3-595003306EA8}"/>
                  </a:ext>
                </a:extLst>
              </p:cNvPr>
              <p:cNvSpPr/>
              <p:nvPr/>
            </p:nvSpPr>
            <p:spPr>
              <a:xfrm>
                <a:off x="5564851" y="2673096"/>
                <a:ext cx="70422" cy="337434"/>
              </a:xfrm>
              <a:custGeom>
                <a:avLst/>
                <a:gdLst>
                  <a:gd name="connsiteX0" fmla="*/ 70422 w 70422"/>
                  <a:gd name="connsiteY0" fmla="*/ 254 h 337434"/>
                  <a:gd name="connsiteX1" fmla="*/ 62485 w 70422"/>
                  <a:gd name="connsiteY1" fmla="*/ 144717 h 337434"/>
                  <a:gd name="connsiteX2" fmla="*/ 46610 w 70422"/>
                  <a:gd name="connsiteY2" fmla="*/ 179642 h 337434"/>
                  <a:gd name="connsiteX3" fmla="*/ 24385 w 70422"/>
                  <a:gd name="connsiteY3" fmla="*/ 244729 h 337434"/>
                  <a:gd name="connsiteX4" fmla="*/ 572 w 70422"/>
                  <a:gd name="connsiteY4" fmla="*/ 336804 h 337434"/>
                  <a:gd name="connsiteX5" fmla="*/ 49785 w 70422"/>
                  <a:gd name="connsiteY5" fmla="*/ 195517 h 337434"/>
                  <a:gd name="connsiteX6" fmla="*/ 62485 w 70422"/>
                  <a:gd name="connsiteY6" fmla="*/ 111379 h 337434"/>
                  <a:gd name="connsiteX7" fmla="*/ 70422 w 70422"/>
                  <a:gd name="connsiteY7" fmla="*/ 254 h 337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422" h="337434">
                    <a:moveTo>
                      <a:pt x="70422" y="254"/>
                    </a:moveTo>
                    <a:cubicBezTo>
                      <a:pt x="70422" y="5810"/>
                      <a:pt x="66454" y="114819"/>
                      <a:pt x="62485" y="144717"/>
                    </a:cubicBezTo>
                    <a:cubicBezTo>
                      <a:pt x="58516" y="174615"/>
                      <a:pt x="52960" y="162973"/>
                      <a:pt x="46610" y="179642"/>
                    </a:cubicBezTo>
                    <a:cubicBezTo>
                      <a:pt x="40260" y="196311"/>
                      <a:pt x="32058" y="218535"/>
                      <a:pt x="24385" y="244729"/>
                    </a:cubicBezTo>
                    <a:cubicBezTo>
                      <a:pt x="16712" y="270923"/>
                      <a:pt x="-3661" y="345006"/>
                      <a:pt x="572" y="336804"/>
                    </a:cubicBezTo>
                    <a:cubicBezTo>
                      <a:pt x="4805" y="328602"/>
                      <a:pt x="39466" y="233088"/>
                      <a:pt x="49785" y="195517"/>
                    </a:cubicBezTo>
                    <a:cubicBezTo>
                      <a:pt x="60104" y="157946"/>
                      <a:pt x="59575" y="141277"/>
                      <a:pt x="62485" y="111379"/>
                    </a:cubicBezTo>
                    <a:cubicBezTo>
                      <a:pt x="65395" y="81481"/>
                      <a:pt x="70422" y="-5302"/>
                      <a:pt x="70422" y="25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8" name="フリーフォーム: 図形 337">
                <a:extLst>
                  <a:ext uri="{FF2B5EF4-FFF2-40B4-BE49-F238E27FC236}">
                    <a16:creationId xmlns:a16="http://schemas.microsoft.com/office/drawing/2014/main" id="{713C43F4-37AE-4448-9251-F07EF67A3083}"/>
                  </a:ext>
                </a:extLst>
              </p:cNvPr>
              <p:cNvSpPr/>
              <p:nvPr/>
            </p:nvSpPr>
            <p:spPr>
              <a:xfrm>
                <a:off x="6194849" y="953598"/>
                <a:ext cx="260204" cy="72997"/>
              </a:xfrm>
              <a:custGeom>
                <a:avLst/>
                <a:gdLst>
                  <a:gd name="connsiteX0" fmla="*/ 1341 w 260204"/>
                  <a:gd name="connsiteY0" fmla="*/ 72985 h 72997"/>
                  <a:gd name="connsiteX1" fmla="*/ 124107 w 260204"/>
                  <a:gd name="connsiteY1" fmla="*/ 34885 h 72997"/>
                  <a:gd name="connsiteX2" fmla="*/ 238407 w 260204"/>
                  <a:gd name="connsiteY2" fmla="*/ 17952 h 72997"/>
                  <a:gd name="connsiteX3" fmla="*/ 255341 w 260204"/>
                  <a:gd name="connsiteY3" fmla="*/ 3135 h 72997"/>
                  <a:gd name="connsiteX4" fmla="*/ 179141 w 260204"/>
                  <a:gd name="connsiteY4" fmla="*/ 1019 h 72997"/>
                  <a:gd name="connsiteX5" fmla="*/ 111407 w 260204"/>
                  <a:gd name="connsiteY5" fmla="*/ 15835 h 72997"/>
                  <a:gd name="connsiteX6" fmla="*/ 60607 w 260204"/>
                  <a:gd name="connsiteY6" fmla="*/ 30652 h 72997"/>
                  <a:gd name="connsiteX7" fmla="*/ 1341 w 260204"/>
                  <a:gd name="connsiteY7" fmla="*/ 72985 h 72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0204" h="72997">
                    <a:moveTo>
                      <a:pt x="1341" y="72985"/>
                    </a:moveTo>
                    <a:cubicBezTo>
                      <a:pt x="11924" y="73690"/>
                      <a:pt x="84596" y="44057"/>
                      <a:pt x="124107" y="34885"/>
                    </a:cubicBezTo>
                    <a:cubicBezTo>
                      <a:pt x="163618" y="25713"/>
                      <a:pt x="216535" y="23244"/>
                      <a:pt x="238407" y="17952"/>
                    </a:cubicBezTo>
                    <a:cubicBezTo>
                      <a:pt x="260279" y="12660"/>
                      <a:pt x="265219" y="5957"/>
                      <a:pt x="255341" y="3135"/>
                    </a:cubicBezTo>
                    <a:cubicBezTo>
                      <a:pt x="245463" y="313"/>
                      <a:pt x="203130" y="-1098"/>
                      <a:pt x="179141" y="1019"/>
                    </a:cubicBezTo>
                    <a:cubicBezTo>
                      <a:pt x="155152" y="3136"/>
                      <a:pt x="131163" y="10896"/>
                      <a:pt x="111407" y="15835"/>
                    </a:cubicBezTo>
                    <a:cubicBezTo>
                      <a:pt x="91651" y="20774"/>
                      <a:pt x="75424" y="24302"/>
                      <a:pt x="60607" y="30652"/>
                    </a:cubicBezTo>
                    <a:cubicBezTo>
                      <a:pt x="45790" y="37002"/>
                      <a:pt x="-9242" y="72280"/>
                      <a:pt x="1341" y="7298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9" name="フリーフォーム: 図形 338">
                <a:extLst>
                  <a:ext uri="{FF2B5EF4-FFF2-40B4-BE49-F238E27FC236}">
                    <a16:creationId xmlns:a16="http://schemas.microsoft.com/office/drawing/2014/main" id="{5C555659-1D95-4E3E-A3E8-6C38EED3C5A0}"/>
                  </a:ext>
                </a:extLst>
              </p:cNvPr>
              <p:cNvSpPr/>
              <p:nvPr/>
            </p:nvSpPr>
            <p:spPr>
              <a:xfrm>
                <a:off x="6845817" y="913716"/>
                <a:ext cx="309324" cy="38797"/>
              </a:xfrm>
              <a:custGeom>
                <a:avLst/>
                <a:gdLst>
                  <a:gd name="connsiteX0" fmla="*/ 189 w 309324"/>
                  <a:gd name="connsiteY0" fmla="*/ 38784 h 38797"/>
                  <a:gd name="connsiteX1" fmla="*/ 161056 w 309324"/>
                  <a:gd name="connsiteY1" fmla="*/ 7034 h 38797"/>
                  <a:gd name="connsiteX2" fmla="*/ 264773 w 309324"/>
                  <a:gd name="connsiteY2" fmla="*/ 11267 h 38797"/>
                  <a:gd name="connsiteX3" fmla="*/ 309223 w 309324"/>
                  <a:gd name="connsiteY3" fmla="*/ 21851 h 38797"/>
                  <a:gd name="connsiteX4" fmla="*/ 254189 w 309324"/>
                  <a:gd name="connsiteY4" fmla="*/ 7034 h 38797"/>
                  <a:gd name="connsiteX5" fmla="*/ 188573 w 309324"/>
                  <a:gd name="connsiteY5" fmla="*/ 684 h 38797"/>
                  <a:gd name="connsiteX6" fmla="*/ 129306 w 309324"/>
                  <a:gd name="connsiteY6" fmla="*/ 2801 h 38797"/>
                  <a:gd name="connsiteX7" fmla="*/ 189 w 309324"/>
                  <a:gd name="connsiteY7" fmla="*/ 38784 h 38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9324" h="38797">
                    <a:moveTo>
                      <a:pt x="189" y="38784"/>
                    </a:moveTo>
                    <a:cubicBezTo>
                      <a:pt x="5481" y="39489"/>
                      <a:pt x="116959" y="11620"/>
                      <a:pt x="161056" y="7034"/>
                    </a:cubicBezTo>
                    <a:cubicBezTo>
                      <a:pt x="205153" y="2448"/>
                      <a:pt x="240079" y="8798"/>
                      <a:pt x="264773" y="11267"/>
                    </a:cubicBezTo>
                    <a:cubicBezTo>
                      <a:pt x="289467" y="13736"/>
                      <a:pt x="310987" y="22557"/>
                      <a:pt x="309223" y="21851"/>
                    </a:cubicBezTo>
                    <a:cubicBezTo>
                      <a:pt x="307459" y="21145"/>
                      <a:pt x="274297" y="10562"/>
                      <a:pt x="254189" y="7034"/>
                    </a:cubicBezTo>
                    <a:cubicBezTo>
                      <a:pt x="234081" y="3506"/>
                      <a:pt x="209387" y="1389"/>
                      <a:pt x="188573" y="684"/>
                    </a:cubicBezTo>
                    <a:cubicBezTo>
                      <a:pt x="167759" y="-21"/>
                      <a:pt x="156470" y="-1079"/>
                      <a:pt x="129306" y="2801"/>
                    </a:cubicBezTo>
                    <a:cubicBezTo>
                      <a:pt x="102142" y="6681"/>
                      <a:pt x="-5103" y="38079"/>
                      <a:pt x="189" y="3878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0" name="フリーフォーム: 図形 339">
                <a:extLst>
                  <a:ext uri="{FF2B5EF4-FFF2-40B4-BE49-F238E27FC236}">
                    <a16:creationId xmlns:a16="http://schemas.microsoft.com/office/drawing/2014/main" id="{51A81A14-FACE-4A83-A655-11B9DB708426}"/>
                  </a:ext>
                </a:extLst>
              </p:cNvPr>
              <p:cNvSpPr/>
              <p:nvPr/>
            </p:nvSpPr>
            <p:spPr>
              <a:xfrm>
                <a:off x="7752972" y="3298569"/>
                <a:ext cx="431580" cy="681638"/>
              </a:xfrm>
              <a:custGeom>
                <a:avLst/>
                <a:gdLst>
                  <a:gd name="connsiteX0" fmla="*/ 430239 w 431580"/>
                  <a:gd name="connsiteY0" fmla="*/ 256 h 681638"/>
                  <a:gd name="connsiteX1" fmla="*/ 419126 w 431580"/>
                  <a:gd name="connsiteY1" fmla="*/ 95506 h 681638"/>
                  <a:gd name="connsiteX2" fmla="*/ 376264 w 431580"/>
                  <a:gd name="connsiteY2" fmla="*/ 181231 h 681638"/>
                  <a:gd name="connsiteX3" fmla="*/ 268314 w 431580"/>
                  <a:gd name="connsiteY3" fmla="*/ 338394 h 681638"/>
                  <a:gd name="connsiteX4" fmla="*/ 225451 w 431580"/>
                  <a:gd name="connsiteY4" fmla="*/ 403481 h 681638"/>
                  <a:gd name="connsiteX5" fmla="*/ 176239 w 431580"/>
                  <a:gd name="connsiteY5" fmla="*/ 468569 h 681638"/>
                  <a:gd name="connsiteX6" fmla="*/ 147664 w 431580"/>
                  <a:gd name="connsiteY6" fmla="*/ 517781 h 681638"/>
                  <a:gd name="connsiteX7" fmla="*/ 100039 w 431580"/>
                  <a:gd name="connsiteY7" fmla="*/ 584456 h 681638"/>
                  <a:gd name="connsiteX8" fmla="*/ 63526 w 431580"/>
                  <a:gd name="connsiteY8" fmla="*/ 628906 h 681638"/>
                  <a:gd name="connsiteX9" fmla="*/ 26 w 431580"/>
                  <a:gd name="connsiteY9" fmla="*/ 681294 h 681638"/>
                  <a:gd name="connsiteX10" fmla="*/ 71464 w 431580"/>
                  <a:gd name="connsiteY10" fmla="*/ 601919 h 681638"/>
                  <a:gd name="connsiteX11" fmla="*/ 173064 w 431580"/>
                  <a:gd name="connsiteY11" fmla="*/ 441581 h 681638"/>
                  <a:gd name="connsiteX12" fmla="*/ 246089 w 431580"/>
                  <a:gd name="connsiteY12" fmla="*/ 319344 h 681638"/>
                  <a:gd name="connsiteX13" fmla="*/ 352451 w 431580"/>
                  <a:gd name="connsiteY13" fmla="*/ 185994 h 681638"/>
                  <a:gd name="connsiteX14" fmla="*/ 393726 w 431580"/>
                  <a:gd name="connsiteY14" fmla="*/ 125669 h 681638"/>
                  <a:gd name="connsiteX15" fmla="*/ 430239 w 431580"/>
                  <a:gd name="connsiteY15" fmla="*/ 256 h 681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31580" h="681638">
                    <a:moveTo>
                      <a:pt x="430239" y="256"/>
                    </a:moveTo>
                    <a:cubicBezTo>
                      <a:pt x="434472" y="-4771"/>
                      <a:pt x="428122" y="65344"/>
                      <a:pt x="419126" y="95506"/>
                    </a:cubicBezTo>
                    <a:cubicBezTo>
                      <a:pt x="410130" y="125669"/>
                      <a:pt x="401399" y="140750"/>
                      <a:pt x="376264" y="181231"/>
                    </a:cubicBezTo>
                    <a:cubicBezTo>
                      <a:pt x="351129" y="221712"/>
                      <a:pt x="293449" y="301352"/>
                      <a:pt x="268314" y="338394"/>
                    </a:cubicBezTo>
                    <a:cubicBezTo>
                      <a:pt x="243179" y="375436"/>
                      <a:pt x="240797" y="381785"/>
                      <a:pt x="225451" y="403481"/>
                    </a:cubicBezTo>
                    <a:cubicBezTo>
                      <a:pt x="210105" y="425177"/>
                      <a:pt x="189203" y="449519"/>
                      <a:pt x="176239" y="468569"/>
                    </a:cubicBezTo>
                    <a:cubicBezTo>
                      <a:pt x="163275" y="487619"/>
                      <a:pt x="160364" y="498467"/>
                      <a:pt x="147664" y="517781"/>
                    </a:cubicBezTo>
                    <a:cubicBezTo>
                      <a:pt x="134964" y="537095"/>
                      <a:pt x="114062" y="565935"/>
                      <a:pt x="100039" y="584456"/>
                    </a:cubicBezTo>
                    <a:cubicBezTo>
                      <a:pt x="86016" y="602977"/>
                      <a:pt x="80195" y="612766"/>
                      <a:pt x="63526" y="628906"/>
                    </a:cubicBezTo>
                    <a:cubicBezTo>
                      <a:pt x="46857" y="645046"/>
                      <a:pt x="-1297" y="685792"/>
                      <a:pt x="26" y="681294"/>
                    </a:cubicBezTo>
                    <a:cubicBezTo>
                      <a:pt x="1349" y="676796"/>
                      <a:pt x="42624" y="641871"/>
                      <a:pt x="71464" y="601919"/>
                    </a:cubicBezTo>
                    <a:cubicBezTo>
                      <a:pt x="100304" y="561967"/>
                      <a:pt x="143960" y="488677"/>
                      <a:pt x="173064" y="441581"/>
                    </a:cubicBezTo>
                    <a:cubicBezTo>
                      <a:pt x="202168" y="394485"/>
                      <a:pt x="216191" y="361942"/>
                      <a:pt x="246089" y="319344"/>
                    </a:cubicBezTo>
                    <a:cubicBezTo>
                      <a:pt x="275987" y="276746"/>
                      <a:pt x="327845" y="218273"/>
                      <a:pt x="352451" y="185994"/>
                    </a:cubicBezTo>
                    <a:cubicBezTo>
                      <a:pt x="377057" y="153715"/>
                      <a:pt x="381290" y="152127"/>
                      <a:pt x="393726" y="125669"/>
                    </a:cubicBezTo>
                    <a:cubicBezTo>
                      <a:pt x="406161" y="99211"/>
                      <a:pt x="426006" y="5283"/>
                      <a:pt x="430239" y="25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1" name="フリーフォーム: 図形 340">
                <a:extLst>
                  <a:ext uri="{FF2B5EF4-FFF2-40B4-BE49-F238E27FC236}">
                    <a16:creationId xmlns:a16="http://schemas.microsoft.com/office/drawing/2014/main" id="{6A9DA1CB-D964-43F0-A098-BE98DBE36D64}"/>
                  </a:ext>
                </a:extLst>
              </p:cNvPr>
              <p:cNvSpPr/>
              <p:nvPr/>
            </p:nvSpPr>
            <p:spPr>
              <a:xfrm>
                <a:off x="5880515" y="3553858"/>
                <a:ext cx="139991" cy="238254"/>
              </a:xfrm>
              <a:custGeom>
                <a:avLst/>
                <a:gdLst>
                  <a:gd name="connsiteX0" fmla="*/ 291 w 139991"/>
                  <a:gd name="connsiteY0" fmla="*/ 25 h 238254"/>
                  <a:gd name="connsiteX1" fmla="*/ 74375 w 139991"/>
                  <a:gd name="connsiteY1" fmla="*/ 127025 h 238254"/>
                  <a:gd name="connsiteX2" fmla="*/ 139991 w 139991"/>
                  <a:gd name="connsiteY2" fmla="*/ 237092 h 238254"/>
                  <a:gd name="connsiteX3" fmla="*/ 74375 w 139991"/>
                  <a:gd name="connsiteY3" fmla="*/ 182059 h 238254"/>
                  <a:gd name="connsiteX4" fmla="*/ 48975 w 139991"/>
                  <a:gd name="connsiteY4" fmla="*/ 137609 h 238254"/>
                  <a:gd name="connsiteX5" fmla="*/ 291 w 139991"/>
                  <a:gd name="connsiteY5" fmla="*/ 25 h 2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91" h="238254">
                    <a:moveTo>
                      <a:pt x="291" y="25"/>
                    </a:moveTo>
                    <a:cubicBezTo>
                      <a:pt x="4524" y="-1739"/>
                      <a:pt x="51092" y="87514"/>
                      <a:pt x="74375" y="127025"/>
                    </a:cubicBezTo>
                    <a:cubicBezTo>
                      <a:pt x="97658" y="166536"/>
                      <a:pt x="139991" y="227920"/>
                      <a:pt x="139991" y="237092"/>
                    </a:cubicBezTo>
                    <a:cubicBezTo>
                      <a:pt x="139991" y="246264"/>
                      <a:pt x="89544" y="198639"/>
                      <a:pt x="74375" y="182059"/>
                    </a:cubicBezTo>
                    <a:cubicBezTo>
                      <a:pt x="59206" y="165479"/>
                      <a:pt x="58853" y="163715"/>
                      <a:pt x="48975" y="137609"/>
                    </a:cubicBezTo>
                    <a:cubicBezTo>
                      <a:pt x="39097" y="111503"/>
                      <a:pt x="-3942" y="1789"/>
                      <a:pt x="291" y="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2" name="フリーフォーム: 図形 341">
                <a:extLst>
                  <a:ext uri="{FF2B5EF4-FFF2-40B4-BE49-F238E27FC236}">
                    <a16:creationId xmlns:a16="http://schemas.microsoft.com/office/drawing/2014/main" id="{842F9123-7DD5-423E-902E-BAA6591B8496}"/>
                  </a:ext>
                </a:extLst>
              </p:cNvPr>
              <p:cNvSpPr/>
              <p:nvPr/>
            </p:nvSpPr>
            <p:spPr>
              <a:xfrm>
                <a:off x="5791781" y="3629842"/>
                <a:ext cx="100544" cy="261543"/>
              </a:xfrm>
              <a:custGeom>
                <a:avLst/>
                <a:gdLst>
                  <a:gd name="connsiteX0" fmla="*/ 125 w 100544"/>
                  <a:gd name="connsiteY0" fmla="*/ 241 h 261543"/>
                  <a:gd name="connsiteX1" fmla="*/ 72092 w 100544"/>
                  <a:gd name="connsiteY1" fmla="*/ 135708 h 261543"/>
                  <a:gd name="connsiteX2" fmla="*/ 97492 w 100544"/>
                  <a:gd name="connsiteY2" fmla="*/ 260591 h 261543"/>
                  <a:gd name="connsiteX3" fmla="*/ 95375 w 100544"/>
                  <a:gd name="connsiteY3" fmla="*/ 188625 h 261543"/>
                  <a:gd name="connsiteX4" fmla="*/ 55159 w 100544"/>
                  <a:gd name="connsiteY4" fmla="*/ 103958 h 261543"/>
                  <a:gd name="connsiteX5" fmla="*/ 125 w 100544"/>
                  <a:gd name="connsiteY5" fmla="*/ 241 h 26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544" h="261543">
                    <a:moveTo>
                      <a:pt x="125" y="241"/>
                    </a:moveTo>
                    <a:cubicBezTo>
                      <a:pt x="2947" y="5533"/>
                      <a:pt x="55864" y="92316"/>
                      <a:pt x="72092" y="135708"/>
                    </a:cubicBezTo>
                    <a:cubicBezTo>
                      <a:pt x="88320" y="179100"/>
                      <a:pt x="93612" y="251772"/>
                      <a:pt x="97492" y="260591"/>
                    </a:cubicBezTo>
                    <a:cubicBezTo>
                      <a:pt x="101373" y="269411"/>
                      <a:pt x="102430" y="214730"/>
                      <a:pt x="95375" y="188625"/>
                    </a:cubicBezTo>
                    <a:cubicBezTo>
                      <a:pt x="88320" y="162520"/>
                      <a:pt x="67506" y="129711"/>
                      <a:pt x="55159" y="103958"/>
                    </a:cubicBezTo>
                    <a:cubicBezTo>
                      <a:pt x="42812" y="78205"/>
                      <a:pt x="-2697" y="-5051"/>
                      <a:pt x="125" y="24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3" name="フリーフォーム: 図形 342">
                <a:extLst>
                  <a:ext uri="{FF2B5EF4-FFF2-40B4-BE49-F238E27FC236}">
                    <a16:creationId xmlns:a16="http://schemas.microsoft.com/office/drawing/2014/main" id="{6121F4DD-5CA3-4335-B56D-AAA6C1550FC2}"/>
                  </a:ext>
                </a:extLst>
              </p:cNvPr>
              <p:cNvSpPr/>
              <p:nvPr/>
            </p:nvSpPr>
            <p:spPr>
              <a:xfrm>
                <a:off x="5904080" y="3750708"/>
                <a:ext cx="98001" cy="198992"/>
              </a:xfrm>
              <a:custGeom>
                <a:avLst/>
                <a:gdLst>
                  <a:gd name="connsiteX0" fmla="*/ 10 w 98001"/>
                  <a:gd name="connsiteY0" fmla="*/ 2142 h 198992"/>
                  <a:gd name="connsiteX1" fmla="*/ 21176 w 98001"/>
                  <a:gd name="connsiteY1" fmla="*/ 48709 h 198992"/>
                  <a:gd name="connsiteX2" fmla="*/ 76210 w 98001"/>
                  <a:gd name="connsiteY2" fmla="*/ 160892 h 198992"/>
                  <a:gd name="connsiteX3" fmla="*/ 97376 w 98001"/>
                  <a:gd name="connsiteY3" fmla="*/ 198992 h 198992"/>
                  <a:gd name="connsiteX4" fmla="*/ 55043 w 98001"/>
                  <a:gd name="connsiteY4" fmla="*/ 160892 h 198992"/>
                  <a:gd name="connsiteX5" fmla="*/ 23293 w 98001"/>
                  <a:gd name="connsiteY5" fmla="*/ 112209 h 198992"/>
                  <a:gd name="connsiteX6" fmla="*/ 10 w 98001"/>
                  <a:gd name="connsiteY6" fmla="*/ 2142 h 19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001" h="198992">
                    <a:moveTo>
                      <a:pt x="10" y="2142"/>
                    </a:moveTo>
                    <a:cubicBezTo>
                      <a:pt x="-343" y="-8441"/>
                      <a:pt x="8476" y="22251"/>
                      <a:pt x="21176" y="48709"/>
                    </a:cubicBezTo>
                    <a:cubicBezTo>
                      <a:pt x="33876" y="75167"/>
                      <a:pt x="63510" y="135845"/>
                      <a:pt x="76210" y="160892"/>
                    </a:cubicBezTo>
                    <a:cubicBezTo>
                      <a:pt x="88910" y="185939"/>
                      <a:pt x="100904" y="198992"/>
                      <a:pt x="97376" y="198992"/>
                    </a:cubicBezTo>
                    <a:cubicBezTo>
                      <a:pt x="93848" y="198992"/>
                      <a:pt x="67390" y="175356"/>
                      <a:pt x="55043" y="160892"/>
                    </a:cubicBezTo>
                    <a:cubicBezTo>
                      <a:pt x="42696" y="146428"/>
                      <a:pt x="31407" y="134787"/>
                      <a:pt x="23293" y="112209"/>
                    </a:cubicBezTo>
                    <a:cubicBezTo>
                      <a:pt x="15179" y="89631"/>
                      <a:pt x="363" y="12725"/>
                      <a:pt x="10" y="21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4" name="フリーフォーム: 図形 343">
                <a:extLst>
                  <a:ext uri="{FF2B5EF4-FFF2-40B4-BE49-F238E27FC236}">
                    <a16:creationId xmlns:a16="http://schemas.microsoft.com/office/drawing/2014/main" id="{3710A459-66EF-4472-9C29-B0EAD2B25CF6}"/>
                  </a:ext>
                </a:extLst>
              </p:cNvPr>
              <p:cNvSpPr/>
              <p:nvPr/>
            </p:nvSpPr>
            <p:spPr>
              <a:xfrm>
                <a:off x="6427455" y="3599570"/>
                <a:ext cx="742460" cy="336924"/>
              </a:xfrm>
              <a:custGeom>
                <a:avLst/>
                <a:gdLst>
                  <a:gd name="connsiteX0" fmla="*/ 3685 w 742460"/>
                  <a:gd name="connsiteY0" fmla="*/ 2997 h 336924"/>
                  <a:gd name="connsiteX1" fmla="*/ 175135 w 742460"/>
                  <a:gd name="connsiteY1" fmla="*/ 45330 h 336924"/>
                  <a:gd name="connsiteX2" fmla="*/ 382568 w 742460"/>
                  <a:gd name="connsiteY2" fmla="*/ 53797 h 336924"/>
                  <a:gd name="connsiteX3" fmla="*/ 645035 w 742460"/>
                  <a:gd name="connsiteY3" fmla="*/ 43213 h 336924"/>
                  <a:gd name="connsiteX4" fmla="*/ 742401 w 742460"/>
                  <a:gd name="connsiteY4" fmla="*/ 36863 h 336924"/>
                  <a:gd name="connsiteX5" fmla="*/ 657735 w 742460"/>
                  <a:gd name="connsiteY5" fmla="*/ 115180 h 336924"/>
                  <a:gd name="connsiteX6" fmla="*/ 551901 w 742460"/>
                  <a:gd name="connsiteY6" fmla="*/ 178680 h 336924"/>
                  <a:gd name="connsiteX7" fmla="*/ 427018 w 742460"/>
                  <a:gd name="connsiteY7" fmla="*/ 240063 h 336924"/>
                  <a:gd name="connsiteX8" fmla="*/ 297901 w 742460"/>
                  <a:gd name="connsiteY8" fmla="*/ 307797 h 336924"/>
                  <a:gd name="connsiteX9" fmla="*/ 196301 w 742460"/>
                  <a:gd name="connsiteY9" fmla="*/ 333197 h 336924"/>
                  <a:gd name="connsiteX10" fmla="*/ 137035 w 742460"/>
                  <a:gd name="connsiteY10" fmla="*/ 231597 h 336924"/>
                  <a:gd name="connsiteX11" fmla="*/ 62951 w 742460"/>
                  <a:gd name="connsiteY11" fmla="*/ 138463 h 336924"/>
                  <a:gd name="connsiteX12" fmla="*/ 3685 w 742460"/>
                  <a:gd name="connsiteY12" fmla="*/ 2997 h 336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42460" h="336924">
                    <a:moveTo>
                      <a:pt x="3685" y="2997"/>
                    </a:moveTo>
                    <a:cubicBezTo>
                      <a:pt x="22382" y="-12525"/>
                      <a:pt x="111988" y="36863"/>
                      <a:pt x="175135" y="45330"/>
                    </a:cubicBezTo>
                    <a:cubicBezTo>
                      <a:pt x="238282" y="53797"/>
                      <a:pt x="304251" y="54150"/>
                      <a:pt x="382568" y="53797"/>
                    </a:cubicBezTo>
                    <a:cubicBezTo>
                      <a:pt x="460885" y="53444"/>
                      <a:pt x="585063" y="46035"/>
                      <a:pt x="645035" y="43213"/>
                    </a:cubicBezTo>
                    <a:cubicBezTo>
                      <a:pt x="705007" y="40391"/>
                      <a:pt x="740284" y="24869"/>
                      <a:pt x="742401" y="36863"/>
                    </a:cubicBezTo>
                    <a:cubicBezTo>
                      <a:pt x="744518" y="48857"/>
                      <a:pt x="689485" y="91544"/>
                      <a:pt x="657735" y="115180"/>
                    </a:cubicBezTo>
                    <a:cubicBezTo>
                      <a:pt x="625985" y="138816"/>
                      <a:pt x="590354" y="157866"/>
                      <a:pt x="551901" y="178680"/>
                    </a:cubicBezTo>
                    <a:cubicBezTo>
                      <a:pt x="513448" y="199494"/>
                      <a:pt x="469351" y="218544"/>
                      <a:pt x="427018" y="240063"/>
                    </a:cubicBezTo>
                    <a:cubicBezTo>
                      <a:pt x="384685" y="261582"/>
                      <a:pt x="336354" y="292275"/>
                      <a:pt x="297901" y="307797"/>
                    </a:cubicBezTo>
                    <a:cubicBezTo>
                      <a:pt x="259448" y="323319"/>
                      <a:pt x="223112" y="345897"/>
                      <a:pt x="196301" y="333197"/>
                    </a:cubicBezTo>
                    <a:cubicBezTo>
                      <a:pt x="169490" y="320497"/>
                      <a:pt x="159260" y="264053"/>
                      <a:pt x="137035" y="231597"/>
                    </a:cubicBezTo>
                    <a:cubicBezTo>
                      <a:pt x="114810" y="199141"/>
                      <a:pt x="83412" y="171977"/>
                      <a:pt x="62951" y="138463"/>
                    </a:cubicBezTo>
                    <a:cubicBezTo>
                      <a:pt x="42490" y="104949"/>
                      <a:pt x="-15012" y="18519"/>
                      <a:pt x="3685" y="2997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5" name="フリーフォーム: 図形 344">
                <a:extLst>
                  <a:ext uri="{FF2B5EF4-FFF2-40B4-BE49-F238E27FC236}">
                    <a16:creationId xmlns:a16="http://schemas.microsoft.com/office/drawing/2014/main" id="{392CED21-19BC-428D-8933-27BFBF86158A}"/>
                  </a:ext>
                </a:extLst>
              </p:cNvPr>
              <p:cNvSpPr/>
              <p:nvPr/>
            </p:nvSpPr>
            <p:spPr>
              <a:xfrm>
                <a:off x="7775223" y="3781425"/>
                <a:ext cx="206375" cy="885825"/>
              </a:xfrm>
              <a:custGeom>
                <a:avLst/>
                <a:gdLst>
                  <a:gd name="connsiteX0" fmla="*/ 206375 w 206375"/>
                  <a:gd name="connsiteY0" fmla="*/ 0 h 885825"/>
                  <a:gd name="connsiteX1" fmla="*/ 180975 w 206375"/>
                  <a:gd name="connsiteY1" fmla="*/ 136525 h 885825"/>
                  <a:gd name="connsiteX2" fmla="*/ 174625 w 206375"/>
                  <a:gd name="connsiteY2" fmla="*/ 336550 h 885825"/>
                  <a:gd name="connsiteX3" fmla="*/ 165100 w 206375"/>
                  <a:gd name="connsiteY3" fmla="*/ 428625 h 885825"/>
                  <a:gd name="connsiteX4" fmla="*/ 104775 w 206375"/>
                  <a:gd name="connsiteY4" fmla="*/ 590550 h 885825"/>
                  <a:gd name="connsiteX5" fmla="*/ 0 w 206375"/>
                  <a:gd name="connsiteY5" fmla="*/ 88582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375" h="885825">
                    <a:moveTo>
                      <a:pt x="206375" y="0"/>
                    </a:moveTo>
                    <a:cubicBezTo>
                      <a:pt x="196321" y="40216"/>
                      <a:pt x="186267" y="80433"/>
                      <a:pt x="180975" y="136525"/>
                    </a:cubicBezTo>
                    <a:cubicBezTo>
                      <a:pt x="175683" y="192617"/>
                      <a:pt x="177271" y="287867"/>
                      <a:pt x="174625" y="336550"/>
                    </a:cubicBezTo>
                    <a:cubicBezTo>
                      <a:pt x="171979" y="385233"/>
                      <a:pt x="176742" y="386292"/>
                      <a:pt x="165100" y="428625"/>
                    </a:cubicBezTo>
                    <a:cubicBezTo>
                      <a:pt x="153458" y="470958"/>
                      <a:pt x="132292" y="514350"/>
                      <a:pt x="104775" y="590550"/>
                    </a:cubicBezTo>
                    <a:cubicBezTo>
                      <a:pt x="77258" y="666750"/>
                      <a:pt x="38629" y="776287"/>
                      <a:pt x="0" y="885825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6" name="フリーフォーム: 図形 345">
                <a:extLst>
                  <a:ext uri="{FF2B5EF4-FFF2-40B4-BE49-F238E27FC236}">
                    <a16:creationId xmlns:a16="http://schemas.microsoft.com/office/drawing/2014/main" id="{867141C5-6FEB-450F-99E9-44CECB69963F}"/>
                  </a:ext>
                </a:extLst>
              </p:cNvPr>
              <p:cNvSpPr/>
              <p:nvPr/>
            </p:nvSpPr>
            <p:spPr>
              <a:xfrm>
                <a:off x="5378098" y="3289300"/>
                <a:ext cx="320675" cy="946150"/>
              </a:xfrm>
              <a:custGeom>
                <a:avLst/>
                <a:gdLst>
                  <a:gd name="connsiteX0" fmla="*/ 0 w 320675"/>
                  <a:gd name="connsiteY0" fmla="*/ 0 h 946150"/>
                  <a:gd name="connsiteX1" fmla="*/ 63500 w 320675"/>
                  <a:gd name="connsiteY1" fmla="*/ 171450 h 946150"/>
                  <a:gd name="connsiteX2" fmla="*/ 174625 w 320675"/>
                  <a:gd name="connsiteY2" fmla="*/ 488950 h 946150"/>
                  <a:gd name="connsiteX3" fmla="*/ 269875 w 320675"/>
                  <a:gd name="connsiteY3" fmla="*/ 819150 h 946150"/>
                  <a:gd name="connsiteX4" fmla="*/ 320675 w 320675"/>
                  <a:gd name="connsiteY4" fmla="*/ 946150 h 946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0675" h="946150">
                    <a:moveTo>
                      <a:pt x="0" y="0"/>
                    </a:moveTo>
                    <a:cubicBezTo>
                      <a:pt x="17198" y="44979"/>
                      <a:pt x="34396" y="89958"/>
                      <a:pt x="63500" y="171450"/>
                    </a:cubicBezTo>
                    <a:cubicBezTo>
                      <a:pt x="92604" y="252942"/>
                      <a:pt x="140229" y="381000"/>
                      <a:pt x="174625" y="488950"/>
                    </a:cubicBezTo>
                    <a:cubicBezTo>
                      <a:pt x="209021" y="596900"/>
                      <a:pt x="245533" y="742950"/>
                      <a:pt x="269875" y="819150"/>
                    </a:cubicBezTo>
                    <a:cubicBezTo>
                      <a:pt x="294217" y="895350"/>
                      <a:pt x="307446" y="920750"/>
                      <a:pt x="320675" y="94615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7" name="フリーフォーム: 図形 346">
                <a:extLst>
                  <a:ext uri="{FF2B5EF4-FFF2-40B4-BE49-F238E27FC236}">
                    <a16:creationId xmlns:a16="http://schemas.microsoft.com/office/drawing/2014/main" id="{4A490E50-F727-40DD-A17A-EB928C68B58C}"/>
                  </a:ext>
                </a:extLst>
              </p:cNvPr>
              <p:cNvSpPr/>
              <p:nvPr/>
            </p:nvSpPr>
            <p:spPr>
              <a:xfrm>
                <a:off x="5535682" y="3612859"/>
                <a:ext cx="743279" cy="909038"/>
              </a:xfrm>
              <a:custGeom>
                <a:avLst/>
                <a:gdLst>
                  <a:gd name="connsiteX0" fmla="*/ 6458 w 743279"/>
                  <a:gd name="connsiteY0" fmla="*/ 2408 h 909038"/>
                  <a:gd name="connsiteX1" fmla="*/ 226591 w 743279"/>
                  <a:gd name="connsiteY1" fmla="*/ 273341 h 909038"/>
                  <a:gd name="connsiteX2" fmla="*/ 493291 w 743279"/>
                  <a:gd name="connsiteY2" fmla="*/ 493474 h 909038"/>
                  <a:gd name="connsiteX3" fmla="*/ 586424 w 743279"/>
                  <a:gd name="connsiteY3" fmla="*/ 561208 h 909038"/>
                  <a:gd name="connsiteX4" fmla="*/ 704958 w 743279"/>
                  <a:gd name="connsiteY4" fmla="*/ 603541 h 909038"/>
                  <a:gd name="connsiteX5" fmla="*/ 743058 w 743279"/>
                  <a:gd name="connsiteY5" fmla="*/ 633174 h 909038"/>
                  <a:gd name="connsiteX6" fmla="*/ 717658 w 743279"/>
                  <a:gd name="connsiteY6" fmla="*/ 692441 h 909038"/>
                  <a:gd name="connsiteX7" fmla="*/ 658391 w 743279"/>
                  <a:gd name="connsiteY7" fmla="*/ 755941 h 909038"/>
                  <a:gd name="connsiteX8" fmla="*/ 594891 w 743279"/>
                  <a:gd name="connsiteY8" fmla="*/ 840608 h 909038"/>
                  <a:gd name="connsiteX9" fmla="*/ 319724 w 743279"/>
                  <a:gd name="connsiteY9" fmla="*/ 899874 h 909038"/>
                  <a:gd name="connsiteX10" fmla="*/ 196958 w 743279"/>
                  <a:gd name="connsiteY10" fmla="*/ 637408 h 909038"/>
                  <a:gd name="connsiteX11" fmla="*/ 129224 w 743279"/>
                  <a:gd name="connsiteY11" fmla="*/ 438441 h 909038"/>
                  <a:gd name="connsiteX12" fmla="*/ 108058 w 743279"/>
                  <a:gd name="connsiteY12" fmla="*/ 273341 h 909038"/>
                  <a:gd name="connsiteX13" fmla="*/ 61491 w 743279"/>
                  <a:gd name="connsiteY13" fmla="*/ 146341 h 909038"/>
                  <a:gd name="connsiteX14" fmla="*/ 6458 w 743279"/>
                  <a:gd name="connsiteY14" fmla="*/ 2408 h 909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43279" h="909038">
                    <a:moveTo>
                      <a:pt x="6458" y="2408"/>
                    </a:moveTo>
                    <a:cubicBezTo>
                      <a:pt x="33975" y="23575"/>
                      <a:pt x="145452" y="191497"/>
                      <a:pt x="226591" y="273341"/>
                    </a:cubicBezTo>
                    <a:cubicBezTo>
                      <a:pt x="307730" y="355185"/>
                      <a:pt x="433319" y="445496"/>
                      <a:pt x="493291" y="493474"/>
                    </a:cubicBezTo>
                    <a:cubicBezTo>
                      <a:pt x="553263" y="541452"/>
                      <a:pt x="551146" y="542864"/>
                      <a:pt x="586424" y="561208"/>
                    </a:cubicBezTo>
                    <a:cubicBezTo>
                      <a:pt x="621702" y="579552"/>
                      <a:pt x="678852" y="591547"/>
                      <a:pt x="704958" y="603541"/>
                    </a:cubicBezTo>
                    <a:cubicBezTo>
                      <a:pt x="731064" y="615535"/>
                      <a:pt x="740941" y="618357"/>
                      <a:pt x="743058" y="633174"/>
                    </a:cubicBezTo>
                    <a:cubicBezTo>
                      <a:pt x="745175" y="647991"/>
                      <a:pt x="731769" y="671980"/>
                      <a:pt x="717658" y="692441"/>
                    </a:cubicBezTo>
                    <a:cubicBezTo>
                      <a:pt x="703547" y="712902"/>
                      <a:pt x="678852" y="731247"/>
                      <a:pt x="658391" y="755941"/>
                    </a:cubicBezTo>
                    <a:cubicBezTo>
                      <a:pt x="637930" y="780635"/>
                      <a:pt x="651335" y="816619"/>
                      <a:pt x="594891" y="840608"/>
                    </a:cubicBezTo>
                    <a:cubicBezTo>
                      <a:pt x="538447" y="864597"/>
                      <a:pt x="386046" y="933741"/>
                      <a:pt x="319724" y="899874"/>
                    </a:cubicBezTo>
                    <a:cubicBezTo>
                      <a:pt x="253402" y="866007"/>
                      <a:pt x="228708" y="714313"/>
                      <a:pt x="196958" y="637408"/>
                    </a:cubicBezTo>
                    <a:cubicBezTo>
                      <a:pt x="165208" y="560503"/>
                      <a:pt x="144041" y="499119"/>
                      <a:pt x="129224" y="438441"/>
                    </a:cubicBezTo>
                    <a:cubicBezTo>
                      <a:pt x="114407" y="377763"/>
                      <a:pt x="119347" y="322024"/>
                      <a:pt x="108058" y="273341"/>
                    </a:cubicBezTo>
                    <a:cubicBezTo>
                      <a:pt x="96769" y="224658"/>
                      <a:pt x="75602" y="187263"/>
                      <a:pt x="61491" y="146341"/>
                    </a:cubicBezTo>
                    <a:cubicBezTo>
                      <a:pt x="47380" y="105419"/>
                      <a:pt x="-21059" y="-18759"/>
                      <a:pt x="6458" y="2408"/>
                    </a:cubicBezTo>
                    <a:close/>
                  </a:path>
                </a:pathLst>
              </a:custGeom>
              <a:solidFill>
                <a:srgbClr val="FF00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8" name="フリーフォーム: 図形 347">
                <a:extLst>
                  <a:ext uri="{FF2B5EF4-FFF2-40B4-BE49-F238E27FC236}">
                    <a16:creationId xmlns:a16="http://schemas.microsoft.com/office/drawing/2014/main" id="{2F1FF595-BAC0-4F16-9798-472621BBC177}"/>
                  </a:ext>
                </a:extLst>
              </p:cNvPr>
              <p:cNvSpPr/>
              <p:nvPr/>
            </p:nvSpPr>
            <p:spPr>
              <a:xfrm>
                <a:off x="5323987" y="2717800"/>
                <a:ext cx="47761" cy="561975"/>
              </a:xfrm>
              <a:custGeom>
                <a:avLst/>
                <a:gdLst>
                  <a:gd name="connsiteX0" fmla="*/ 136 w 47761"/>
                  <a:gd name="connsiteY0" fmla="*/ 0 h 561975"/>
                  <a:gd name="connsiteX1" fmla="*/ 3311 w 47761"/>
                  <a:gd name="connsiteY1" fmla="*/ 238125 h 561975"/>
                  <a:gd name="connsiteX2" fmla="*/ 22361 w 47761"/>
                  <a:gd name="connsiteY2" fmla="*/ 450850 h 561975"/>
                  <a:gd name="connsiteX3" fmla="*/ 47761 w 47761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761" h="561975">
                    <a:moveTo>
                      <a:pt x="136" y="0"/>
                    </a:moveTo>
                    <a:cubicBezTo>
                      <a:pt x="-129" y="81491"/>
                      <a:pt x="-393" y="162983"/>
                      <a:pt x="3311" y="238125"/>
                    </a:cubicBezTo>
                    <a:cubicBezTo>
                      <a:pt x="7015" y="313267"/>
                      <a:pt x="14953" y="396875"/>
                      <a:pt x="22361" y="450850"/>
                    </a:cubicBezTo>
                    <a:cubicBezTo>
                      <a:pt x="29769" y="504825"/>
                      <a:pt x="38765" y="533400"/>
                      <a:pt x="47761" y="561975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9" name="フリーフォーム: 図形 348">
                <a:extLst>
                  <a:ext uri="{FF2B5EF4-FFF2-40B4-BE49-F238E27FC236}">
                    <a16:creationId xmlns:a16="http://schemas.microsoft.com/office/drawing/2014/main" id="{E56C7912-E009-4D0D-B5C6-ECAE35F3803F}"/>
                  </a:ext>
                </a:extLst>
              </p:cNvPr>
              <p:cNvSpPr/>
              <p:nvPr/>
            </p:nvSpPr>
            <p:spPr>
              <a:xfrm>
                <a:off x="7994298" y="1733550"/>
                <a:ext cx="251380" cy="2022475"/>
              </a:xfrm>
              <a:custGeom>
                <a:avLst/>
                <a:gdLst>
                  <a:gd name="connsiteX0" fmla="*/ 174625 w 251380"/>
                  <a:gd name="connsiteY0" fmla="*/ 0 h 2022475"/>
                  <a:gd name="connsiteX1" fmla="*/ 222250 w 251380"/>
                  <a:gd name="connsiteY1" fmla="*/ 520700 h 2022475"/>
                  <a:gd name="connsiteX2" fmla="*/ 241300 w 251380"/>
                  <a:gd name="connsiteY2" fmla="*/ 1073150 h 2022475"/>
                  <a:gd name="connsiteX3" fmla="*/ 250825 w 251380"/>
                  <a:gd name="connsiteY3" fmla="*/ 1425575 h 2022475"/>
                  <a:gd name="connsiteX4" fmla="*/ 225425 w 251380"/>
                  <a:gd name="connsiteY4" fmla="*/ 1546225 h 2022475"/>
                  <a:gd name="connsiteX5" fmla="*/ 158750 w 251380"/>
                  <a:gd name="connsiteY5" fmla="*/ 1762125 h 2022475"/>
                  <a:gd name="connsiteX6" fmla="*/ 0 w 251380"/>
                  <a:gd name="connsiteY6" fmla="*/ 2022475 h 202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80" h="2022475">
                    <a:moveTo>
                      <a:pt x="174625" y="0"/>
                    </a:moveTo>
                    <a:cubicBezTo>
                      <a:pt x="192881" y="170921"/>
                      <a:pt x="211138" y="341842"/>
                      <a:pt x="222250" y="520700"/>
                    </a:cubicBezTo>
                    <a:cubicBezTo>
                      <a:pt x="233362" y="699558"/>
                      <a:pt x="236538" y="922338"/>
                      <a:pt x="241300" y="1073150"/>
                    </a:cubicBezTo>
                    <a:cubicBezTo>
                      <a:pt x="246062" y="1223962"/>
                      <a:pt x="253471" y="1346729"/>
                      <a:pt x="250825" y="1425575"/>
                    </a:cubicBezTo>
                    <a:cubicBezTo>
                      <a:pt x="248179" y="1504421"/>
                      <a:pt x="240771" y="1490133"/>
                      <a:pt x="225425" y="1546225"/>
                    </a:cubicBezTo>
                    <a:cubicBezTo>
                      <a:pt x="210079" y="1602317"/>
                      <a:pt x="196321" y="1682750"/>
                      <a:pt x="158750" y="1762125"/>
                    </a:cubicBezTo>
                    <a:cubicBezTo>
                      <a:pt x="121179" y="1841500"/>
                      <a:pt x="60589" y="1931987"/>
                      <a:pt x="0" y="2022475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0" name="フリーフォーム: 図形 349">
                <a:extLst>
                  <a:ext uri="{FF2B5EF4-FFF2-40B4-BE49-F238E27FC236}">
                    <a16:creationId xmlns:a16="http://schemas.microsoft.com/office/drawing/2014/main" id="{4325E26C-78BB-4BAB-B8CC-AD2C2C48507F}"/>
                  </a:ext>
                </a:extLst>
              </p:cNvPr>
              <p:cNvSpPr/>
              <p:nvPr/>
            </p:nvSpPr>
            <p:spPr>
              <a:xfrm>
                <a:off x="5330473" y="669925"/>
                <a:ext cx="882650" cy="2035175"/>
              </a:xfrm>
              <a:custGeom>
                <a:avLst/>
                <a:gdLst>
                  <a:gd name="connsiteX0" fmla="*/ 882650 w 882650"/>
                  <a:gd name="connsiteY0" fmla="*/ 0 h 2035175"/>
                  <a:gd name="connsiteX1" fmla="*/ 330200 w 882650"/>
                  <a:gd name="connsiteY1" fmla="*/ 571500 h 2035175"/>
                  <a:gd name="connsiteX2" fmla="*/ 73025 w 882650"/>
                  <a:gd name="connsiteY2" fmla="*/ 1501775 h 2035175"/>
                  <a:gd name="connsiteX3" fmla="*/ 76200 w 882650"/>
                  <a:gd name="connsiteY3" fmla="*/ 1870075 h 2035175"/>
                  <a:gd name="connsiteX4" fmla="*/ 76200 w 882650"/>
                  <a:gd name="connsiteY4" fmla="*/ 1971675 h 2035175"/>
                  <a:gd name="connsiteX5" fmla="*/ 0 w 882650"/>
                  <a:gd name="connsiteY5" fmla="*/ 2035175 h 2035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2650" h="2035175">
                    <a:moveTo>
                      <a:pt x="882650" y="0"/>
                    </a:moveTo>
                    <a:cubicBezTo>
                      <a:pt x="673893" y="160602"/>
                      <a:pt x="465137" y="321204"/>
                      <a:pt x="330200" y="571500"/>
                    </a:cubicBezTo>
                    <a:cubicBezTo>
                      <a:pt x="195263" y="821796"/>
                      <a:pt x="115358" y="1285346"/>
                      <a:pt x="73025" y="1501775"/>
                    </a:cubicBezTo>
                    <a:cubicBezTo>
                      <a:pt x="30692" y="1718204"/>
                      <a:pt x="75671" y="1791758"/>
                      <a:pt x="76200" y="1870075"/>
                    </a:cubicBezTo>
                    <a:cubicBezTo>
                      <a:pt x="76729" y="1948392"/>
                      <a:pt x="88900" y="1944158"/>
                      <a:pt x="76200" y="1971675"/>
                    </a:cubicBezTo>
                    <a:cubicBezTo>
                      <a:pt x="63500" y="1999192"/>
                      <a:pt x="0" y="2035175"/>
                      <a:pt x="0" y="2035175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1" name="フリーフォーム: 図形 350">
                <a:extLst>
                  <a:ext uri="{FF2B5EF4-FFF2-40B4-BE49-F238E27FC236}">
                    <a16:creationId xmlns:a16="http://schemas.microsoft.com/office/drawing/2014/main" id="{CDC16919-E64F-4225-96FE-59D72BC5908B}"/>
                  </a:ext>
                </a:extLst>
              </p:cNvPr>
              <p:cNvSpPr/>
              <p:nvPr/>
            </p:nvSpPr>
            <p:spPr>
              <a:xfrm>
                <a:off x="6203598" y="489937"/>
                <a:ext cx="1971675" cy="1269013"/>
              </a:xfrm>
              <a:custGeom>
                <a:avLst/>
                <a:gdLst>
                  <a:gd name="connsiteX0" fmla="*/ 0 w 1971675"/>
                  <a:gd name="connsiteY0" fmla="*/ 186338 h 1269013"/>
                  <a:gd name="connsiteX1" fmla="*/ 257175 w 1971675"/>
                  <a:gd name="connsiteY1" fmla="*/ 43463 h 1269013"/>
                  <a:gd name="connsiteX2" fmla="*/ 765175 w 1971675"/>
                  <a:gd name="connsiteY2" fmla="*/ 8538 h 1269013"/>
                  <a:gd name="connsiteX3" fmla="*/ 1343025 w 1971675"/>
                  <a:gd name="connsiteY3" fmla="*/ 183163 h 1269013"/>
                  <a:gd name="connsiteX4" fmla="*/ 1825625 w 1971675"/>
                  <a:gd name="connsiteY4" fmla="*/ 764188 h 1269013"/>
                  <a:gd name="connsiteX5" fmla="*/ 1939925 w 1971675"/>
                  <a:gd name="connsiteY5" fmla="*/ 1154713 h 1269013"/>
                  <a:gd name="connsiteX6" fmla="*/ 1971675 w 1971675"/>
                  <a:gd name="connsiteY6" fmla="*/ 1269013 h 126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1675" h="1269013">
                    <a:moveTo>
                      <a:pt x="0" y="186338"/>
                    </a:moveTo>
                    <a:cubicBezTo>
                      <a:pt x="64823" y="129717"/>
                      <a:pt x="129646" y="73096"/>
                      <a:pt x="257175" y="43463"/>
                    </a:cubicBezTo>
                    <a:cubicBezTo>
                      <a:pt x="384704" y="13830"/>
                      <a:pt x="584200" y="-14745"/>
                      <a:pt x="765175" y="8538"/>
                    </a:cubicBezTo>
                    <a:cubicBezTo>
                      <a:pt x="946150" y="31821"/>
                      <a:pt x="1166283" y="57221"/>
                      <a:pt x="1343025" y="183163"/>
                    </a:cubicBezTo>
                    <a:cubicBezTo>
                      <a:pt x="1519767" y="309105"/>
                      <a:pt x="1726142" y="602263"/>
                      <a:pt x="1825625" y="764188"/>
                    </a:cubicBezTo>
                    <a:cubicBezTo>
                      <a:pt x="1925108" y="926113"/>
                      <a:pt x="1915583" y="1070576"/>
                      <a:pt x="1939925" y="1154713"/>
                    </a:cubicBezTo>
                    <a:cubicBezTo>
                      <a:pt x="1964267" y="1238851"/>
                      <a:pt x="1967971" y="1253932"/>
                      <a:pt x="1971675" y="1269013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2" name="フリーフォーム: 図形 351">
                <a:extLst>
                  <a:ext uri="{FF2B5EF4-FFF2-40B4-BE49-F238E27FC236}">
                    <a16:creationId xmlns:a16="http://schemas.microsoft.com/office/drawing/2014/main" id="{05AD8F7B-DD87-4BFC-8EF5-9E9635CF4C80}"/>
                  </a:ext>
                </a:extLst>
              </p:cNvPr>
              <p:cNvSpPr/>
              <p:nvPr/>
            </p:nvSpPr>
            <p:spPr>
              <a:xfrm>
                <a:off x="5160294" y="2356945"/>
                <a:ext cx="216746" cy="1005204"/>
              </a:xfrm>
              <a:custGeom>
                <a:avLst/>
                <a:gdLst>
                  <a:gd name="connsiteX0" fmla="*/ 165946 w 216746"/>
                  <a:gd name="connsiteY0" fmla="*/ 318522 h 1005204"/>
                  <a:gd name="connsiteX1" fmla="*/ 157479 w 216746"/>
                  <a:gd name="connsiteY1" fmla="*/ 161888 h 1005204"/>
                  <a:gd name="connsiteX2" fmla="*/ 144779 w 216746"/>
                  <a:gd name="connsiteY2" fmla="*/ 26422 h 1005204"/>
                  <a:gd name="connsiteX3" fmla="*/ 127846 w 216746"/>
                  <a:gd name="connsiteY3" fmla="*/ 1022 h 1005204"/>
                  <a:gd name="connsiteX4" fmla="*/ 72812 w 216746"/>
                  <a:gd name="connsiteY4" fmla="*/ 43355 h 1005204"/>
                  <a:gd name="connsiteX5" fmla="*/ 34712 w 216746"/>
                  <a:gd name="connsiteY5" fmla="*/ 132255 h 1005204"/>
                  <a:gd name="connsiteX6" fmla="*/ 68579 w 216746"/>
                  <a:gd name="connsiteY6" fmla="*/ 314288 h 1005204"/>
                  <a:gd name="connsiteX7" fmla="*/ 68579 w 216746"/>
                  <a:gd name="connsiteY7" fmla="*/ 382022 h 1005204"/>
                  <a:gd name="connsiteX8" fmla="*/ 13546 w 216746"/>
                  <a:gd name="connsiteY8" fmla="*/ 547122 h 1005204"/>
                  <a:gd name="connsiteX9" fmla="*/ 846 w 216746"/>
                  <a:gd name="connsiteY9" fmla="*/ 648722 h 1005204"/>
                  <a:gd name="connsiteX10" fmla="*/ 30479 w 216746"/>
                  <a:gd name="connsiteY10" fmla="*/ 779955 h 1005204"/>
                  <a:gd name="connsiteX11" fmla="*/ 22012 w 216746"/>
                  <a:gd name="connsiteY11" fmla="*/ 864622 h 1005204"/>
                  <a:gd name="connsiteX12" fmla="*/ 5079 w 216746"/>
                  <a:gd name="connsiteY12" fmla="*/ 940822 h 1005204"/>
                  <a:gd name="connsiteX13" fmla="*/ 110912 w 216746"/>
                  <a:gd name="connsiteY13" fmla="*/ 1000088 h 1005204"/>
                  <a:gd name="connsiteX14" fmla="*/ 178646 w 216746"/>
                  <a:gd name="connsiteY14" fmla="*/ 995855 h 1005204"/>
                  <a:gd name="connsiteX15" fmla="*/ 216746 w 216746"/>
                  <a:gd name="connsiteY15" fmla="*/ 945055 h 1005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16746" h="1005204">
                    <a:moveTo>
                      <a:pt x="165946" y="318522"/>
                    </a:moveTo>
                    <a:cubicBezTo>
                      <a:pt x="163476" y="264546"/>
                      <a:pt x="161007" y="210571"/>
                      <a:pt x="157479" y="161888"/>
                    </a:cubicBezTo>
                    <a:cubicBezTo>
                      <a:pt x="153951" y="113205"/>
                      <a:pt x="149718" y="53233"/>
                      <a:pt x="144779" y="26422"/>
                    </a:cubicBezTo>
                    <a:cubicBezTo>
                      <a:pt x="139840" y="-389"/>
                      <a:pt x="139840" y="-1800"/>
                      <a:pt x="127846" y="1022"/>
                    </a:cubicBezTo>
                    <a:cubicBezTo>
                      <a:pt x="115851" y="3844"/>
                      <a:pt x="88334" y="21483"/>
                      <a:pt x="72812" y="43355"/>
                    </a:cubicBezTo>
                    <a:cubicBezTo>
                      <a:pt x="57290" y="65227"/>
                      <a:pt x="35417" y="87100"/>
                      <a:pt x="34712" y="132255"/>
                    </a:cubicBezTo>
                    <a:cubicBezTo>
                      <a:pt x="34007" y="177410"/>
                      <a:pt x="62935" y="272660"/>
                      <a:pt x="68579" y="314288"/>
                    </a:cubicBezTo>
                    <a:cubicBezTo>
                      <a:pt x="74223" y="355916"/>
                      <a:pt x="77751" y="343216"/>
                      <a:pt x="68579" y="382022"/>
                    </a:cubicBezTo>
                    <a:cubicBezTo>
                      <a:pt x="59407" y="420828"/>
                      <a:pt x="24835" y="502672"/>
                      <a:pt x="13546" y="547122"/>
                    </a:cubicBezTo>
                    <a:cubicBezTo>
                      <a:pt x="2257" y="591572"/>
                      <a:pt x="-1976" y="609917"/>
                      <a:pt x="846" y="648722"/>
                    </a:cubicBezTo>
                    <a:cubicBezTo>
                      <a:pt x="3668" y="687527"/>
                      <a:pt x="26951" y="743972"/>
                      <a:pt x="30479" y="779955"/>
                    </a:cubicBezTo>
                    <a:cubicBezTo>
                      <a:pt x="34007" y="815938"/>
                      <a:pt x="26245" y="837811"/>
                      <a:pt x="22012" y="864622"/>
                    </a:cubicBezTo>
                    <a:cubicBezTo>
                      <a:pt x="17779" y="891433"/>
                      <a:pt x="-9738" y="918244"/>
                      <a:pt x="5079" y="940822"/>
                    </a:cubicBezTo>
                    <a:cubicBezTo>
                      <a:pt x="19896" y="963400"/>
                      <a:pt x="81984" y="990916"/>
                      <a:pt x="110912" y="1000088"/>
                    </a:cubicBezTo>
                    <a:cubicBezTo>
                      <a:pt x="139840" y="1009260"/>
                      <a:pt x="161007" y="1005027"/>
                      <a:pt x="178646" y="995855"/>
                    </a:cubicBezTo>
                    <a:cubicBezTo>
                      <a:pt x="196285" y="986683"/>
                      <a:pt x="216746" y="945055"/>
                      <a:pt x="216746" y="945055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3" name="フリーフォーム: 図形 352">
                <a:extLst>
                  <a:ext uri="{FF2B5EF4-FFF2-40B4-BE49-F238E27FC236}">
                    <a16:creationId xmlns:a16="http://schemas.microsoft.com/office/drawing/2014/main" id="{752D1E08-88FF-4A5B-81D2-AD9FF68D9991}"/>
                  </a:ext>
                </a:extLst>
              </p:cNvPr>
              <p:cNvSpPr/>
              <p:nvPr/>
            </p:nvSpPr>
            <p:spPr>
              <a:xfrm>
                <a:off x="8234540" y="2279310"/>
                <a:ext cx="271741" cy="1111680"/>
              </a:xfrm>
              <a:custGeom>
                <a:avLst/>
                <a:gdLst>
                  <a:gd name="connsiteX0" fmla="*/ 0 w 271741"/>
                  <a:gd name="connsiteY0" fmla="*/ 1035390 h 1111680"/>
                  <a:gd name="connsiteX1" fmla="*/ 84666 w 271741"/>
                  <a:gd name="connsiteY1" fmla="*/ 1111590 h 1111680"/>
                  <a:gd name="connsiteX2" fmla="*/ 245533 w 271741"/>
                  <a:gd name="connsiteY2" fmla="*/ 1043857 h 1111680"/>
                  <a:gd name="connsiteX3" fmla="*/ 266700 w 271741"/>
                  <a:gd name="connsiteY3" fmla="*/ 785623 h 1111680"/>
                  <a:gd name="connsiteX4" fmla="*/ 194733 w 271741"/>
                  <a:gd name="connsiteY4" fmla="*/ 328423 h 1111680"/>
                  <a:gd name="connsiteX5" fmla="*/ 198966 w 271741"/>
                  <a:gd name="connsiteY5" fmla="*/ 188723 h 1111680"/>
                  <a:gd name="connsiteX6" fmla="*/ 220133 w 271741"/>
                  <a:gd name="connsiteY6" fmla="*/ 74423 h 1111680"/>
                  <a:gd name="connsiteX7" fmla="*/ 139700 w 271741"/>
                  <a:gd name="connsiteY7" fmla="*/ 2457 h 1111680"/>
                  <a:gd name="connsiteX8" fmla="*/ 84666 w 271741"/>
                  <a:gd name="connsiteY8" fmla="*/ 163323 h 1111680"/>
                  <a:gd name="connsiteX9" fmla="*/ 84666 w 271741"/>
                  <a:gd name="connsiteY9" fmla="*/ 349590 h 1111680"/>
                  <a:gd name="connsiteX10" fmla="*/ 67733 w 271741"/>
                  <a:gd name="connsiteY10" fmla="*/ 404623 h 1111680"/>
                  <a:gd name="connsiteX11" fmla="*/ 8466 w 271741"/>
                  <a:gd name="connsiteY11" fmla="*/ 417323 h 1111680"/>
                  <a:gd name="connsiteX12" fmla="*/ 12700 w 271741"/>
                  <a:gd name="connsiteY12" fmla="*/ 235290 h 111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1741" h="1111680">
                    <a:moveTo>
                      <a:pt x="0" y="1035390"/>
                    </a:moveTo>
                    <a:cubicBezTo>
                      <a:pt x="21872" y="1072784"/>
                      <a:pt x="43744" y="1110179"/>
                      <a:pt x="84666" y="1111590"/>
                    </a:cubicBezTo>
                    <a:cubicBezTo>
                      <a:pt x="125588" y="1113001"/>
                      <a:pt x="215194" y="1098185"/>
                      <a:pt x="245533" y="1043857"/>
                    </a:cubicBezTo>
                    <a:cubicBezTo>
                      <a:pt x="275872" y="989529"/>
                      <a:pt x="275167" y="904862"/>
                      <a:pt x="266700" y="785623"/>
                    </a:cubicBezTo>
                    <a:cubicBezTo>
                      <a:pt x="258233" y="666384"/>
                      <a:pt x="206022" y="427906"/>
                      <a:pt x="194733" y="328423"/>
                    </a:cubicBezTo>
                    <a:cubicBezTo>
                      <a:pt x="183444" y="228940"/>
                      <a:pt x="194733" y="231056"/>
                      <a:pt x="198966" y="188723"/>
                    </a:cubicBezTo>
                    <a:cubicBezTo>
                      <a:pt x="203199" y="146390"/>
                      <a:pt x="230011" y="105467"/>
                      <a:pt x="220133" y="74423"/>
                    </a:cubicBezTo>
                    <a:cubicBezTo>
                      <a:pt x="210255" y="43379"/>
                      <a:pt x="162278" y="-12360"/>
                      <a:pt x="139700" y="2457"/>
                    </a:cubicBezTo>
                    <a:cubicBezTo>
                      <a:pt x="117122" y="17274"/>
                      <a:pt x="93838" y="105467"/>
                      <a:pt x="84666" y="163323"/>
                    </a:cubicBezTo>
                    <a:cubicBezTo>
                      <a:pt x="75494" y="221179"/>
                      <a:pt x="87488" y="309373"/>
                      <a:pt x="84666" y="349590"/>
                    </a:cubicBezTo>
                    <a:cubicBezTo>
                      <a:pt x="81844" y="389807"/>
                      <a:pt x="80433" y="393334"/>
                      <a:pt x="67733" y="404623"/>
                    </a:cubicBezTo>
                    <a:cubicBezTo>
                      <a:pt x="55033" y="415912"/>
                      <a:pt x="17638" y="445545"/>
                      <a:pt x="8466" y="417323"/>
                    </a:cubicBezTo>
                    <a:cubicBezTo>
                      <a:pt x="-706" y="389101"/>
                      <a:pt x="5997" y="312195"/>
                      <a:pt x="12700" y="23529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4" name="フリーフォーム: 図形 353">
                <a:extLst>
                  <a:ext uri="{FF2B5EF4-FFF2-40B4-BE49-F238E27FC236}">
                    <a16:creationId xmlns:a16="http://schemas.microsoft.com/office/drawing/2014/main" id="{A3760720-0CEA-4F13-A365-C859FDD636FE}"/>
                  </a:ext>
                </a:extLst>
              </p:cNvPr>
              <p:cNvSpPr/>
              <p:nvPr/>
            </p:nvSpPr>
            <p:spPr>
              <a:xfrm>
                <a:off x="7142859" y="3081310"/>
                <a:ext cx="17080" cy="77840"/>
              </a:xfrm>
              <a:custGeom>
                <a:avLst/>
                <a:gdLst>
                  <a:gd name="connsiteX0" fmla="*/ 539 w 17080"/>
                  <a:gd name="connsiteY0" fmla="*/ 28 h 77840"/>
                  <a:gd name="connsiteX1" fmla="*/ 16414 w 17080"/>
                  <a:gd name="connsiteY1" fmla="*/ 55590 h 77840"/>
                  <a:gd name="connsiteX2" fmla="*/ 13239 w 17080"/>
                  <a:gd name="connsiteY2" fmla="*/ 66703 h 77840"/>
                  <a:gd name="connsiteX3" fmla="*/ 5302 w 17080"/>
                  <a:gd name="connsiteY3" fmla="*/ 77815 h 77840"/>
                  <a:gd name="connsiteX4" fmla="*/ 3714 w 17080"/>
                  <a:gd name="connsiteY4" fmla="*/ 63528 h 77840"/>
                  <a:gd name="connsiteX5" fmla="*/ 539 w 17080"/>
                  <a:gd name="connsiteY5" fmla="*/ 28 h 77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80" h="77840">
                    <a:moveTo>
                      <a:pt x="539" y="28"/>
                    </a:moveTo>
                    <a:cubicBezTo>
                      <a:pt x="2656" y="-1295"/>
                      <a:pt x="14297" y="44478"/>
                      <a:pt x="16414" y="55590"/>
                    </a:cubicBezTo>
                    <a:cubicBezTo>
                      <a:pt x="18531" y="66702"/>
                      <a:pt x="15091" y="62999"/>
                      <a:pt x="13239" y="66703"/>
                    </a:cubicBezTo>
                    <a:cubicBezTo>
                      <a:pt x="11387" y="70407"/>
                      <a:pt x="6889" y="78344"/>
                      <a:pt x="5302" y="77815"/>
                    </a:cubicBezTo>
                    <a:cubicBezTo>
                      <a:pt x="3715" y="77286"/>
                      <a:pt x="4243" y="69878"/>
                      <a:pt x="3714" y="63528"/>
                    </a:cubicBezTo>
                    <a:cubicBezTo>
                      <a:pt x="3185" y="57178"/>
                      <a:pt x="-1578" y="1351"/>
                      <a:pt x="539" y="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5" name="フリーフォーム: 図形 354">
                <a:extLst>
                  <a:ext uri="{FF2B5EF4-FFF2-40B4-BE49-F238E27FC236}">
                    <a16:creationId xmlns:a16="http://schemas.microsoft.com/office/drawing/2014/main" id="{C8419826-1414-499F-9DE5-3FF5E43C15E7}"/>
                  </a:ext>
                </a:extLst>
              </p:cNvPr>
              <p:cNvSpPr/>
              <p:nvPr/>
            </p:nvSpPr>
            <p:spPr>
              <a:xfrm>
                <a:off x="6535733" y="3066523"/>
                <a:ext cx="15616" cy="120721"/>
              </a:xfrm>
              <a:custGeom>
                <a:avLst/>
                <a:gdLst>
                  <a:gd name="connsiteX0" fmla="*/ 7062 w 15616"/>
                  <a:gd name="connsiteY0" fmla="*/ 2 h 120721"/>
                  <a:gd name="connsiteX1" fmla="*/ 2829 w 15616"/>
                  <a:gd name="connsiteY1" fmla="*/ 57152 h 120721"/>
                  <a:gd name="connsiteX2" fmla="*/ 712 w 15616"/>
                  <a:gd name="connsiteY2" fmla="*/ 93136 h 120721"/>
                  <a:gd name="connsiteX3" fmla="*/ 15529 w 15616"/>
                  <a:gd name="connsiteY3" fmla="*/ 120652 h 120721"/>
                  <a:gd name="connsiteX4" fmla="*/ 7062 w 15616"/>
                  <a:gd name="connsiteY4" fmla="*/ 99486 h 120721"/>
                  <a:gd name="connsiteX5" fmla="*/ 11296 w 15616"/>
                  <a:gd name="connsiteY5" fmla="*/ 55036 h 120721"/>
                  <a:gd name="connsiteX6" fmla="*/ 7062 w 15616"/>
                  <a:gd name="connsiteY6" fmla="*/ 2 h 120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616" h="120721">
                    <a:moveTo>
                      <a:pt x="7062" y="2"/>
                    </a:moveTo>
                    <a:cubicBezTo>
                      <a:pt x="5651" y="355"/>
                      <a:pt x="3887" y="41630"/>
                      <a:pt x="2829" y="57152"/>
                    </a:cubicBezTo>
                    <a:cubicBezTo>
                      <a:pt x="1771" y="72674"/>
                      <a:pt x="-1405" y="82553"/>
                      <a:pt x="712" y="93136"/>
                    </a:cubicBezTo>
                    <a:cubicBezTo>
                      <a:pt x="2829" y="103719"/>
                      <a:pt x="14471" y="119594"/>
                      <a:pt x="15529" y="120652"/>
                    </a:cubicBezTo>
                    <a:cubicBezTo>
                      <a:pt x="16587" y="121710"/>
                      <a:pt x="7768" y="110422"/>
                      <a:pt x="7062" y="99486"/>
                    </a:cubicBezTo>
                    <a:cubicBezTo>
                      <a:pt x="6356" y="88550"/>
                      <a:pt x="9885" y="66678"/>
                      <a:pt x="11296" y="55036"/>
                    </a:cubicBezTo>
                    <a:cubicBezTo>
                      <a:pt x="12707" y="43394"/>
                      <a:pt x="8473" y="-351"/>
                      <a:pt x="7062" y="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6" name="フリーフォーム: 図形 355">
                <a:extLst>
                  <a:ext uri="{FF2B5EF4-FFF2-40B4-BE49-F238E27FC236}">
                    <a16:creationId xmlns:a16="http://schemas.microsoft.com/office/drawing/2014/main" id="{8C01C827-06BE-4E95-B428-412BDB6FCA4E}"/>
                  </a:ext>
                </a:extLst>
              </p:cNvPr>
              <p:cNvSpPr/>
              <p:nvPr/>
            </p:nvSpPr>
            <p:spPr>
              <a:xfrm>
                <a:off x="7243393" y="3155685"/>
                <a:ext cx="77282" cy="62313"/>
              </a:xfrm>
              <a:custGeom>
                <a:avLst/>
                <a:gdLst>
                  <a:gd name="connsiteX0" fmla="*/ 22243 w 77282"/>
                  <a:gd name="connsiteY0" fmla="*/ 265 h 62313"/>
                  <a:gd name="connsiteX1" fmla="*/ 69868 w 77282"/>
                  <a:gd name="connsiteY1" fmla="*/ 35190 h 62313"/>
                  <a:gd name="connsiteX2" fmla="*/ 76218 w 77282"/>
                  <a:gd name="connsiteY2" fmla="*/ 44715 h 62313"/>
                  <a:gd name="connsiteX3" fmla="*/ 60343 w 77282"/>
                  <a:gd name="connsiteY3" fmla="*/ 54240 h 62313"/>
                  <a:gd name="connsiteX4" fmla="*/ 38118 w 77282"/>
                  <a:gd name="connsiteY4" fmla="*/ 62178 h 62313"/>
                  <a:gd name="connsiteX5" fmla="*/ 9543 w 77282"/>
                  <a:gd name="connsiteY5" fmla="*/ 59003 h 62313"/>
                  <a:gd name="connsiteX6" fmla="*/ 18 w 77282"/>
                  <a:gd name="connsiteY6" fmla="*/ 55828 h 62313"/>
                  <a:gd name="connsiteX7" fmla="*/ 22243 w 77282"/>
                  <a:gd name="connsiteY7" fmla="*/ 265 h 62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282" h="62313">
                    <a:moveTo>
                      <a:pt x="22243" y="265"/>
                    </a:moveTo>
                    <a:cubicBezTo>
                      <a:pt x="33885" y="-3175"/>
                      <a:pt x="60872" y="27782"/>
                      <a:pt x="69868" y="35190"/>
                    </a:cubicBezTo>
                    <a:cubicBezTo>
                      <a:pt x="78864" y="42598"/>
                      <a:pt x="77805" y="41540"/>
                      <a:pt x="76218" y="44715"/>
                    </a:cubicBezTo>
                    <a:cubicBezTo>
                      <a:pt x="74631" y="47890"/>
                      <a:pt x="66693" y="51330"/>
                      <a:pt x="60343" y="54240"/>
                    </a:cubicBezTo>
                    <a:cubicBezTo>
                      <a:pt x="53993" y="57150"/>
                      <a:pt x="46585" y="61384"/>
                      <a:pt x="38118" y="62178"/>
                    </a:cubicBezTo>
                    <a:cubicBezTo>
                      <a:pt x="29651" y="62972"/>
                      <a:pt x="15893" y="60061"/>
                      <a:pt x="9543" y="59003"/>
                    </a:cubicBezTo>
                    <a:cubicBezTo>
                      <a:pt x="3193" y="57945"/>
                      <a:pt x="547" y="59268"/>
                      <a:pt x="18" y="55828"/>
                    </a:cubicBezTo>
                    <a:cubicBezTo>
                      <a:pt x="-511" y="52388"/>
                      <a:pt x="10601" y="3705"/>
                      <a:pt x="22243" y="2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7" name="フリーフォーム: 図形 356">
                <a:extLst>
                  <a:ext uri="{FF2B5EF4-FFF2-40B4-BE49-F238E27FC236}">
                    <a16:creationId xmlns:a16="http://schemas.microsoft.com/office/drawing/2014/main" id="{FE2A13A6-42A2-4138-8B70-3B4827B47664}"/>
                  </a:ext>
                </a:extLst>
              </p:cNvPr>
              <p:cNvSpPr/>
              <p:nvPr/>
            </p:nvSpPr>
            <p:spPr>
              <a:xfrm>
                <a:off x="7307405" y="3084852"/>
                <a:ext cx="147939" cy="198341"/>
              </a:xfrm>
              <a:custGeom>
                <a:avLst/>
                <a:gdLst>
                  <a:gd name="connsiteX0" fmla="*/ 1093 w 147939"/>
                  <a:gd name="connsiteY0" fmla="*/ 1248 h 198341"/>
                  <a:gd name="connsiteX1" fmla="*/ 50306 w 147939"/>
                  <a:gd name="connsiteY1" fmla="*/ 37761 h 198341"/>
                  <a:gd name="connsiteX2" fmla="*/ 72531 w 147939"/>
                  <a:gd name="connsiteY2" fmla="*/ 75861 h 198341"/>
                  <a:gd name="connsiteX3" fmla="*/ 104281 w 147939"/>
                  <a:gd name="connsiteY3" fmla="*/ 112373 h 198341"/>
                  <a:gd name="connsiteX4" fmla="*/ 123331 w 147939"/>
                  <a:gd name="connsiteY4" fmla="*/ 140948 h 198341"/>
                  <a:gd name="connsiteX5" fmla="*/ 143968 w 147939"/>
                  <a:gd name="connsiteY5" fmla="*/ 198098 h 198341"/>
                  <a:gd name="connsiteX6" fmla="*/ 143968 w 147939"/>
                  <a:gd name="connsiteY6" fmla="*/ 158411 h 198341"/>
                  <a:gd name="connsiteX7" fmla="*/ 102693 w 147939"/>
                  <a:gd name="connsiteY7" fmla="*/ 85386 h 198341"/>
                  <a:gd name="connsiteX8" fmla="*/ 1093 w 147939"/>
                  <a:gd name="connsiteY8" fmla="*/ 1248 h 198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939" h="198341">
                    <a:moveTo>
                      <a:pt x="1093" y="1248"/>
                    </a:moveTo>
                    <a:cubicBezTo>
                      <a:pt x="-7638" y="-6689"/>
                      <a:pt x="38400" y="25326"/>
                      <a:pt x="50306" y="37761"/>
                    </a:cubicBezTo>
                    <a:cubicBezTo>
                      <a:pt x="62212" y="50196"/>
                      <a:pt x="63535" y="63426"/>
                      <a:pt x="72531" y="75861"/>
                    </a:cubicBezTo>
                    <a:cubicBezTo>
                      <a:pt x="81527" y="88296"/>
                      <a:pt x="95814" y="101525"/>
                      <a:pt x="104281" y="112373"/>
                    </a:cubicBezTo>
                    <a:cubicBezTo>
                      <a:pt x="112748" y="123221"/>
                      <a:pt x="116717" y="126661"/>
                      <a:pt x="123331" y="140948"/>
                    </a:cubicBezTo>
                    <a:cubicBezTo>
                      <a:pt x="129945" y="155235"/>
                      <a:pt x="140529" y="195188"/>
                      <a:pt x="143968" y="198098"/>
                    </a:cubicBezTo>
                    <a:cubicBezTo>
                      <a:pt x="147408" y="201009"/>
                      <a:pt x="150847" y="177196"/>
                      <a:pt x="143968" y="158411"/>
                    </a:cubicBezTo>
                    <a:cubicBezTo>
                      <a:pt x="137089" y="139626"/>
                      <a:pt x="124389" y="111051"/>
                      <a:pt x="102693" y="85386"/>
                    </a:cubicBezTo>
                    <a:cubicBezTo>
                      <a:pt x="80997" y="59721"/>
                      <a:pt x="9824" y="9185"/>
                      <a:pt x="1093" y="12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8" name="フリーフォーム: 図形 357">
                <a:extLst>
                  <a:ext uri="{FF2B5EF4-FFF2-40B4-BE49-F238E27FC236}">
                    <a16:creationId xmlns:a16="http://schemas.microsoft.com/office/drawing/2014/main" id="{008589EB-C187-4934-9BC2-5BFB74FBEFA5}"/>
                  </a:ext>
                </a:extLst>
              </p:cNvPr>
              <p:cNvSpPr/>
              <p:nvPr/>
            </p:nvSpPr>
            <p:spPr>
              <a:xfrm>
                <a:off x="6220983" y="3127348"/>
                <a:ext cx="104853" cy="103230"/>
              </a:xfrm>
              <a:custGeom>
                <a:avLst/>
                <a:gdLst>
                  <a:gd name="connsiteX0" fmla="*/ 104853 w 104853"/>
                  <a:gd name="connsiteY0" fmla="*/ 27 h 103230"/>
                  <a:gd name="connsiteX1" fmla="*/ 49290 w 104853"/>
                  <a:gd name="connsiteY1" fmla="*/ 28602 h 103230"/>
                  <a:gd name="connsiteX2" fmla="*/ 12778 w 104853"/>
                  <a:gd name="connsiteY2" fmla="*/ 77815 h 103230"/>
                  <a:gd name="connsiteX3" fmla="*/ 78 w 104853"/>
                  <a:gd name="connsiteY3" fmla="*/ 103215 h 103230"/>
                  <a:gd name="connsiteX4" fmla="*/ 17540 w 104853"/>
                  <a:gd name="connsiteY4" fmla="*/ 74640 h 103230"/>
                  <a:gd name="connsiteX5" fmla="*/ 30240 w 104853"/>
                  <a:gd name="connsiteY5" fmla="*/ 47652 h 103230"/>
                  <a:gd name="connsiteX6" fmla="*/ 49290 w 104853"/>
                  <a:gd name="connsiteY6" fmla="*/ 33365 h 103230"/>
                  <a:gd name="connsiteX7" fmla="*/ 104853 w 104853"/>
                  <a:gd name="connsiteY7" fmla="*/ 27 h 103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853" h="103230">
                    <a:moveTo>
                      <a:pt x="104853" y="27"/>
                    </a:moveTo>
                    <a:cubicBezTo>
                      <a:pt x="104853" y="-767"/>
                      <a:pt x="64636" y="15637"/>
                      <a:pt x="49290" y="28602"/>
                    </a:cubicBezTo>
                    <a:cubicBezTo>
                      <a:pt x="33944" y="41567"/>
                      <a:pt x="20980" y="65380"/>
                      <a:pt x="12778" y="77815"/>
                    </a:cubicBezTo>
                    <a:cubicBezTo>
                      <a:pt x="4576" y="90251"/>
                      <a:pt x="-716" y="103744"/>
                      <a:pt x="78" y="103215"/>
                    </a:cubicBezTo>
                    <a:cubicBezTo>
                      <a:pt x="872" y="102686"/>
                      <a:pt x="12513" y="83900"/>
                      <a:pt x="17540" y="74640"/>
                    </a:cubicBezTo>
                    <a:cubicBezTo>
                      <a:pt x="22567" y="65380"/>
                      <a:pt x="24948" y="54531"/>
                      <a:pt x="30240" y="47652"/>
                    </a:cubicBezTo>
                    <a:cubicBezTo>
                      <a:pt x="35532" y="40773"/>
                      <a:pt x="39236" y="38921"/>
                      <a:pt x="49290" y="33365"/>
                    </a:cubicBezTo>
                    <a:cubicBezTo>
                      <a:pt x="59344" y="27809"/>
                      <a:pt x="104853" y="821"/>
                      <a:pt x="104853" y="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9" name="フリーフォーム: 図形 358">
                <a:extLst>
                  <a:ext uri="{FF2B5EF4-FFF2-40B4-BE49-F238E27FC236}">
                    <a16:creationId xmlns:a16="http://schemas.microsoft.com/office/drawing/2014/main" id="{1C6C1FD1-C962-478B-8AC0-57C2863232C3}"/>
                  </a:ext>
                </a:extLst>
              </p:cNvPr>
              <p:cNvSpPr/>
              <p:nvPr/>
            </p:nvSpPr>
            <p:spPr>
              <a:xfrm>
                <a:off x="6502032" y="1760291"/>
                <a:ext cx="245556" cy="255710"/>
              </a:xfrm>
              <a:custGeom>
                <a:avLst/>
                <a:gdLst>
                  <a:gd name="connsiteX0" fmla="*/ 242904 w 245556"/>
                  <a:gd name="connsiteY0" fmla="*/ 247 h 255710"/>
                  <a:gd name="connsiteX1" fmla="*/ 203216 w 245556"/>
                  <a:gd name="connsiteY1" fmla="*/ 47872 h 255710"/>
                  <a:gd name="connsiteX2" fmla="*/ 174641 w 245556"/>
                  <a:gd name="connsiteY2" fmla="*/ 74859 h 255710"/>
                  <a:gd name="connsiteX3" fmla="*/ 128604 w 245556"/>
                  <a:gd name="connsiteY3" fmla="*/ 124072 h 255710"/>
                  <a:gd name="connsiteX4" fmla="*/ 90504 w 245556"/>
                  <a:gd name="connsiteY4" fmla="*/ 182809 h 255710"/>
                  <a:gd name="connsiteX5" fmla="*/ 47641 w 245556"/>
                  <a:gd name="connsiteY5" fmla="*/ 249484 h 255710"/>
                  <a:gd name="connsiteX6" fmla="*/ 34941 w 245556"/>
                  <a:gd name="connsiteY6" fmla="*/ 252659 h 255710"/>
                  <a:gd name="connsiteX7" fmla="*/ 16 w 245556"/>
                  <a:gd name="connsiteY7" fmla="*/ 247897 h 255710"/>
                  <a:gd name="connsiteX8" fmla="*/ 39704 w 245556"/>
                  <a:gd name="connsiteY8" fmla="*/ 203447 h 255710"/>
                  <a:gd name="connsiteX9" fmla="*/ 109554 w 245556"/>
                  <a:gd name="connsiteY9" fmla="*/ 108197 h 255710"/>
                  <a:gd name="connsiteX10" fmla="*/ 122254 w 245556"/>
                  <a:gd name="connsiteY10" fmla="*/ 70097 h 255710"/>
                  <a:gd name="connsiteX11" fmla="*/ 242904 w 245556"/>
                  <a:gd name="connsiteY11" fmla="*/ 247 h 255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556" h="255710">
                    <a:moveTo>
                      <a:pt x="242904" y="247"/>
                    </a:moveTo>
                    <a:cubicBezTo>
                      <a:pt x="256398" y="-3457"/>
                      <a:pt x="214593" y="35437"/>
                      <a:pt x="203216" y="47872"/>
                    </a:cubicBezTo>
                    <a:cubicBezTo>
                      <a:pt x="191839" y="60307"/>
                      <a:pt x="187076" y="62159"/>
                      <a:pt x="174641" y="74859"/>
                    </a:cubicBezTo>
                    <a:cubicBezTo>
                      <a:pt x="162206" y="87559"/>
                      <a:pt x="142627" y="106080"/>
                      <a:pt x="128604" y="124072"/>
                    </a:cubicBezTo>
                    <a:cubicBezTo>
                      <a:pt x="114581" y="142064"/>
                      <a:pt x="90504" y="182809"/>
                      <a:pt x="90504" y="182809"/>
                    </a:cubicBezTo>
                    <a:cubicBezTo>
                      <a:pt x="77010" y="203711"/>
                      <a:pt x="56901" y="237842"/>
                      <a:pt x="47641" y="249484"/>
                    </a:cubicBezTo>
                    <a:cubicBezTo>
                      <a:pt x="38380" y="261126"/>
                      <a:pt x="42878" y="252923"/>
                      <a:pt x="34941" y="252659"/>
                    </a:cubicBezTo>
                    <a:cubicBezTo>
                      <a:pt x="27004" y="252395"/>
                      <a:pt x="-778" y="256099"/>
                      <a:pt x="16" y="247897"/>
                    </a:cubicBezTo>
                    <a:cubicBezTo>
                      <a:pt x="810" y="239695"/>
                      <a:pt x="21448" y="226730"/>
                      <a:pt x="39704" y="203447"/>
                    </a:cubicBezTo>
                    <a:cubicBezTo>
                      <a:pt x="57960" y="180164"/>
                      <a:pt x="95796" y="130422"/>
                      <a:pt x="109554" y="108197"/>
                    </a:cubicBezTo>
                    <a:cubicBezTo>
                      <a:pt x="123312" y="85972"/>
                      <a:pt x="105056" y="84914"/>
                      <a:pt x="122254" y="70097"/>
                    </a:cubicBezTo>
                    <a:cubicBezTo>
                      <a:pt x="139452" y="55280"/>
                      <a:pt x="229410" y="3951"/>
                      <a:pt x="242904" y="247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0" name="フリーフォーム: 図形 359">
                <a:extLst>
                  <a:ext uri="{FF2B5EF4-FFF2-40B4-BE49-F238E27FC236}">
                    <a16:creationId xmlns:a16="http://schemas.microsoft.com/office/drawing/2014/main" id="{199D8AA6-B4CB-4B30-9C94-A17C5FAABA23}"/>
                  </a:ext>
                </a:extLst>
              </p:cNvPr>
              <p:cNvSpPr/>
              <p:nvPr/>
            </p:nvSpPr>
            <p:spPr>
              <a:xfrm>
                <a:off x="6973409" y="1739894"/>
                <a:ext cx="202787" cy="209556"/>
              </a:xfrm>
              <a:custGeom>
                <a:avLst/>
                <a:gdLst>
                  <a:gd name="connsiteX0" fmla="*/ 127 w 202787"/>
                  <a:gd name="connsiteY0" fmla="*/ 6 h 209556"/>
                  <a:gd name="connsiteX1" fmla="*/ 98552 w 202787"/>
                  <a:gd name="connsiteY1" fmla="*/ 87319 h 209556"/>
                  <a:gd name="connsiteX2" fmla="*/ 177927 w 202787"/>
                  <a:gd name="connsiteY2" fmla="*/ 87319 h 209556"/>
                  <a:gd name="connsiteX3" fmla="*/ 187452 w 202787"/>
                  <a:gd name="connsiteY3" fmla="*/ 87319 h 209556"/>
                  <a:gd name="connsiteX4" fmla="*/ 193802 w 202787"/>
                  <a:gd name="connsiteY4" fmla="*/ 144469 h 209556"/>
                  <a:gd name="connsiteX5" fmla="*/ 201739 w 202787"/>
                  <a:gd name="connsiteY5" fmla="*/ 209556 h 209556"/>
                  <a:gd name="connsiteX6" fmla="*/ 168402 w 202787"/>
                  <a:gd name="connsiteY6" fmla="*/ 144469 h 209556"/>
                  <a:gd name="connsiteX7" fmla="*/ 103314 w 202787"/>
                  <a:gd name="connsiteY7" fmla="*/ 119069 h 209556"/>
                  <a:gd name="connsiteX8" fmla="*/ 77914 w 202787"/>
                  <a:gd name="connsiteY8" fmla="*/ 92081 h 209556"/>
                  <a:gd name="connsiteX9" fmla="*/ 127 w 202787"/>
                  <a:gd name="connsiteY9" fmla="*/ 6 h 20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2787" h="209556">
                    <a:moveTo>
                      <a:pt x="127" y="6"/>
                    </a:moveTo>
                    <a:cubicBezTo>
                      <a:pt x="3567" y="-788"/>
                      <a:pt x="68919" y="72767"/>
                      <a:pt x="98552" y="87319"/>
                    </a:cubicBezTo>
                    <a:cubicBezTo>
                      <a:pt x="128185" y="101871"/>
                      <a:pt x="177927" y="87319"/>
                      <a:pt x="177927" y="87319"/>
                    </a:cubicBezTo>
                    <a:cubicBezTo>
                      <a:pt x="192744" y="87319"/>
                      <a:pt x="184806" y="77794"/>
                      <a:pt x="187452" y="87319"/>
                    </a:cubicBezTo>
                    <a:cubicBezTo>
                      <a:pt x="190098" y="96844"/>
                      <a:pt x="191421" y="124096"/>
                      <a:pt x="193802" y="144469"/>
                    </a:cubicBezTo>
                    <a:cubicBezTo>
                      <a:pt x="196183" y="164842"/>
                      <a:pt x="205972" y="209556"/>
                      <a:pt x="201739" y="209556"/>
                    </a:cubicBezTo>
                    <a:cubicBezTo>
                      <a:pt x="197506" y="209556"/>
                      <a:pt x="184806" y="159550"/>
                      <a:pt x="168402" y="144469"/>
                    </a:cubicBezTo>
                    <a:cubicBezTo>
                      <a:pt x="151998" y="129388"/>
                      <a:pt x="118395" y="127800"/>
                      <a:pt x="103314" y="119069"/>
                    </a:cubicBezTo>
                    <a:cubicBezTo>
                      <a:pt x="88233" y="110338"/>
                      <a:pt x="91937" y="107691"/>
                      <a:pt x="77914" y="92081"/>
                    </a:cubicBezTo>
                    <a:cubicBezTo>
                      <a:pt x="63891" y="76471"/>
                      <a:pt x="-3313" y="800"/>
                      <a:pt x="127" y="6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1" name="フリーフォーム: 図形 360">
                <a:extLst>
                  <a:ext uri="{FF2B5EF4-FFF2-40B4-BE49-F238E27FC236}">
                    <a16:creationId xmlns:a16="http://schemas.microsoft.com/office/drawing/2014/main" id="{4DFF25BE-BFE7-4427-A7C6-05A0FDDEF8ED}"/>
                  </a:ext>
                </a:extLst>
              </p:cNvPr>
              <p:cNvSpPr/>
              <p:nvPr/>
            </p:nvSpPr>
            <p:spPr>
              <a:xfrm>
                <a:off x="7761949" y="2857362"/>
                <a:ext cx="192296" cy="294357"/>
              </a:xfrm>
              <a:custGeom>
                <a:avLst/>
                <a:gdLst>
                  <a:gd name="connsiteX0" fmla="*/ 574 w 192296"/>
                  <a:gd name="connsiteY0" fmla="*/ 138 h 294357"/>
                  <a:gd name="connsiteX1" fmla="*/ 112757 w 192296"/>
                  <a:gd name="connsiteY1" fmla="*/ 101738 h 294357"/>
                  <a:gd name="connsiteX2" fmla="*/ 157207 w 192296"/>
                  <a:gd name="connsiteY2" fmla="*/ 169471 h 294357"/>
                  <a:gd name="connsiteX3" fmla="*/ 188957 w 192296"/>
                  <a:gd name="connsiteY3" fmla="*/ 228738 h 294357"/>
                  <a:gd name="connsiteX4" fmla="*/ 188957 w 192296"/>
                  <a:gd name="connsiteY4" fmla="*/ 294355 h 294357"/>
                  <a:gd name="connsiteX5" fmla="*/ 167791 w 192296"/>
                  <a:gd name="connsiteY5" fmla="*/ 226621 h 294357"/>
                  <a:gd name="connsiteX6" fmla="*/ 119107 w 192296"/>
                  <a:gd name="connsiteY6" fmla="*/ 144071 h 294357"/>
                  <a:gd name="connsiteX7" fmla="*/ 70424 w 192296"/>
                  <a:gd name="connsiteY7" fmla="*/ 80571 h 294357"/>
                  <a:gd name="connsiteX8" fmla="*/ 574 w 192296"/>
                  <a:gd name="connsiteY8" fmla="*/ 138 h 294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2296" h="294357">
                    <a:moveTo>
                      <a:pt x="574" y="138"/>
                    </a:moveTo>
                    <a:cubicBezTo>
                      <a:pt x="7630" y="3666"/>
                      <a:pt x="86652" y="73516"/>
                      <a:pt x="112757" y="101738"/>
                    </a:cubicBezTo>
                    <a:cubicBezTo>
                      <a:pt x="138862" y="129960"/>
                      <a:pt x="144507" y="148304"/>
                      <a:pt x="157207" y="169471"/>
                    </a:cubicBezTo>
                    <a:cubicBezTo>
                      <a:pt x="169907" y="190638"/>
                      <a:pt x="183665" y="207924"/>
                      <a:pt x="188957" y="228738"/>
                    </a:cubicBezTo>
                    <a:cubicBezTo>
                      <a:pt x="194249" y="249552"/>
                      <a:pt x="192485" y="294708"/>
                      <a:pt x="188957" y="294355"/>
                    </a:cubicBezTo>
                    <a:cubicBezTo>
                      <a:pt x="185429" y="294002"/>
                      <a:pt x="179433" y="251668"/>
                      <a:pt x="167791" y="226621"/>
                    </a:cubicBezTo>
                    <a:cubicBezTo>
                      <a:pt x="156149" y="201574"/>
                      <a:pt x="135335" y="168413"/>
                      <a:pt x="119107" y="144071"/>
                    </a:cubicBezTo>
                    <a:cubicBezTo>
                      <a:pt x="102879" y="119729"/>
                      <a:pt x="87357" y="99621"/>
                      <a:pt x="70424" y="80571"/>
                    </a:cubicBezTo>
                    <a:cubicBezTo>
                      <a:pt x="53491" y="61521"/>
                      <a:pt x="-6482" y="-3390"/>
                      <a:pt x="574" y="1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2" name="フリーフォーム: 図形 361">
                <a:extLst>
                  <a:ext uri="{FF2B5EF4-FFF2-40B4-BE49-F238E27FC236}">
                    <a16:creationId xmlns:a16="http://schemas.microsoft.com/office/drawing/2014/main" id="{DC3CD4B2-A551-4B45-B753-453B1B991362}"/>
                  </a:ext>
                </a:extLst>
              </p:cNvPr>
              <p:cNvSpPr/>
              <p:nvPr/>
            </p:nvSpPr>
            <p:spPr>
              <a:xfrm>
                <a:off x="5815637" y="2813925"/>
                <a:ext cx="247885" cy="638471"/>
              </a:xfrm>
              <a:custGeom>
                <a:avLst/>
                <a:gdLst>
                  <a:gd name="connsiteX0" fmla="*/ 247203 w 247885"/>
                  <a:gd name="connsiteY0" fmla="*/ 1242 h 638471"/>
                  <a:gd name="connsiteX1" fmla="*/ 135019 w 247885"/>
                  <a:gd name="connsiteY1" fmla="*/ 100725 h 638471"/>
                  <a:gd name="connsiteX2" fmla="*/ 73636 w 247885"/>
                  <a:gd name="connsiteY2" fmla="*/ 229842 h 638471"/>
                  <a:gd name="connsiteX3" fmla="*/ 24953 w 247885"/>
                  <a:gd name="connsiteY3" fmla="*/ 342025 h 638471"/>
                  <a:gd name="connsiteX4" fmla="*/ 20719 w 247885"/>
                  <a:gd name="connsiteY4" fmla="*/ 479608 h 638471"/>
                  <a:gd name="connsiteX5" fmla="*/ 48236 w 247885"/>
                  <a:gd name="connsiteY5" fmla="*/ 638358 h 638471"/>
                  <a:gd name="connsiteX6" fmla="*/ 27069 w 247885"/>
                  <a:gd name="connsiteY6" fmla="*/ 502892 h 638471"/>
                  <a:gd name="connsiteX7" fmla="*/ 1669 w 247885"/>
                  <a:gd name="connsiteY7" fmla="*/ 380125 h 638471"/>
                  <a:gd name="connsiteX8" fmla="*/ 77869 w 247885"/>
                  <a:gd name="connsiteY8" fmla="*/ 170575 h 638471"/>
                  <a:gd name="connsiteX9" fmla="*/ 247203 w 247885"/>
                  <a:gd name="connsiteY9" fmla="*/ 1242 h 638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885" h="638471">
                    <a:moveTo>
                      <a:pt x="247203" y="1242"/>
                    </a:moveTo>
                    <a:cubicBezTo>
                      <a:pt x="256728" y="-10400"/>
                      <a:pt x="163947" y="62625"/>
                      <a:pt x="135019" y="100725"/>
                    </a:cubicBezTo>
                    <a:cubicBezTo>
                      <a:pt x="106091" y="138825"/>
                      <a:pt x="91980" y="189625"/>
                      <a:pt x="73636" y="229842"/>
                    </a:cubicBezTo>
                    <a:cubicBezTo>
                      <a:pt x="55292" y="270059"/>
                      <a:pt x="33772" y="300397"/>
                      <a:pt x="24953" y="342025"/>
                    </a:cubicBezTo>
                    <a:cubicBezTo>
                      <a:pt x="16134" y="383653"/>
                      <a:pt x="16838" y="430219"/>
                      <a:pt x="20719" y="479608"/>
                    </a:cubicBezTo>
                    <a:cubicBezTo>
                      <a:pt x="24600" y="528997"/>
                      <a:pt x="47178" y="634477"/>
                      <a:pt x="48236" y="638358"/>
                    </a:cubicBezTo>
                    <a:cubicBezTo>
                      <a:pt x="49294" y="642239"/>
                      <a:pt x="34830" y="545931"/>
                      <a:pt x="27069" y="502892"/>
                    </a:cubicBezTo>
                    <a:cubicBezTo>
                      <a:pt x="19308" y="459853"/>
                      <a:pt x="-6798" y="435511"/>
                      <a:pt x="1669" y="380125"/>
                    </a:cubicBezTo>
                    <a:cubicBezTo>
                      <a:pt x="10136" y="324739"/>
                      <a:pt x="36947" y="231605"/>
                      <a:pt x="77869" y="170575"/>
                    </a:cubicBezTo>
                    <a:cubicBezTo>
                      <a:pt x="118791" y="109545"/>
                      <a:pt x="237678" y="12884"/>
                      <a:pt x="247203" y="12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3" name="フリーフォーム: 図形 362">
                <a:extLst>
                  <a:ext uri="{FF2B5EF4-FFF2-40B4-BE49-F238E27FC236}">
                    <a16:creationId xmlns:a16="http://schemas.microsoft.com/office/drawing/2014/main" id="{F9ACB19B-84A6-40BA-9D51-3BFA8C6A6D8A}"/>
                  </a:ext>
                </a:extLst>
              </p:cNvPr>
              <p:cNvSpPr/>
              <p:nvPr/>
            </p:nvSpPr>
            <p:spPr>
              <a:xfrm>
                <a:off x="5859293" y="2222458"/>
                <a:ext cx="470698" cy="188491"/>
              </a:xfrm>
              <a:custGeom>
                <a:avLst/>
                <a:gdLst>
                  <a:gd name="connsiteX0" fmla="*/ 470247 w 470698"/>
                  <a:gd name="connsiteY0" fmla="*/ 42 h 188491"/>
                  <a:gd name="connsiteX1" fmla="*/ 362297 w 470698"/>
                  <a:gd name="connsiteY1" fmla="*/ 46609 h 188491"/>
                  <a:gd name="connsiteX2" fmla="*/ 292447 w 470698"/>
                  <a:gd name="connsiteY2" fmla="*/ 84709 h 188491"/>
                  <a:gd name="connsiteX3" fmla="*/ 180263 w 470698"/>
                  <a:gd name="connsiteY3" fmla="*/ 105875 h 188491"/>
                  <a:gd name="connsiteX4" fmla="*/ 89247 w 470698"/>
                  <a:gd name="connsiteY4" fmla="*/ 154559 h 188491"/>
                  <a:gd name="connsiteX5" fmla="*/ 347 w 470698"/>
                  <a:gd name="connsiteY5" fmla="*/ 188425 h 188491"/>
                  <a:gd name="connsiteX6" fmla="*/ 123113 w 470698"/>
                  <a:gd name="connsiteY6" fmla="*/ 146092 h 188491"/>
                  <a:gd name="connsiteX7" fmla="*/ 237413 w 470698"/>
                  <a:gd name="connsiteY7" fmla="*/ 97409 h 188491"/>
                  <a:gd name="connsiteX8" fmla="*/ 317847 w 470698"/>
                  <a:gd name="connsiteY8" fmla="*/ 55075 h 188491"/>
                  <a:gd name="connsiteX9" fmla="*/ 470247 w 470698"/>
                  <a:gd name="connsiteY9" fmla="*/ 42 h 18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0698" h="188491">
                    <a:moveTo>
                      <a:pt x="470247" y="42"/>
                    </a:moveTo>
                    <a:cubicBezTo>
                      <a:pt x="477655" y="-1369"/>
                      <a:pt x="391930" y="32498"/>
                      <a:pt x="362297" y="46609"/>
                    </a:cubicBezTo>
                    <a:cubicBezTo>
                      <a:pt x="332664" y="60720"/>
                      <a:pt x="322786" y="74831"/>
                      <a:pt x="292447" y="84709"/>
                    </a:cubicBezTo>
                    <a:cubicBezTo>
                      <a:pt x="262108" y="94587"/>
                      <a:pt x="214130" y="94233"/>
                      <a:pt x="180263" y="105875"/>
                    </a:cubicBezTo>
                    <a:cubicBezTo>
                      <a:pt x="146396" y="117517"/>
                      <a:pt x="119233" y="140801"/>
                      <a:pt x="89247" y="154559"/>
                    </a:cubicBezTo>
                    <a:cubicBezTo>
                      <a:pt x="59261" y="168317"/>
                      <a:pt x="-5297" y="189836"/>
                      <a:pt x="347" y="188425"/>
                    </a:cubicBezTo>
                    <a:cubicBezTo>
                      <a:pt x="5991" y="187014"/>
                      <a:pt x="83602" y="161261"/>
                      <a:pt x="123113" y="146092"/>
                    </a:cubicBezTo>
                    <a:cubicBezTo>
                      <a:pt x="162624" y="130923"/>
                      <a:pt x="204957" y="112579"/>
                      <a:pt x="237413" y="97409"/>
                    </a:cubicBezTo>
                    <a:cubicBezTo>
                      <a:pt x="269869" y="82239"/>
                      <a:pt x="282569" y="70950"/>
                      <a:pt x="317847" y="55075"/>
                    </a:cubicBezTo>
                    <a:cubicBezTo>
                      <a:pt x="353125" y="39200"/>
                      <a:pt x="462839" y="1453"/>
                      <a:pt x="470247" y="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4" name="フリーフォーム: 図形 363">
                <a:extLst>
                  <a:ext uri="{FF2B5EF4-FFF2-40B4-BE49-F238E27FC236}">
                    <a16:creationId xmlns:a16="http://schemas.microsoft.com/office/drawing/2014/main" id="{42047447-2A27-4543-A17E-6100860B6951}"/>
                  </a:ext>
                </a:extLst>
              </p:cNvPr>
              <p:cNvSpPr/>
              <p:nvPr/>
            </p:nvSpPr>
            <p:spPr>
              <a:xfrm>
                <a:off x="7736893" y="2294319"/>
                <a:ext cx="250840" cy="180200"/>
              </a:xfrm>
              <a:custGeom>
                <a:avLst/>
                <a:gdLst>
                  <a:gd name="connsiteX0" fmla="*/ 230 w 250840"/>
                  <a:gd name="connsiteY0" fmla="*/ 148 h 180200"/>
                  <a:gd name="connsiteX1" fmla="*/ 114530 w 250840"/>
                  <a:gd name="connsiteY1" fmla="*/ 53064 h 180200"/>
                  <a:gd name="connsiteX2" fmla="*/ 194963 w 250840"/>
                  <a:gd name="connsiteY2" fmla="*/ 105981 h 180200"/>
                  <a:gd name="connsiteX3" fmla="*/ 249997 w 250840"/>
                  <a:gd name="connsiteY3" fmla="*/ 180064 h 180200"/>
                  <a:gd name="connsiteX4" fmla="*/ 222480 w 250840"/>
                  <a:gd name="connsiteY4" fmla="*/ 122914 h 180200"/>
                  <a:gd name="connsiteX5" fmla="*/ 146280 w 250840"/>
                  <a:gd name="connsiteY5" fmla="*/ 69998 h 180200"/>
                  <a:gd name="connsiteX6" fmla="*/ 230 w 250840"/>
                  <a:gd name="connsiteY6" fmla="*/ 148 h 18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0840" h="180200">
                    <a:moveTo>
                      <a:pt x="230" y="148"/>
                    </a:moveTo>
                    <a:cubicBezTo>
                      <a:pt x="-5062" y="-2674"/>
                      <a:pt x="82075" y="35425"/>
                      <a:pt x="114530" y="53064"/>
                    </a:cubicBezTo>
                    <a:cubicBezTo>
                      <a:pt x="146985" y="70703"/>
                      <a:pt x="172385" y="84814"/>
                      <a:pt x="194963" y="105981"/>
                    </a:cubicBezTo>
                    <a:cubicBezTo>
                      <a:pt x="217541" y="127148"/>
                      <a:pt x="245411" y="177242"/>
                      <a:pt x="249997" y="180064"/>
                    </a:cubicBezTo>
                    <a:cubicBezTo>
                      <a:pt x="254583" y="182886"/>
                      <a:pt x="239766" y="141258"/>
                      <a:pt x="222480" y="122914"/>
                    </a:cubicBezTo>
                    <a:cubicBezTo>
                      <a:pt x="205194" y="104570"/>
                      <a:pt x="176619" y="87284"/>
                      <a:pt x="146280" y="69998"/>
                    </a:cubicBezTo>
                    <a:cubicBezTo>
                      <a:pt x="115941" y="52712"/>
                      <a:pt x="5522" y="2970"/>
                      <a:pt x="230" y="1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5" name="フリーフォーム: 図形 364">
                <a:extLst>
                  <a:ext uri="{FF2B5EF4-FFF2-40B4-BE49-F238E27FC236}">
                    <a16:creationId xmlns:a16="http://schemas.microsoft.com/office/drawing/2014/main" id="{56A43AEF-73B5-4948-BB7F-8EA73BDE2743}"/>
                  </a:ext>
                </a:extLst>
              </p:cNvPr>
              <p:cNvSpPr/>
              <p:nvPr/>
            </p:nvSpPr>
            <p:spPr>
              <a:xfrm>
                <a:off x="8075595" y="2438981"/>
                <a:ext cx="99910" cy="397134"/>
              </a:xfrm>
              <a:custGeom>
                <a:avLst/>
                <a:gdLst>
                  <a:gd name="connsiteX0" fmla="*/ 195 w 99910"/>
                  <a:gd name="connsiteY0" fmla="*/ 1536 h 397134"/>
                  <a:gd name="connsiteX1" fmla="*/ 50995 w 99910"/>
                  <a:gd name="connsiteY1" fmla="*/ 94669 h 397134"/>
                  <a:gd name="connsiteX2" fmla="*/ 50995 w 99910"/>
                  <a:gd name="connsiteY2" fmla="*/ 172986 h 397134"/>
                  <a:gd name="connsiteX3" fmla="*/ 99678 w 99910"/>
                  <a:gd name="connsiteY3" fmla="*/ 395236 h 397134"/>
                  <a:gd name="connsiteX4" fmla="*/ 67928 w 99910"/>
                  <a:gd name="connsiteY4" fmla="*/ 274586 h 397134"/>
                  <a:gd name="connsiteX5" fmla="*/ 34061 w 99910"/>
                  <a:gd name="connsiteY5" fmla="*/ 175102 h 397134"/>
                  <a:gd name="connsiteX6" fmla="*/ 195 w 99910"/>
                  <a:gd name="connsiteY6" fmla="*/ 1536 h 397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910" h="397134">
                    <a:moveTo>
                      <a:pt x="195" y="1536"/>
                    </a:moveTo>
                    <a:cubicBezTo>
                      <a:pt x="3017" y="-11870"/>
                      <a:pt x="42528" y="66094"/>
                      <a:pt x="50995" y="94669"/>
                    </a:cubicBezTo>
                    <a:cubicBezTo>
                      <a:pt x="59462" y="123244"/>
                      <a:pt x="42881" y="122892"/>
                      <a:pt x="50995" y="172986"/>
                    </a:cubicBezTo>
                    <a:cubicBezTo>
                      <a:pt x="59109" y="223080"/>
                      <a:pt x="96856" y="378303"/>
                      <a:pt x="99678" y="395236"/>
                    </a:cubicBezTo>
                    <a:cubicBezTo>
                      <a:pt x="102500" y="412169"/>
                      <a:pt x="78864" y="311275"/>
                      <a:pt x="67928" y="274586"/>
                    </a:cubicBezTo>
                    <a:cubicBezTo>
                      <a:pt x="56992" y="237897"/>
                      <a:pt x="42175" y="216377"/>
                      <a:pt x="34061" y="175102"/>
                    </a:cubicBezTo>
                    <a:cubicBezTo>
                      <a:pt x="25947" y="133827"/>
                      <a:pt x="-2627" y="14942"/>
                      <a:pt x="195" y="15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6" name="フリーフォーム: 図形 365">
                <a:extLst>
                  <a:ext uri="{FF2B5EF4-FFF2-40B4-BE49-F238E27FC236}">
                    <a16:creationId xmlns:a16="http://schemas.microsoft.com/office/drawing/2014/main" id="{30A4E359-7124-4A70-97AD-0D9B4AD778A3}"/>
                  </a:ext>
                </a:extLst>
              </p:cNvPr>
              <p:cNvSpPr/>
              <p:nvPr/>
            </p:nvSpPr>
            <p:spPr>
              <a:xfrm>
                <a:off x="6171805" y="1523110"/>
                <a:ext cx="346463" cy="86682"/>
              </a:xfrm>
              <a:custGeom>
                <a:avLst/>
                <a:gdLst>
                  <a:gd name="connsiteX0" fmla="*/ 43 w 346463"/>
                  <a:gd name="connsiteY0" fmla="*/ 890 h 86682"/>
                  <a:gd name="connsiteX1" fmla="*/ 171493 w 346463"/>
                  <a:gd name="connsiteY1" fmla="*/ 10415 h 86682"/>
                  <a:gd name="connsiteX2" fmla="*/ 285793 w 346463"/>
                  <a:gd name="connsiteY2" fmla="*/ 42165 h 86682"/>
                  <a:gd name="connsiteX3" fmla="*/ 346118 w 346463"/>
                  <a:gd name="connsiteY3" fmla="*/ 86615 h 86682"/>
                  <a:gd name="connsiteX4" fmla="*/ 260393 w 346463"/>
                  <a:gd name="connsiteY4" fmla="*/ 51690 h 86682"/>
                  <a:gd name="connsiteX5" fmla="*/ 155618 w 346463"/>
                  <a:gd name="connsiteY5" fmla="*/ 29465 h 86682"/>
                  <a:gd name="connsiteX6" fmla="*/ 43 w 346463"/>
                  <a:gd name="connsiteY6" fmla="*/ 890 h 86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6463" h="86682">
                    <a:moveTo>
                      <a:pt x="43" y="890"/>
                    </a:moveTo>
                    <a:cubicBezTo>
                      <a:pt x="2689" y="-2285"/>
                      <a:pt x="123868" y="3536"/>
                      <a:pt x="171493" y="10415"/>
                    </a:cubicBezTo>
                    <a:cubicBezTo>
                      <a:pt x="219118" y="17294"/>
                      <a:pt x="256689" y="29465"/>
                      <a:pt x="285793" y="42165"/>
                    </a:cubicBezTo>
                    <a:cubicBezTo>
                      <a:pt x="314897" y="54865"/>
                      <a:pt x="350351" y="85028"/>
                      <a:pt x="346118" y="86615"/>
                    </a:cubicBezTo>
                    <a:cubicBezTo>
                      <a:pt x="341885" y="88202"/>
                      <a:pt x="292143" y="61215"/>
                      <a:pt x="260393" y="51690"/>
                    </a:cubicBezTo>
                    <a:cubicBezTo>
                      <a:pt x="228643" y="42165"/>
                      <a:pt x="194776" y="38461"/>
                      <a:pt x="155618" y="29465"/>
                    </a:cubicBezTo>
                    <a:cubicBezTo>
                      <a:pt x="116460" y="20469"/>
                      <a:pt x="-2603" y="4065"/>
                      <a:pt x="43" y="8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7" name="フリーフォーム: 図形 366">
                <a:extLst>
                  <a:ext uri="{FF2B5EF4-FFF2-40B4-BE49-F238E27FC236}">
                    <a16:creationId xmlns:a16="http://schemas.microsoft.com/office/drawing/2014/main" id="{F00B6155-A841-4E8B-9258-4AB5EAEE51DB}"/>
                  </a:ext>
                </a:extLst>
              </p:cNvPr>
              <p:cNvSpPr/>
              <p:nvPr/>
            </p:nvSpPr>
            <p:spPr>
              <a:xfrm>
                <a:off x="7511676" y="3076516"/>
                <a:ext cx="148685" cy="225489"/>
              </a:xfrm>
              <a:custGeom>
                <a:avLst/>
                <a:gdLst>
                  <a:gd name="connsiteX0" fmla="*/ 22 w 148685"/>
                  <a:gd name="connsiteY0" fmla="*/ 59 h 225489"/>
                  <a:gd name="connsiteX1" fmla="*/ 107972 w 148685"/>
                  <a:gd name="connsiteY1" fmla="*/ 57209 h 225489"/>
                  <a:gd name="connsiteX2" fmla="*/ 120672 w 148685"/>
                  <a:gd name="connsiteY2" fmla="*/ 168334 h 225489"/>
                  <a:gd name="connsiteX3" fmla="*/ 146072 w 148685"/>
                  <a:gd name="connsiteY3" fmla="*/ 225484 h 225489"/>
                  <a:gd name="connsiteX4" fmla="*/ 146072 w 148685"/>
                  <a:gd name="connsiteY4" fmla="*/ 171509 h 225489"/>
                  <a:gd name="connsiteX5" fmla="*/ 130197 w 148685"/>
                  <a:gd name="connsiteY5" fmla="*/ 123884 h 225489"/>
                  <a:gd name="connsiteX6" fmla="*/ 98447 w 148685"/>
                  <a:gd name="connsiteY6" fmla="*/ 66734 h 225489"/>
                  <a:gd name="connsiteX7" fmla="*/ 22 w 148685"/>
                  <a:gd name="connsiteY7" fmla="*/ 59 h 225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685" h="225489">
                    <a:moveTo>
                      <a:pt x="22" y="59"/>
                    </a:moveTo>
                    <a:cubicBezTo>
                      <a:pt x="1609" y="-1528"/>
                      <a:pt x="87864" y="29163"/>
                      <a:pt x="107972" y="57209"/>
                    </a:cubicBezTo>
                    <a:cubicBezTo>
                      <a:pt x="128080" y="85255"/>
                      <a:pt x="114322" y="140288"/>
                      <a:pt x="120672" y="168334"/>
                    </a:cubicBezTo>
                    <a:cubicBezTo>
                      <a:pt x="127022" y="196380"/>
                      <a:pt x="141839" y="224955"/>
                      <a:pt x="146072" y="225484"/>
                    </a:cubicBezTo>
                    <a:cubicBezTo>
                      <a:pt x="150305" y="226013"/>
                      <a:pt x="148718" y="188442"/>
                      <a:pt x="146072" y="171509"/>
                    </a:cubicBezTo>
                    <a:cubicBezTo>
                      <a:pt x="143426" y="154576"/>
                      <a:pt x="138134" y="141346"/>
                      <a:pt x="130197" y="123884"/>
                    </a:cubicBezTo>
                    <a:cubicBezTo>
                      <a:pt x="122260" y="106422"/>
                      <a:pt x="115380" y="85784"/>
                      <a:pt x="98447" y="66734"/>
                    </a:cubicBezTo>
                    <a:cubicBezTo>
                      <a:pt x="81514" y="47684"/>
                      <a:pt x="-1565" y="1646"/>
                      <a:pt x="22" y="5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8" name="フリーフォーム: 図形 367">
                <a:extLst>
                  <a:ext uri="{FF2B5EF4-FFF2-40B4-BE49-F238E27FC236}">
                    <a16:creationId xmlns:a16="http://schemas.microsoft.com/office/drawing/2014/main" id="{892E0DAE-ADE2-4635-9916-EB0A55C46086}"/>
                  </a:ext>
                </a:extLst>
              </p:cNvPr>
              <p:cNvSpPr/>
              <p:nvPr/>
            </p:nvSpPr>
            <p:spPr>
              <a:xfrm>
                <a:off x="7437654" y="3549381"/>
                <a:ext cx="189286" cy="236136"/>
              </a:xfrm>
              <a:custGeom>
                <a:avLst/>
                <a:gdLst>
                  <a:gd name="connsiteX0" fmla="*/ 178819 w 189286"/>
                  <a:gd name="connsiteY0" fmla="*/ 269 h 236136"/>
                  <a:gd name="connsiteX1" fmla="*/ 137544 w 189286"/>
                  <a:gd name="connsiteY1" fmla="*/ 124094 h 236136"/>
                  <a:gd name="connsiteX2" fmla="*/ 74044 w 189286"/>
                  <a:gd name="connsiteY2" fmla="*/ 203469 h 236136"/>
                  <a:gd name="connsiteX3" fmla="*/ 1019 w 189286"/>
                  <a:gd name="connsiteY3" fmla="*/ 235219 h 236136"/>
                  <a:gd name="connsiteX4" fmla="*/ 131194 w 189286"/>
                  <a:gd name="connsiteY4" fmla="*/ 171719 h 236136"/>
                  <a:gd name="connsiteX5" fmla="*/ 185169 w 189286"/>
                  <a:gd name="connsiteY5" fmla="*/ 92344 h 236136"/>
                  <a:gd name="connsiteX6" fmla="*/ 178819 w 189286"/>
                  <a:gd name="connsiteY6" fmla="*/ 269 h 236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9286" h="236136">
                    <a:moveTo>
                      <a:pt x="178819" y="269"/>
                    </a:moveTo>
                    <a:cubicBezTo>
                      <a:pt x="170882" y="5561"/>
                      <a:pt x="155006" y="90227"/>
                      <a:pt x="137544" y="124094"/>
                    </a:cubicBezTo>
                    <a:cubicBezTo>
                      <a:pt x="120081" y="157961"/>
                      <a:pt x="96798" y="184948"/>
                      <a:pt x="74044" y="203469"/>
                    </a:cubicBezTo>
                    <a:cubicBezTo>
                      <a:pt x="51290" y="221990"/>
                      <a:pt x="-8506" y="240511"/>
                      <a:pt x="1019" y="235219"/>
                    </a:cubicBezTo>
                    <a:cubicBezTo>
                      <a:pt x="10544" y="229927"/>
                      <a:pt x="100502" y="195531"/>
                      <a:pt x="131194" y="171719"/>
                    </a:cubicBezTo>
                    <a:cubicBezTo>
                      <a:pt x="161886" y="147907"/>
                      <a:pt x="176173" y="115627"/>
                      <a:pt x="185169" y="92344"/>
                    </a:cubicBezTo>
                    <a:cubicBezTo>
                      <a:pt x="194165" y="69061"/>
                      <a:pt x="186756" y="-5023"/>
                      <a:pt x="178819" y="2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9" name="フリーフォーム: 図形 368">
                <a:extLst>
                  <a:ext uri="{FF2B5EF4-FFF2-40B4-BE49-F238E27FC236}">
                    <a16:creationId xmlns:a16="http://schemas.microsoft.com/office/drawing/2014/main" id="{6CEFF951-8607-4272-AB61-53F061D0E91C}"/>
                  </a:ext>
                </a:extLst>
              </p:cNvPr>
              <p:cNvSpPr/>
              <p:nvPr/>
            </p:nvSpPr>
            <p:spPr>
              <a:xfrm>
                <a:off x="7028040" y="2360071"/>
                <a:ext cx="208329" cy="66180"/>
              </a:xfrm>
              <a:custGeom>
                <a:avLst/>
                <a:gdLst>
                  <a:gd name="connsiteX0" fmla="*/ 0 w 208329"/>
                  <a:gd name="connsiteY0" fmla="*/ 12 h 66180"/>
                  <a:gd name="connsiteX1" fmla="*/ 110066 w 208329"/>
                  <a:gd name="connsiteY1" fmla="*/ 38112 h 66180"/>
                  <a:gd name="connsiteX2" fmla="*/ 205316 w 208329"/>
                  <a:gd name="connsiteY2" fmla="*/ 57162 h 66180"/>
                  <a:gd name="connsiteX3" fmla="*/ 177800 w 208329"/>
                  <a:gd name="connsiteY3" fmla="*/ 65629 h 66180"/>
                  <a:gd name="connsiteX4" fmla="*/ 110066 w 208329"/>
                  <a:gd name="connsiteY4" fmla="*/ 42346 h 66180"/>
                  <a:gd name="connsiteX5" fmla="*/ 0 w 208329"/>
                  <a:gd name="connsiteY5" fmla="*/ 12 h 66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8329" h="66180">
                    <a:moveTo>
                      <a:pt x="0" y="12"/>
                    </a:moveTo>
                    <a:cubicBezTo>
                      <a:pt x="0" y="-694"/>
                      <a:pt x="75847" y="28587"/>
                      <a:pt x="110066" y="38112"/>
                    </a:cubicBezTo>
                    <a:cubicBezTo>
                      <a:pt x="144285" y="47637"/>
                      <a:pt x="194027" y="52576"/>
                      <a:pt x="205316" y="57162"/>
                    </a:cubicBezTo>
                    <a:cubicBezTo>
                      <a:pt x="216605" y="61748"/>
                      <a:pt x="193675" y="68098"/>
                      <a:pt x="177800" y="65629"/>
                    </a:cubicBezTo>
                    <a:cubicBezTo>
                      <a:pt x="161925" y="63160"/>
                      <a:pt x="133349" y="51518"/>
                      <a:pt x="110066" y="42346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0" name="フリーフォーム: 図形 369">
                <a:extLst>
                  <a:ext uri="{FF2B5EF4-FFF2-40B4-BE49-F238E27FC236}">
                    <a16:creationId xmlns:a16="http://schemas.microsoft.com/office/drawing/2014/main" id="{710FE197-DB76-4DD6-8F4E-C93DD0133B7B}"/>
                  </a:ext>
                </a:extLst>
              </p:cNvPr>
              <p:cNvSpPr/>
              <p:nvPr/>
            </p:nvSpPr>
            <p:spPr>
              <a:xfrm>
                <a:off x="6656811" y="2341033"/>
                <a:ext cx="115112" cy="57465"/>
              </a:xfrm>
              <a:custGeom>
                <a:avLst/>
                <a:gdLst>
                  <a:gd name="connsiteX0" fmla="*/ 115112 w 115112"/>
                  <a:gd name="connsiteY0" fmla="*/ 0 h 57465"/>
                  <a:gd name="connsiteX1" fmla="*/ 11395 w 115112"/>
                  <a:gd name="connsiteY1" fmla="*/ 48684 h 57465"/>
                  <a:gd name="connsiteX2" fmla="*/ 5045 w 115112"/>
                  <a:gd name="connsiteY2" fmla="*/ 57150 h 57465"/>
                  <a:gd name="connsiteX3" fmla="*/ 32562 w 115112"/>
                  <a:gd name="connsiteY3" fmla="*/ 44450 h 57465"/>
                  <a:gd name="connsiteX4" fmla="*/ 115112 w 115112"/>
                  <a:gd name="connsiteY4" fmla="*/ 0 h 57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112" h="57465">
                    <a:moveTo>
                      <a:pt x="115112" y="0"/>
                    </a:moveTo>
                    <a:cubicBezTo>
                      <a:pt x="72425" y="19579"/>
                      <a:pt x="29739" y="39159"/>
                      <a:pt x="11395" y="48684"/>
                    </a:cubicBezTo>
                    <a:cubicBezTo>
                      <a:pt x="-6949" y="58209"/>
                      <a:pt x="1517" y="57856"/>
                      <a:pt x="5045" y="57150"/>
                    </a:cubicBezTo>
                    <a:cubicBezTo>
                      <a:pt x="8573" y="56444"/>
                      <a:pt x="32562" y="44450"/>
                      <a:pt x="32562" y="44450"/>
                    </a:cubicBezTo>
                    <a:lnTo>
                      <a:pt x="11511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1" name="フリーフォーム: 図形 370">
                <a:extLst>
                  <a:ext uri="{FF2B5EF4-FFF2-40B4-BE49-F238E27FC236}">
                    <a16:creationId xmlns:a16="http://schemas.microsoft.com/office/drawing/2014/main" id="{5CD3C00B-B60F-45B9-B0CD-7B6E0C0C1276}"/>
                  </a:ext>
                </a:extLst>
              </p:cNvPr>
              <p:cNvSpPr/>
              <p:nvPr/>
            </p:nvSpPr>
            <p:spPr>
              <a:xfrm>
                <a:off x="6403126" y="2413000"/>
                <a:ext cx="48476" cy="155601"/>
              </a:xfrm>
              <a:custGeom>
                <a:avLst/>
                <a:gdLst>
                  <a:gd name="connsiteX0" fmla="*/ 48122 w 48476"/>
                  <a:gd name="connsiteY0" fmla="*/ 0 h 155601"/>
                  <a:gd name="connsiteX1" fmla="*/ 27485 w 48476"/>
                  <a:gd name="connsiteY1" fmla="*/ 47625 h 155601"/>
                  <a:gd name="connsiteX2" fmla="*/ 19547 w 48476"/>
                  <a:gd name="connsiteY2" fmla="*/ 93663 h 155601"/>
                  <a:gd name="connsiteX3" fmla="*/ 10022 w 48476"/>
                  <a:gd name="connsiteY3" fmla="*/ 115888 h 155601"/>
                  <a:gd name="connsiteX4" fmla="*/ 10022 w 48476"/>
                  <a:gd name="connsiteY4" fmla="*/ 155575 h 155601"/>
                  <a:gd name="connsiteX5" fmla="*/ 497 w 48476"/>
                  <a:gd name="connsiteY5" fmla="*/ 109538 h 155601"/>
                  <a:gd name="connsiteX6" fmla="*/ 2085 w 48476"/>
                  <a:gd name="connsiteY6" fmla="*/ 85725 h 155601"/>
                  <a:gd name="connsiteX7" fmla="*/ 8435 w 48476"/>
                  <a:gd name="connsiteY7" fmla="*/ 47625 h 155601"/>
                  <a:gd name="connsiteX8" fmla="*/ 48122 w 48476"/>
                  <a:gd name="connsiteY8" fmla="*/ 0 h 155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476" h="155601">
                    <a:moveTo>
                      <a:pt x="48122" y="0"/>
                    </a:moveTo>
                    <a:cubicBezTo>
                      <a:pt x="51297" y="0"/>
                      <a:pt x="32247" y="32015"/>
                      <a:pt x="27485" y="47625"/>
                    </a:cubicBezTo>
                    <a:cubicBezTo>
                      <a:pt x="22723" y="63235"/>
                      <a:pt x="22457" y="82286"/>
                      <a:pt x="19547" y="93663"/>
                    </a:cubicBezTo>
                    <a:cubicBezTo>
                      <a:pt x="16636" y="105040"/>
                      <a:pt x="11609" y="105569"/>
                      <a:pt x="10022" y="115888"/>
                    </a:cubicBezTo>
                    <a:cubicBezTo>
                      <a:pt x="8434" y="126207"/>
                      <a:pt x="11610" y="156633"/>
                      <a:pt x="10022" y="155575"/>
                    </a:cubicBezTo>
                    <a:cubicBezTo>
                      <a:pt x="8434" y="154517"/>
                      <a:pt x="1820" y="121180"/>
                      <a:pt x="497" y="109538"/>
                    </a:cubicBezTo>
                    <a:cubicBezTo>
                      <a:pt x="-826" y="97896"/>
                      <a:pt x="762" y="96044"/>
                      <a:pt x="2085" y="85725"/>
                    </a:cubicBezTo>
                    <a:cubicBezTo>
                      <a:pt x="3408" y="75406"/>
                      <a:pt x="4996" y="57414"/>
                      <a:pt x="8435" y="47625"/>
                    </a:cubicBezTo>
                    <a:cubicBezTo>
                      <a:pt x="11874" y="37836"/>
                      <a:pt x="44947" y="0"/>
                      <a:pt x="48122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2" name="フリーフォーム: 図形 371">
                <a:extLst>
                  <a:ext uri="{FF2B5EF4-FFF2-40B4-BE49-F238E27FC236}">
                    <a16:creationId xmlns:a16="http://schemas.microsoft.com/office/drawing/2014/main" id="{F1E2885C-DCD1-48F2-BC24-E266FC08A799}"/>
                  </a:ext>
                </a:extLst>
              </p:cNvPr>
              <p:cNvSpPr/>
              <p:nvPr/>
            </p:nvSpPr>
            <p:spPr>
              <a:xfrm>
                <a:off x="6692296" y="1916110"/>
                <a:ext cx="75147" cy="130921"/>
              </a:xfrm>
              <a:custGeom>
                <a:avLst/>
                <a:gdLst>
                  <a:gd name="connsiteX0" fmla="*/ 74865 w 75147"/>
                  <a:gd name="connsiteY0" fmla="*/ 3 h 130921"/>
                  <a:gd name="connsiteX1" fmla="*/ 55815 w 75147"/>
                  <a:gd name="connsiteY1" fmla="*/ 74615 h 130921"/>
                  <a:gd name="connsiteX2" fmla="*/ 25652 w 75147"/>
                  <a:gd name="connsiteY2" fmla="*/ 106365 h 130921"/>
                  <a:gd name="connsiteX3" fmla="*/ 252 w 75147"/>
                  <a:gd name="connsiteY3" fmla="*/ 130178 h 130921"/>
                  <a:gd name="connsiteX4" fmla="*/ 41527 w 75147"/>
                  <a:gd name="connsiteY4" fmla="*/ 77790 h 130921"/>
                  <a:gd name="connsiteX5" fmla="*/ 74865 w 75147"/>
                  <a:gd name="connsiteY5" fmla="*/ 3 h 130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147" h="130921">
                    <a:moveTo>
                      <a:pt x="74865" y="3"/>
                    </a:moveTo>
                    <a:cubicBezTo>
                      <a:pt x="77246" y="-526"/>
                      <a:pt x="64017" y="56888"/>
                      <a:pt x="55815" y="74615"/>
                    </a:cubicBezTo>
                    <a:cubicBezTo>
                      <a:pt x="47613" y="92342"/>
                      <a:pt x="34912" y="97105"/>
                      <a:pt x="25652" y="106365"/>
                    </a:cubicBezTo>
                    <a:cubicBezTo>
                      <a:pt x="16392" y="115625"/>
                      <a:pt x="-2394" y="134940"/>
                      <a:pt x="252" y="130178"/>
                    </a:cubicBezTo>
                    <a:cubicBezTo>
                      <a:pt x="2898" y="125416"/>
                      <a:pt x="31473" y="96046"/>
                      <a:pt x="41527" y="77790"/>
                    </a:cubicBezTo>
                    <a:cubicBezTo>
                      <a:pt x="51581" y="59534"/>
                      <a:pt x="72484" y="532"/>
                      <a:pt x="74865" y="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3" name="フリーフォーム: 図形 372">
                <a:extLst>
                  <a:ext uri="{FF2B5EF4-FFF2-40B4-BE49-F238E27FC236}">
                    <a16:creationId xmlns:a16="http://schemas.microsoft.com/office/drawing/2014/main" id="{992E0B62-D983-4F71-87AE-15E9EF765ED2}"/>
                  </a:ext>
                </a:extLst>
              </p:cNvPr>
              <p:cNvSpPr/>
              <p:nvPr/>
            </p:nvSpPr>
            <p:spPr>
              <a:xfrm>
                <a:off x="6954472" y="1950977"/>
                <a:ext cx="46115" cy="119146"/>
              </a:xfrm>
              <a:custGeom>
                <a:avLst/>
                <a:gdLst>
                  <a:gd name="connsiteX0" fmla="*/ 14 w 46115"/>
                  <a:gd name="connsiteY0" fmla="*/ 61 h 119146"/>
                  <a:gd name="connsiteX1" fmla="*/ 38114 w 46115"/>
                  <a:gd name="connsiteY1" fmla="*/ 46098 h 119146"/>
                  <a:gd name="connsiteX2" fmla="*/ 44464 w 46115"/>
                  <a:gd name="connsiteY2" fmla="*/ 73086 h 119146"/>
                  <a:gd name="connsiteX3" fmla="*/ 42876 w 46115"/>
                  <a:gd name="connsiteY3" fmla="*/ 119123 h 119146"/>
                  <a:gd name="connsiteX4" fmla="*/ 46051 w 46115"/>
                  <a:gd name="connsiteY4" fmla="*/ 66736 h 119146"/>
                  <a:gd name="connsiteX5" fmla="*/ 42876 w 46115"/>
                  <a:gd name="connsiteY5" fmla="*/ 36573 h 119146"/>
                  <a:gd name="connsiteX6" fmla="*/ 14 w 46115"/>
                  <a:gd name="connsiteY6" fmla="*/ 61 h 119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115" h="119146">
                    <a:moveTo>
                      <a:pt x="14" y="61"/>
                    </a:moveTo>
                    <a:cubicBezTo>
                      <a:pt x="-780" y="1649"/>
                      <a:pt x="30706" y="33927"/>
                      <a:pt x="38114" y="46098"/>
                    </a:cubicBezTo>
                    <a:cubicBezTo>
                      <a:pt x="45522" y="58269"/>
                      <a:pt x="43670" y="60915"/>
                      <a:pt x="44464" y="73086"/>
                    </a:cubicBezTo>
                    <a:cubicBezTo>
                      <a:pt x="45258" y="85257"/>
                      <a:pt x="42612" y="120181"/>
                      <a:pt x="42876" y="119123"/>
                    </a:cubicBezTo>
                    <a:cubicBezTo>
                      <a:pt x="43141" y="118065"/>
                      <a:pt x="46051" y="80494"/>
                      <a:pt x="46051" y="66736"/>
                    </a:cubicBezTo>
                    <a:cubicBezTo>
                      <a:pt x="46051" y="52978"/>
                      <a:pt x="46845" y="45039"/>
                      <a:pt x="42876" y="36573"/>
                    </a:cubicBezTo>
                    <a:cubicBezTo>
                      <a:pt x="38907" y="28107"/>
                      <a:pt x="808" y="-1527"/>
                      <a:pt x="14" y="6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4" name="フリーフォーム: 図形 373">
                <a:extLst>
                  <a:ext uri="{FF2B5EF4-FFF2-40B4-BE49-F238E27FC236}">
                    <a16:creationId xmlns:a16="http://schemas.microsoft.com/office/drawing/2014/main" id="{00FBFFAF-F631-4575-8A2E-AC0437646878}"/>
                  </a:ext>
                </a:extLst>
              </p:cNvPr>
              <p:cNvSpPr/>
              <p:nvPr/>
            </p:nvSpPr>
            <p:spPr>
              <a:xfrm>
                <a:off x="7233728" y="1793651"/>
                <a:ext cx="106546" cy="74998"/>
              </a:xfrm>
              <a:custGeom>
                <a:avLst/>
                <a:gdLst>
                  <a:gd name="connsiteX0" fmla="*/ 106520 w 106546"/>
                  <a:gd name="connsiteY0" fmla="*/ 224 h 74998"/>
                  <a:gd name="connsiteX1" fmla="*/ 41433 w 106546"/>
                  <a:gd name="connsiteY1" fmla="*/ 43087 h 74998"/>
                  <a:gd name="connsiteX2" fmla="*/ 1745 w 106546"/>
                  <a:gd name="connsiteY2" fmla="*/ 74837 h 74998"/>
                  <a:gd name="connsiteX3" fmla="*/ 9683 w 106546"/>
                  <a:gd name="connsiteY3" fmla="*/ 54199 h 74998"/>
                  <a:gd name="connsiteX4" fmla="*/ 33495 w 106546"/>
                  <a:gd name="connsiteY4" fmla="*/ 27212 h 74998"/>
                  <a:gd name="connsiteX5" fmla="*/ 106520 w 106546"/>
                  <a:gd name="connsiteY5" fmla="*/ 224 h 74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546" h="74998">
                    <a:moveTo>
                      <a:pt x="106520" y="224"/>
                    </a:moveTo>
                    <a:cubicBezTo>
                      <a:pt x="107843" y="2870"/>
                      <a:pt x="58895" y="30652"/>
                      <a:pt x="41433" y="43087"/>
                    </a:cubicBezTo>
                    <a:cubicBezTo>
                      <a:pt x="23971" y="55522"/>
                      <a:pt x="7037" y="72985"/>
                      <a:pt x="1745" y="74837"/>
                    </a:cubicBezTo>
                    <a:cubicBezTo>
                      <a:pt x="-3547" y="76689"/>
                      <a:pt x="4391" y="62136"/>
                      <a:pt x="9683" y="54199"/>
                    </a:cubicBezTo>
                    <a:cubicBezTo>
                      <a:pt x="14975" y="46262"/>
                      <a:pt x="25558" y="35414"/>
                      <a:pt x="33495" y="27212"/>
                    </a:cubicBezTo>
                    <a:cubicBezTo>
                      <a:pt x="41432" y="19010"/>
                      <a:pt x="105197" y="-2422"/>
                      <a:pt x="106520" y="2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5" name="フリーフォーム: 図形 374">
                <a:extLst>
                  <a:ext uri="{FF2B5EF4-FFF2-40B4-BE49-F238E27FC236}">
                    <a16:creationId xmlns:a16="http://schemas.microsoft.com/office/drawing/2014/main" id="{67BF2C54-5FF2-4BF5-86E9-74D92E382C52}"/>
                  </a:ext>
                </a:extLst>
              </p:cNvPr>
              <p:cNvSpPr/>
              <p:nvPr/>
            </p:nvSpPr>
            <p:spPr>
              <a:xfrm>
                <a:off x="6416247" y="1840981"/>
                <a:ext cx="64105" cy="48172"/>
              </a:xfrm>
              <a:custGeom>
                <a:avLst/>
                <a:gdLst>
                  <a:gd name="connsiteX0" fmla="*/ 76 w 64105"/>
                  <a:gd name="connsiteY0" fmla="*/ 519 h 48172"/>
                  <a:gd name="connsiteX1" fmla="*/ 50876 w 64105"/>
                  <a:gd name="connsiteY1" fmla="*/ 24332 h 48172"/>
                  <a:gd name="connsiteX2" fmla="*/ 63576 w 64105"/>
                  <a:gd name="connsiteY2" fmla="*/ 48144 h 48172"/>
                  <a:gd name="connsiteX3" fmla="*/ 76 w 64105"/>
                  <a:gd name="connsiteY3" fmla="*/ 519 h 48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105" h="48172">
                    <a:moveTo>
                      <a:pt x="76" y="519"/>
                    </a:moveTo>
                    <a:cubicBezTo>
                      <a:pt x="-2041" y="-3450"/>
                      <a:pt x="40293" y="16395"/>
                      <a:pt x="50876" y="24332"/>
                    </a:cubicBezTo>
                    <a:cubicBezTo>
                      <a:pt x="61459" y="32269"/>
                      <a:pt x="65693" y="46821"/>
                      <a:pt x="63576" y="48144"/>
                    </a:cubicBezTo>
                    <a:cubicBezTo>
                      <a:pt x="61459" y="49467"/>
                      <a:pt x="2193" y="4488"/>
                      <a:pt x="76" y="51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6" name="フリーフォーム: 図形 375">
                <a:extLst>
                  <a:ext uri="{FF2B5EF4-FFF2-40B4-BE49-F238E27FC236}">
                    <a16:creationId xmlns:a16="http://schemas.microsoft.com/office/drawing/2014/main" id="{BB08CFAF-3420-4FDD-AA51-598DEBD0B053}"/>
                  </a:ext>
                </a:extLst>
              </p:cNvPr>
              <p:cNvSpPr/>
              <p:nvPr/>
            </p:nvSpPr>
            <p:spPr>
              <a:xfrm>
                <a:off x="6406962" y="3208338"/>
                <a:ext cx="912941" cy="188133"/>
              </a:xfrm>
              <a:custGeom>
                <a:avLst/>
                <a:gdLst>
                  <a:gd name="connsiteX0" fmla="*/ 4599 w 912941"/>
                  <a:gd name="connsiteY0" fmla="*/ 61912 h 188133"/>
                  <a:gd name="connsiteX1" fmla="*/ 149061 w 912941"/>
                  <a:gd name="connsiteY1" fmla="*/ 19050 h 188133"/>
                  <a:gd name="connsiteX2" fmla="*/ 231611 w 912941"/>
                  <a:gd name="connsiteY2" fmla="*/ 19050 h 188133"/>
                  <a:gd name="connsiteX3" fmla="*/ 420524 w 912941"/>
                  <a:gd name="connsiteY3" fmla="*/ 30162 h 188133"/>
                  <a:gd name="connsiteX4" fmla="*/ 544349 w 912941"/>
                  <a:gd name="connsiteY4" fmla="*/ 17462 h 188133"/>
                  <a:gd name="connsiteX5" fmla="*/ 620549 w 912941"/>
                  <a:gd name="connsiteY5" fmla="*/ 7937 h 188133"/>
                  <a:gd name="connsiteX6" fmla="*/ 688811 w 912941"/>
                  <a:gd name="connsiteY6" fmla="*/ 7937 h 188133"/>
                  <a:gd name="connsiteX7" fmla="*/ 747549 w 912941"/>
                  <a:gd name="connsiteY7" fmla="*/ 0 h 188133"/>
                  <a:gd name="connsiteX8" fmla="*/ 791999 w 912941"/>
                  <a:gd name="connsiteY8" fmla="*/ 7937 h 188133"/>
                  <a:gd name="connsiteX9" fmla="*/ 879311 w 912941"/>
                  <a:gd name="connsiteY9" fmla="*/ 47625 h 188133"/>
                  <a:gd name="connsiteX10" fmla="*/ 911061 w 912941"/>
                  <a:gd name="connsiteY10" fmla="*/ 63500 h 188133"/>
                  <a:gd name="connsiteX11" fmla="*/ 830099 w 912941"/>
                  <a:gd name="connsiteY11" fmla="*/ 114300 h 188133"/>
                  <a:gd name="connsiteX12" fmla="*/ 690399 w 912941"/>
                  <a:gd name="connsiteY12" fmla="*/ 169862 h 188133"/>
                  <a:gd name="connsiteX13" fmla="*/ 531649 w 912941"/>
                  <a:gd name="connsiteY13" fmla="*/ 179387 h 188133"/>
                  <a:gd name="connsiteX14" fmla="*/ 380836 w 912941"/>
                  <a:gd name="connsiteY14" fmla="*/ 187325 h 188133"/>
                  <a:gd name="connsiteX15" fmla="*/ 217324 w 912941"/>
                  <a:gd name="connsiteY15" fmla="*/ 158750 h 188133"/>
                  <a:gd name="connsiteX16" fmla="*/ 52224 w 912941"/>
                  <a:gd name="connsiteY16" fmla="*/ 114300 h 188133"/>
                  <a:gd name="connsiteX17" fmla="*/ 4599 w 912941"/>
                  <a:gd name="connsiteY17" fmla="*/ 61912 h 188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12941" h="188133">
                    <a:moveTo>
                      <a:pt x="4599" y="61912"/>
                    </a:moveTo>
                    <a:cubicBezTo>
                      <a:pt x="20739" y="46037"/>
                      <a:pt x="111226" y="26194"/>
                      <a:pt x="149061" y="19050"/>
                    </a:cubicBezTo>
                    <a:cubicBezTo>
                      <a:pt x="186896" y="11906"/>
                      <a:pt x="186367" y="17198"/>
                      <a:pt x="231611" y="19050"/>
                    </a:cubicBezTo>
                    <a:cubicBezTo>
                      <a:pt x="276855" y="20902"/>
                      <a:pt x="368401" y="30427"/>
                      <a:pt x="420524" y="30162"/>
                    </a:cubicBezTo>
                    <a:cubicBezTo>
                      <a:pt x="472647" y="29897"/>
                      <a:pt x="511011" y="21166"/>
                      <a:pt x="544349" y="17462"/>
                    </a:cubicBezTo>
                    <a:cubicBezTo>
                      <a:pt x="577687" y="13758"/>
                      <a:pt x="596472" y="9524"/>
                      <a:pt x="620549" y="7937"/>
                    </a:cubicBezTo>
                    <a:cubicBezTo>
                      <a:pt x="644626" y="6349"/>
                      <a:pt x="667644" y="9260"/>
                      <a:pt x="688811" y="7937"/>
                    </a:cubicBezTo>
                    <a:cubicBezTo>
                      <a:pt x="709978" y="6614"/>
                      <a:pt x="730351" y="0"/>
                      <a:pt x="747549" y="0"/>
                    </a:cubicBezTo>
                    <a:cubicBezTo>
                      <a:pt x="764747" y="0"/>
                      <a:pt x="770039" y="0"/>
                      <a:pt x="791999" y="7937"/>
                    </a:cubicBezTo>
                    <a:cubicBezTo>
                      <a:pt x="813959" y="15874"/>
                      <a:pt x="859467" y="38365"/>
                      <a:pt x="879311" y="47625"/>
                    </a:cubicBezTo>
                    <a:cubicBezTo>
                      <a:pt x="899155" y="56885"/>
                      <a:pt x="919263" y="52388"/>
                      <a:pt x="911061" y="63500"/>
                    </a:cubicBezTo>
                    <a:cubicBezTo>
                      <a:pt x="902859" y="74612"/>
                      <a:pt x="866876" y="96573"/>
                      <a:pt x="830099" y="114300"/>
                    </a:cubicBezTo>
                    <a:cubicBezTo>
                      <a:pt x="793322" y="132027"/>
                      <a:pt x="740141" y="159014"/>
                      <a:pt x="690399" y="169862"/>
                    </a:cubicBezTo>
                    <a:cubicBezTo>
                      <a:pt x="640657" y="180710"/>
                      <a:pt x="531649" y="179387"/>
                      <a:pt x="531649" y="179387"/>
                    </a:cubicBezTo>
                    <a:cubicBezTo>
                      <a:pt x="480055" y="182298"/>
                      <a:pt x="433223" y="190764"/>
                      <a:pt x="380836" y="187325"/>
                    </a:cubicBezTo>
                    <a:cubicBezTo>
                      <a:pt x="328449" y="183886"/>
                      <a:pt x="272093" y="170921"/>
                      <a:pt x="217324" y="158750"/>
                    </a:cubicBezTo>
                    <a:cubicBezTo>
                      <a:pt x="162555" y="146579"/>
                      <a:pt x="87149" y="123561"/>
                      <a:pt x="52224" y="114300"/>
                    </a:cubicBezTo>
                    <a:cubicBezTo>
                      <a:pt x="17299" y="105040"/>
                      <a:pt x="-11541" y="77787"/>
                      <a:pt x="4599" y="61912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7" name="フリーフォーム: 図形 376">
                <a:extLst>
                  <a:ext uri="{FF2B5EF4-FFF2-40B4-BE49-F238E27FC236}">
                    <a16:creationId xmlns:a16="http://schemas.microsoft.com/office/drawing/2014/main" id="{48426DB3-2FFC-459C-A527-B62410AAC788}"/>
                  </a:ext>
                </a:extLst>
              </p:cNvPr>
              <p:cNvSpPr/>
              <p:nvPr/>
            </p:nvSpPr>
            <p:spPr>
              <a:xfrm>
                <a:off x="6411347" y="3218409"/>
                <a:ext cx="873685" cy="55089"/>
              </a:xfrm>
              <a:custGeom>
                <a:avLst/>
                <a:gdLst>
                  <a:gd name="connsiteX0" fmla="*/ 214 w 873685"/>
                  <a:gd name="connsiteY0" fmla="*/ 55016 h 55089"/>
                  <a:gd name="connsiteX1" fmla="*/ 120864 w 873685"/>
                  <a:gd name="connsiteY1" fmla="*/ 16916 h 55089"/>
                  <a:gd name="connsiteX2" fmla="*/ 243101 w 873685"/>
                  <a:gd name="connsiteY2" fmla="*/ 16916 h 55089"/>
                  <a:gd name="connsiteX3" fmla="*/ 351051 w 873685"/>
                  <a:gd name="connsiteY3" fmla="*/ 42316 h 55089"/>
                  <a:gd name="connsiteX4" fmla="*/ 527264 w 873685"/>
                  <a:gd name="connsiteY4" fmla="*/ 43904 h 55089"/>
                  <a:gd name="connsiteX5" fmla="*/ 668551 w 873685"/>
                  <a:gd name="connsiteY5" fmla="*/ 28029 h 55089"/>
                  <a:gd name="connsiteX6" fmla="*/ 765389 w 873685"/>
                  <a:gd name="connsiteY6" fmla="*/ 31204 h 55089"/>
                  <a:gd name="connsiteX7" fmla="*/ 873339 w 873685"/>
                  <a:gd name="connsiteY7" fmla="*/ 45491 h 55089"/>
                  <a:gd name="connsiteX8" fmla="*/ 793964 w 873685"/>
                  <a:gd name="connsiteY8" fmla="*/ 10566 h 55089"/>
                  <a:gd name="connsiteX9" fmla="*/ 639976 w 873685"/>
                  <a:gd name="connsiteY9" fmla="*/ 8979 h 55089"/>
                  <a:gd name="connsiteX10" fmla="*/ 463764 w 873685"/>
                  <a:gd name="connsiteY10" fmla="*/ 20091 h 55089"/>
                  <a:gd name="connsiteX11" fmla="*/ 338351 w 873685"/>
                  <a:gd name="connsiteY11" fmla="*/ 23266 h 55089"/>
                  <a:gd name="connsiteX12" fmla="*/ 192301 w 873685"/>
                  <a:gd name="connsiteY12" fmla="*/ 1041 h 55089"/>
                  <a:gd name="connsiteX13" fmla="*/ 93876 w 873685"/>
                  <a:gd name="connsiteY13" fmla="*/ 5804 h 55089"/>
                  <a:gd name="connsiteX14" fmla="*/ 214 w 873685"/>
                  <a:gd name="connsiteY14" fmla="*/ 55016 h 55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73685" h="55089">
                    <a:moveTo>
                      <a:pt x="214" y="55016"/>
                    </a:moveTo>
                    <a:cubicBezTo>
                      <a:pt x="4712" y="56868"/>
                      <a:pt x="80383" y="23266"/>
                      <a:pt x="120864" y="16916"/>
                    </a:cubicBezTo>
                    <a:cubicBezTo>
                      <a:pt x="161345" y="10566"/>
                      <a:pt x="204737" y="12683"/>
                      <a:pt x="243101" y="16916"/>
                    </a:cubicBezTo>
                    <a:cubicBezTo>
                      <a:pt x="281465" y="21149"/>
                      <a:pt x="303691" y="37818"/>
                      <a:pt x="351051" y="42316"/>
                    </a:cubicBezTo>
                    <a:cubicBezTo>
                      <a:pt x="398412" y="46814"/>
                      <a:pt x="474347" y="46285"/>
                      <a:pt x="527264" y="43904"/>
                    </a:cubicBezTo>
                    <a:cubicBezTo>
                      <a:pt x="580181" y="41523"/>
                      <a:pt x="628864" y="30146"/>
                      <a:pt x="668551" y="28029"/>
                    </a:cubicBezTo>
                    <a:cubicBezTo>
                      <a:pt x="708238" y="25912"/>
                      <a:pt x="731258" y="28294"/>
                      <a:pt x="765389" y="31204"/>
                    </a:cubicBezTo>
                    <a:cubicBezTo>
                      <a:pt x="799520" y="34114"/>
                      <a:pt x="868577" y="48931"/>
                      <a:pt x="873339" y="45491"/>
                    </a:cubicBezTo>
                    <a:cubicBezTo>
                      <a:pt x="878101" y="42051"/>
                      <a:pt x="832858" y="16651"/>
                      <a:pt x="793964" y="10566"/>
                    </a:cubicBezTo>
                    <a:cubicBezTo>
                      <a:pt x="755070" y="4481"/>
                      <a:pt x="695009" y="7392"/>
                      <a:pt x="639976" y="8979"/>
                    </a:cubicBezTo>
                    <a:cubicBezTo>
                      <a:pt x="584943" y="10566"/>
                      <a:pt x="514035" y="17710"/>
                      <a:pt x="463764" y="20091"/>
                    </a:cubicBezTo>
                    <a:cubicBezTo>
                      <a:pt x="413493" y="22472"/>
                      <a:pt x="383595" y="26441"/>
                      <a:pt x="338351" y="23266"/>
                    </a:cubicBezTo>
                    <a:cubicBezTo>
                      <a:pt x="293107" y="20091"/>
                      <a:pt x="233047" y="3951"/>
                      <a:pt x="192301" y="1041"/>
                    </a:cubicBezTo>
                    <a:cubicBezTo>
                      <a:pt x="151555" y="-1869"/>
                      <a:pt x="124568" y="1835"/>
                      <a:pt x="93876" y="5804"/>
                    </a:cubicBezTo>
                    <a:cubicBezTo>
                      <a:pt x="63184" y="9773"/>
                      <a:pt x="-4284" y="53164"/>
                      <a:pt x="214" y="550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8" name="フリーフォーム: 図形 377">
                <a:extLst>
                  <a:ext uri="{FF2B5EF4-FFF2-40B4-BE49-F238E27FC236}">
                    <a16:creationId xmlns:a16="http://schemas.microsoft.com/office/drawing/2014/main" id="{799204B9-3B27-4574-A3E2-95AD290511D9}"/>
                  </a:ext>
                </a:extLst>
              </p:cNvPr>
              <p:cNvSpPr/>
              <p:nvPr/>
            </p:nvSpPr>
            <p:spPr>
              <a:xfrm>
                <a:off x="6397180" y="3298047"/>
                <a:ext cx="255483" cy="80179"/>
              </a:xfrm>
              <a:custGeom>
                <a:avLst/>
                <a:gdLst>
                  <a:gd name="connsiteX0" fmla="*/ 93 w 255483"/>
                  <a:gd name="connsiteY0" fmla="*/ 778 h 80179"/>
                  <a:gd name="connsiteX1" fmla="*/ 47718 w 255483"/>
                  <a:gd name="connsiteY1" fmla="*/ 24591 h 80179"/>
                  <a:gd name="connsiteX2" fmla="*/ 141381 w 255483"/>
                  <a:gd name="connsiteY2" fmla="*/ 49991 h 80179"/>
                  <a:gd name="connsiteX3" fmla="*/ 254093 w 255483"/>
                  <a:gd name="connsiteY3" fmla="*/ 80153 h 80179"/>
                  <a:gd name="connsiteX4" fmla="*/ 58831 w 255483"/>
                  <a:gd name="connsiteY4" fmla="*/ 54753 h 80179"/>
                  <a:gd name="connsiteX5" fmla="*/ 93 w 255483"/>
                  <a:gd name="connsiteY5" fmla="*/ 778 h 80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5483" h="80179">
                    <a:moveTo>
                      <a:pt x="93" y="778"/>
                    </a:moveTo>
                    <a:cubicBezTo>
                      <a:pt x="-1759" y="-4249"/>
                      <a:pt x="24170" y="16389"/>
                      <a:pt x="47718" y="24591"/>
                    </a:cubicBezTo>
                    <a:cubicBezTo>
                      <a:pt x="71266" y="32793"/>
                      <a:pt x="141381" y="49991"/>
                      <a:pt x="141381" y="49991"/>
                    </a:cubicBezTo>
                    <a:cubicBezTo>
                      <a:pt x="175777" y="59251"/>
                      <a:pt x="267851" y="79359"/>
                      <a:pt x="254093" y="80153"/>
                    </a:cubicBezTo>
                    <a:cubicBezTo>
                      <a:pt x="240335" y="80947"/>
                      <a:pt x="97725" y="63484"/>
                      <a:pt x="58831" y="54753"/>
                    </a:cubicBezTo>
                    <a:cubicBezTo>
                      <a:pt x="19937" y="46022"/>
                      <a:pt x="1945" y="5805"/>
                      <a:pt x="93" y="7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9" name="フリーフォーム: 図形 378">
                <a:extLst>
                  <a:ext uri="{FF2B5EF4-FFF2-40B4-BE49-F238E27FC236}">
                    <a16:creationId xmlns:a16="http://schemas.microsoft.com/office/drawing/2014/main" id="{EDA9753B-29B7-4A51-AD33-60C8D0C27B2D}"/>
                  </a:ext>
                </a:extLst>
              </p:cNvPr>
              <p:cNvSpPr/>
              <p:nvPr/>
            </p:nvSpPr>
            <p:spPr>
              <a:xfrm>
                <a:off x="6968658" y="3321018"/>
                <a:ext cx="323967" cy="74952"/>
              </a:xfrm>
              <a:custGeom>
                <a:avLst/>
                <a:gdLst>
                  <a:gd name="connsiteX0" fmla="*/ 323965 w 323967"/>
                  <a:gd name="connsiteY0" fmla="*/ 32 h 74952"/>
                  <a:gd name="connsiteX1" fmla="*/ 216015 w 323967"/>
                  <a:gd name="connsiteY1" fmla="*/ 38132 h 74952"/>
                  <a:gd name="connsiteX2" fmla="*/ 135053 w 323967"/>
                  <a:gd name="connsiteY2" fmla="*/ 63532 h 74952"/>
                  <a:gd name="connsiteX3" fmla="*/ 115 w 323967"/>
                  <a:gd name="connsiteY3" fmla="*/ 74645 h 74952"/>
                  <a:gd name="connsiteX4" fmla="*/ 109653 w 323967"/>
                  <a:gd name="connsiteY4" fmla="*/ 52420 h 74952"/>
                  <a:gd name="connsiteX5" fmla="*/ 212840 w 323967"/>
                  <a:gd name="connsiteY5" fmla="*/ 31782 h 74952"/>
                  <a:gd name="connsiteX6" fmla="*/ 323965 w 323967"/>
                  <a:gd name="connsiteY6" fmla="*/ 32 h 74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967" h="74952">
                    <a:moveTo>
                      <a:pt x="323965" y="32"/>
                    </a:moveTo>
                    <a:cubicBezTo>
                      <a:pt x="324494" y="1090"/>
                      <a:pt x="247500" y="27549"/>
                      <a:pt x="216015" y="38132"/>
                    </a:cubicBezTo>
                    <a:cubicBezTo>
                      <a:pt x="184530" y="48715"/>
                      <a:pt x="171036" y="57447"/>
                      <a:pt x="135053" y="63532"/>
                    </a:cubicBezTo>
                    <a:cubicBezTo>
                      <a:pt x="99070" y="69617"/>
                      <a:pt x="4348" y="76497"/>
                      <a:pt x="115" y="74645"/>
                    </a:cubicBezTo>
                    <a:cubicBezTo>
                      <a:pt x="-4118" y="72793"/>
                      <a:pt x="109653" y="52420"/>
                      <a:pt x="109653" y="52420"/>
                    </a:cubicBezTo>
                    <a:cubicBezTo>
                      <a:pt x="145107" y="45276"/>
                      <a:pt x="182413" y="39719"/>
                      <a:pt x="212840" y="31782"/>
                    </a:cubicBezTo>
                    <a:cubicBezTo>
                      <a:pt x="243267" y="23845"/>
                      <a:pt x="323436" y="-1026"/>
                      <a:pt x="323965" y="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0" name="フリーフォーム: 図形 379">
                <a:extLst>
                  <a:ext uri="{FF2B5EF4-FFF2-40B4-BE49-F238E27FC236}">
                    <a16:creationId xmlns:a16="http://schemas.microsoft.com/office/drawing/2014/main" id="{830C9FF2-8CA2-433E-88CF-4ECA0D0DFE9A}"/>
                  </a:ext>
                </a:extLst>
              </p:cNvPr>
              <p:cNvSpPr/>
              <p:nvPr/>
            </p:nvSpPr>
            <p:spPr>
              <a:xfrm>
                <a:off x="3583418" y="5469467"/>
                <a:ext cx="2442986" cy="1403638"/>
              </a:xfrm>
              <a:custGeom>
                <a:avLst/>
                <a:gdLst>
                  <a:gd name="connsiteX0" fmla="*/ 155322 w 2442986"/>
                  <a:gd name="connsiteY0" fmla="*/ 1075266 h 1403638"/>
                  <a:gd name="connsiteX1" fmla="*/ 197655 w 2442986"/>
                  <a:gd name="connsiteY1" fmla="*/ 1024466 h 1403638"/>
                  <a:gd name="connsiteX2" fmla="*/ 773388 w 2442986"/>
                  <a:gd name="connsiteY2" fmla="*/ 728133 h 1403638"/>
                  <a:gd name="connsiteX3" fmla="*/ 1780922 w 2442986"/>
                  <a:gd name="connsiteY3" fmla="*/ 211666 h 1403638"/>
                  <a:gd name="connsiteX4" fmla="*/ 2441322 w 2442986"/>
                  <a:gd name="connsiteY4" fmla="*/ 0 h 1403638"/>
                  <a:gd name="connsiteX5" fmla="*/ 1958722 w 2442986"/>
                  <a:gd name="connsiteY5" fmla="*/ 211666 h 1403638"/>
                  <a:gd name="connsiteX6" fmla="*/ 1611588 w 2442986"/>
                  <a:gd name="connsiteY6" fmla="*/ 347133 h 1403638"/>
                  <a:gd name="connsiteX7" fmla="*/ 1044322 w 2442986"/>
                  <a:gd name="connsiteY7" fmla="*/ 660400 h 1403638"/>
                  <a:gd name="connsiteX8" fmla="*/ 697188 w 2442986"/>
                  <a:gd name="connsiteY8" fmla="*/ 846666 h 1403638"/>
                  <a:gd name="connsiteX9" fmla="*/ 324655 w 2442986"/>
                  <a:gd name="connsiteY9" fmla="*/ 1024466 h 1403638"/>
                  <a:gd name="connsiteX10" fmla="*/ 155322 w 2442986"/>
                  <a:gd name="connsiteY10" fmla="*/ 1193800 h 1403638"/>
                  <a:gd name="connsiteX11" fmla="*/ 11388 w 2442986"/>
                  <a:gd name="connsiteY11" fmla="*/ 1397000 h 1403638"/>
                  <a:gd name="connsiteX12" fmla="*/ 28322 w 2442986"/>
                  <a:gd name="connsiteY12" fmla="*/ 1329266 h 1403638"/>
                  <a:gd name="connsiteX13" fmla="*/ 155322 w 2442986"/>
                  <a:gd name="connsiteY13" fmla="*/ 1075266 h 1403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42986" h="1403638">
                    <a:moveTo>
                      <a:pt x="155322" y="1075266"/>
                    </a:moveTo>
                    <a:cubicBezTo>
                      <a:pt x="183544" y="1024466"/>
                      <a:pt x="94644" y="1082322"/>
                      <a:pt x="197655" y="1024466"/>
                    </a:cubicBezTo>
                    <a:cubicBezTo>
                      <a:pt x="300666" y="966610"/>
                      <a:pt x="773388" y="728133"/>
                      <a:pt x="773388" y="728133"/>
                    </a:cubicBezTo>
                    <a:cubicBezTo>
                      <a:pt x="1037266" y="592666"/>
                      <a:pt x="1502933" y="333022"/>
                      <a:pt x="1780922" y="211666"/>
                    </a:cubicBezTo>
                    <a:cubicBezTo>
                      <a:pt x="2058911" y="90310"/>
                      <a:pt x="2411689" y="0"/>
                      <a:pt x="2441322" y="0"/>
                    </a:cubicBezTo>
                    <a:cubicBezTo>
                      <a:pt x="2470955" y="0"/>
                      <a:pt x="2097011" y="153811"/>
                      <a:pt x="1958722" y="211666"/>
                    </a:cubicBezTo>
                    <a:cubicBezTo>
                      <a:pt x="1820433" y="269521"/>
                      <a:pt x="1763988" y="272344"/>
                      <a:pt x="1611588" y="347133"/>
                    </a:cubicBezTo>
                    <a:cubicBezTo>
                      <a:pt x="1459188" y="421922"/>
                      <a:pt x="1044322" y="660400"/>
                      <a:pt x="1044322" y="660400"/>
                    </a:cubicBezTo>
                    <a:cubicBezTo>
                      <a:pt x="891922" y="743655"/>
                      <a:pt x="817132" y="785988"/>
                      <a:pt x="697188" y="846666"/>
                    </a:cubicBezTo>
                    <a:cubicBezTo>
                      <a:pt x="577244" y="907344"/>
                      <a:pt x="414966" y="966610"/>
                      <a:pt x="324655" y="1024466"/>
                    </a:cubicBezTo>
                    <a:cubicBezTo>
                      <a:pt x="234344" y="1082322"/>
                      <a:pt x="207533" y="1131711"/>
                      <a:pt x="155322" y="1193800"/>
                    </a:cubicBezTo>
                    <a:cubicBezTo>
                      <a:pt x="103111" y="1255889"/>
                      <a:pt x="32555" y="1374422"/>
                      <a:pt x="11388" y="1397000"/>
                    </a:cubicBezTo>
                    <a:cubicBezTo>
                      <a:pt x="-9779" y="1419578"/>
                      <a:pt x="100" y="1381477"/>
                      <a:pt x="28322" y="1329266"/>
                    </a:cubicBezTo>
                    <a:cubicBezTo>
                      <a:pt x="56544" y="1277055"/>
                      <a:pt x="127100" y="1126066"/>
                      <a:pt x="155322" y="107526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1" name="フリーフォーム: 図形 380">
                <a:extLst>
                  <a:ext uri="{FF2B5EF4-FFF2-40B4-BE49-F238E27FC236}">
                    <a16:creationId xmlns:a16="http://schemas.microsoft.com/office/drawing/2014/main" id="{BEC72269-B3C2-4001-8A68-0165D348A0FC}"/>
                  </a:ext>
                </a:extLst>
              </p:cNvPr>
              <p:cNvSpPr/>
              <p:nvPr/>
            </p:nvSpPr>
            <p:spPr>
              <a:xfrm>
                <a:off x="6024569" y="5307592"/>
                <a:ext cx="440502" cy="238704"/>
              </a:xfrm>
              <a:custGeom>
                <a:avLst/>
                <a:gdLst>
                  <a:gd name="connsiteX0" fmla="*/ 171 w 440502"/>
                  <a:gd name="connsiteY0" fmla="*/ 238075 h 238704"/>
                  <a:gd name="connsiteX1" fmla="*/ 144104 w 440502"/>
                  <a:gd name="connsiteY1" fmla="*/ 128008 h 238704"/>
                  <a:gd name="connsiteX2" fmla="*/ 440437 w 440502"/>
                  <a:gd name="connsiteY2" fmla="*/ 1008 h 238704"/>
                  <a:gd name="connsiteX3" fmla="*/ 169504 w 440502"/>
                  <a:gd name="connsiteY3" fmla="*/ 77208 h 238704"/>
                  <a:gd name="connsiteX4" fmla="*/ 171 w 440502"/>
                  <a:gd name="connsiteY4" fmla="*/ 238075 h 238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0502" h="238704">
                    <a:moveTo>
                      <a:pt x="171" y="238075"/>
                    </a:moveTo>
                    <a:cubicBezTo>
                      <a:pt x="-4062" y="246542"/>
                      <a:pt x="70726" y="167519"/>
                      <a:pt x="144104" y="128008"/>
                    </a:cubicBezTo>
                    <a:cubicBezTo>
                      <a:pt x="217482" y="88497"/>
                      <a:pt x="436204" y="9475"/>
                      <a:pt x="440437" y="1008"/>
                    </a:cubicBezTo>
                    <a:cubicBezTo>
                      <a:pt x="444670" y="-7459"/>
                      <a:pt x="242882" y="39108"/>
                      <a:pt x="169504" y="77208"/>
                    </a:cubicBezTo>
                    <a:cubicBezTo>
                      <a:pt x="96126" y="115308"/>
                      <a:pt x="4404" y="229608"/>
                      <a:pt x="171" y="2380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2" name="フリーフォーム: 図形 381">
                <a:extLst>
                  <a:ext uri="{FF2B5EF4-FFF2-40B4-BE49-F238E27FC236}">
                    <a16:creationId xmlns:a16="http://schemas.microsoft.com/office/drawing/2014/main" id="{FECB82EE-59B6-4D9C-9B71-54C1A21E0D14}"/>
                  </a:ext>
                </a:extLst>
              </p:cNvPr>
              <p:cNvSpPr/>
              <p:nvPr/>
            </p:nvSpPr>
            <p:spPr>
              <a:xfrm>
                <a:off x="6294823" y="5332439"/>
                <a:ext cx="445647" cy="1441464"/>
              </a:xfrm>
              <a:custGeom>
                <a:avLst/>
                <a:gdLst>
                  <a:gd name="connsiteX0" fmla="*/ 153250 w 445647"/>
                  <a:gd name="connsiteY0" fmla="*/ 10028 h 1441464"/>
                  <a:gd name="connsiteX1" fmla="*/ 322583 w 445647"/>
                  <a:gd name="connsiteY1" fmla="*/ 323294 h 1441464"/>
                  <a:gd name="connsiteX2" fmla="*/ 415717 w 445647"/>
                  <a:gd name="connsiteY2" fmla="*/ 560361 h 1441464"/>
                  <a:gd name="connsiteX3" fmla="*/ 390317 w 445647"/>
                  <a:gd name="connsiteY3" fmla="*/ 831294 h 1441464"/>
                  <a:gd name="connsiteX4" fmla="*/ 297183 w 445647"/>
                  <a:gd name="connsiteY4" fmla="*/ 1076828 h 1441464"/>
                  <a:gd name="connsiteX5" fmla="*/ 144783 w 445647"/>
                  <a:gd name="connsiteY5" fmla="*/ 1246161 h 1441464"/>
                  <a:gd name="connsiteX6" fmla="*/ 850 w 445647"/>
                  <a:gd name="connsiteY6" fmla="*/ 1440894 h 1441464"/>
                  <a:gd name="connsiteX7" fmla="*/ 93983 w 445647"/>
                  <a:gd name="connsiteY7" fmla="*/ 1296961 h 1441464"/>
                  <a:gd name="connsiteX8" fmla="*/ 271783 w 445647"/>
                  <a:gd name="connsiteY8" fmla="*/ 1051428 h 1441464"/>
                  <a:gd name="connsiteX9" fmla="*/ 432650 w 445647"/>
                  <a:gd name="connsiteY9" fmla="*/ 712761 h 1441464"/>
                  <a:gd name="connsiteX10" fmla="*/ 415717 w 445647"/>
                  <a:gd name="connsiteY10" fmla="*/ 433361 h 1441464"/>
                  <a:gd name="connsiteX11" fmla="*/ 254850 w 445647"/>
                  <a:gd name="connsiteY11" fmla="*/ 111628 h 1441464"/>
                  <a:gd name="connsiteX12" fmla="*/ 153250 w 445647"/>
                  <a:gd name="connsiteY12" fmla="*/ 10028 h 1441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5647" h="1441464">
                    <a:moveTo>
                      <a:pt x="153250" y="10028"/>
                    </a:moveTo>
                    <a:cubicBezTo>
                      <a:pt x="164539" y="45305"/>
                      <a:pt x="278839" y="231572"/>
                      <a:pt x="322583" y="323294"/>
                    </a:cubicBezTo>
                    <a:cubicBezTo>
                      <a:pt x="366328" y="415016"/>
                      <a:pt x="404428" y="475694"/>
                      <a:pt x="415717" y="560361"/>
                    </a:cubicBezTo>
                    <a:cubicBezTo>
                      <a:pt x="427006" y="645028"/>
                      <a:pt x="410073" y="745216"/>
                      <a:pt x="390317" y="831294"/>
                    </a:cubicBezTo>
                    <a:cubicBezTo>
                      <a:pt x="370561" y="917372"/>
                      <a:pt x="338105" y="1007684"/>
                      <a:pt x="297183" y="1076828"/>
                    </a:cubicBezTo>
                    <a:cubicBezTo>
                      <a:pt x="256261" y="1145972"/>
                      <a:pt x="194172" y="1185483"/>
                      <a:pt x="144783" y="1246161"/>
                    </a:cubicBezTo>
                    <a:cubicBezTo>
                      <a:pt x="95394" y="1306839"/>
                      <a:pt x="9317" y="1432427"/>
                      <a:pt x="850" y="1440894"/>
                    </a:cubicBezTo>
                    <a:cubicBezTo>
                      <a:pt x="-7617" y="1449361"/>
                      <a:pt x="48827" y="1361872"/>
                      <a:pt x="93983" y="1296961"/>
                    </a:cubicBezTo>
                    <a:cubicBezTo>
                      <a:pt x="139138" y="1232050"/>
                      <a:pt x="215339" y="1148795"/>
                      <a:pt x="271783" y="1051428"/>
                    </a:cubicBezTo>
                    <a:cubicBezTo>
                      <a:pt x="328228" y="954061"/>
                      <a:pt x="408661" y="815772"/>
                      <a:pt x="432650" y="712761"/>
                    </a:cubicBezTo>
                    <a:cubicBezTo>
                      <a:pt x="456639" y="609750"/>
                      <a:pt x="445350" y="533550"/>
                      <a:pt x="415717" y="433361"/>
                    </a:cubicBezTo>
                    <a:cubicBezTo>
                      <a:pt x="386084" y="333172"/>
                      <a:pt x="295772" y="185006"/>
                      <a:pt x="254850" y="111628"/>
                    </a:cubicBezTo>
                    <a:cubicBezTo>
                      <a:pt x="213928" y="38250"/>
                      <a:pt x="141961" y="-25249"/>
                      <a:pt x="153250" y="100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3" name="フリーフォーム: 図形 382">
                <a:extLst>
                  <a:ext uri="{FF2B5EF4-FFF2-40B4-BE49-F238E27FC236}">
                    <a16:creationId xmlns:a16="http://schemas.microsoft.com/office/drawing/2014/main" id="{ECB6AA4F-7034-4AE2-8114-81B38FA65D76}"/>
                  </a:ext>
                </a:extLst>
              </p:cNvPr>
              <p:cNvSpPr/>
              <p:nvPr/>
            </p:nvSpPr>
            <p:spPr>
              <a:xfrm>
                <a:off x="5465235" y="5519366"/>
                <a:ext cx="633034" cy="1347101"/>
              </a:xfrm>
              <a:custGeom>
                <a:avLst/>
                <a:gdLst>
                  <a:gd name="connsiteX0" fmla="*/ 584905 w 633034"/>
                  <a:gd name="connsiteY0" fmla="*/ 901 h 1347101"/>
                  <a:gd name="connsiteX1" fmla="*/ 517171 w 633034"/>
                  <a:gd name="connsiteY1" fmla="*/ 339567 h 1347101"/>
                  <a:gd name="connsiteX2" fmla="*/ 542571 w 633034"/>
                  <a:gd name="connsiteY2" fmla="*/ 830634 h 1347101"/>
                  <a:gd name="connsiteX3" fmla="*/ 584905 w 633034"/>
                  <a:gd name="connsiteY3" fmla="*/ 940701 h 1347101"/>
                  <a:gd name="connsiteX4" fmla="*/ 559505 w 633034"/>
                  <a:gd name="connsiteY4" fmla="*/ 991501 h 1347101"/>
                  <a:gd name="connsiteX5" fmla="*/ 424038 w 633034"/>
                  <a:gd name="connsiteY5" fmla="*/ 1118501 h 1347101"/>
                  <a:gd name="connsiteX6" fmla="*/ 186971 w 633034"/>
                  <a:gd name="connsiteY6" fmla="*/ 1228567 h 1347101"/>
                  <a:gd name="connsiteX7" fmla="*/ 705 w 633034"/>
                  <a:gd name="connsiteY7" fmla="*/ 1347101 h 1347101"/>
                  <a:gd name="connsiteX8" fmla="*/ 254705 w 633034"/>
                  <a:gd name="connsiteY8" fmla="*/ 1228567 h 1347101"/>
                  <a:gd name="connsiteX9" fmla="*/ 449438 w 633034"/>
                  <a:gd name="connsiteY9" fmla="*/ 1033834 h 1347101"/>
                  <a:gd name="connsiteX10" fmla="*/ 618771 w 633034"/>
                  <a:gd name="connsiteY10" fmla="*/ 983034 h 1347101"/>
                  <a:gd name="connsiteX11" fmla="*/ 618771 w 633034"/>
                  <a:gd name="connsiteY11" fmla="*/ 788301 h 1347101"/>
                  <a:gd name="connsiteX12" fmla="*/ 576438 w 633034"/>
                  <a:gd name="connsiteY12" fmla="*/ 424234 h 1347101"/>
                  <a:gd name="connsiteX13" fmla="*/ 551038 w 633034"/>
                  <a:gd name="connsiteY13" fmla="*/ 246434 h 1347101"/>
                  <a:gd name="connsiteX14" fmla="*/ 584905 w 633034"/>
                  <a:gd name="connsiteY14" fmla="*/ 901 h 1347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33034" h="1347101">
                    <a:moveTo>
                      <a:pt x="584905" y="901"/>
                    </a:moveTo>
                    <a:cubicBezTo>
                      <a:pt x="579260" y="16423"/>
                      <a:pt x="524227" y="201278"/>
                      <a:pt x="517171" y="339567"/>
                    </a:cubicBezTo>
                    <a:cubicBezTo>
                      <a:pt x="510115" y="477856"/>
                      <a:pt x="531282" y="730445"/>
                      <a:pt x="542571" y="830634"/>
                    </a:cubicBezTo>
                    <a:cubicBezTo>
                      <a:pt x="553860" y="930823"/>
                      <a:pt x="582083" y="913890"/>
                      <a:pt x="584905" y="940701"/>
                    </a:cubicBezTo>
                    <a:cubicBezTo>
                      <a:pt x="587727" y="967512"/>
                      <a:pt x="586316" y="961868"/>
                      <a:pt x="559505" y="991501"/>
                    </a:cubicBezTo>
                    <a:cubicBezTo>
                      <a:pt x="532694" y="1021134"/>
                      <a:pt x="486127" y="1078990"/>
                      <a:pt x="424038" y="1118501"/>
                    </a:cubicBezTo>
                    <a:cubicBezTo>
                      <a:pt x="361949" y="1158012"/>
                      <a:pt x="257526" y="1190467"/>
                      <a:pt x="186971" y="1228567"/>
                    </a:cubicBezTo>
                    <a:cubicBezTo>
                      <a:pt x="116415" y="1266667"/>
                      <a:pt x="-10584" y="1347101"/>
                      <a:pt x="705" y="1347101"/>
                    </a:cubicBezTo>
                    <a:cubicBezTo>
                      <a:pt x="11994" y="1347101"/>
                      <a:pt x="179916" y="1280778"/>
                      <a:pt x="254705" y="1228567"/>
                    </a:cubicBezTo>
                    <a:cubicBezTo>
                      <a:pt x="329494" y="1176356"/>
                      <a:pt x="388760" y="1074756"/>
                      <a:pt x="449438" y="1033834"/>
                    </a:cubicBezTo>
                    <a:cubicBezTo>
                      <a:pt x="510116" y="992912"/>
                      <a:pt x="590549" y="1023956"/>
                      <a:pt x="618771" y="983034"/>
                    </a:cubicBezTo>
                    <a:cubicBezTo>
                      <a:pt x="646993" y="942112"/>
                      <a:pt x="625827" y="881434"/>
                      <a:pt x="618771" y="788301"/>
                    </a:cubicBezTo>
                    <a:cubicBezTo>
                      <a:pt x="611716" y="695168"/>
                      <a:pt x="587727" y="514545"/>
                      <a:pt x="576438" y="424234"/>
                    </a:cubicBezTo>
                    <a:cubicBezTo>
                      <a:pt x="565149" y="333923"/>
                      <a:pt x="553860" y="318401"/>
                      <a:pt x="551038" y="246434"/>
                    </a:cubicBezTo>
                    <a:cubicBezTo>
                      <a:pt x="548216" y="174467"/>
                      <a:pt x="590550" y="-14621"/>
                      <a:pt x="584905" y="90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4" name="フリーフォーム: 図形 383">
                <a:extLst>
                  <a:ext uri="{FF2B5EF4-FFF2-40B4-BE49-F238E27FC236}">
                    <a16:creationId xmlns:a16="http://schemas.microsoft.com/office/drawing/2014/main" id="{7AF8692D-2EAA-4495-A8E0-2A20957A5A57}"/>
                  </a:ext>
                </a:extLst>
              </p:cNvPr>
              <p:cNvSpPr/>
              <p:nvPr/>
            </p:nvSpPr>
            <p:spPr>
              <a:xfrm>
                <a:off x="6092022" y="6303435"/>
                <a:ext cx="279971" cy="572064"/>
              </a:xfrm>
              <a:custGeom>
                <a:avLst/>
                <a:gdLst>
                  <a:gd name="connsiteX0" fmla="*/ 451 w 279971"/>
                  <a:gd name="connsiteY0" fmla="*/ 4232 h 572064"/>
                  <a:gd name="connsiteX1" fmla="*/ 93584 w 279971"/>
                  <a:gd name="connsiteY1" fmla="*/ 173565 h 572064"/>
                  <a:gd name="connsiteX2" fmla="*/ 135918 w 279971"/>
                  <a:gd name="connsiteY2" fmla="*/ 317498 h 572064"/>
                  <a:gd name="connsiteX3" fmla="*/ 279851 w 279971"/>
                  <a:gd name="connsiteY3" fmla="*/ 495298 h 572064"/>
                  <a:gd name="connsiteX4" fmla="*/ 161318 w 279971"/>
                  <a:gd name="connsiteY4" fmla="*/ 571498 h 572064"/>
                  <a:gd name="connsiteX5" fmla="*/ 195184 w 279971"/>
                  <a:gd name="connsiteY5" fmla="*/ 520698 h 572064"/>
                  <a:gd name="connsiteX6" fmla="*/ 135918 w 279971"/>
                  <a:gd name="connsiteY6" fmla="*/ 359832 h 572064"/>
                  <a:gd name="connsiteX7" fmla="*/ 451 w 279971"/>
                  <a:gd name="connsiteY7" fmla="*/ 4232 h 57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9971" h="572064">
                    <a:moveTo>
                      <a:pt x="451" y="4232"/>
                    </a:moveTo>
                    <a:cubicBezTo>
                      <a:pt x="-6605" y="-26812"/>
                      <a:pt x="71006" y="121354"/>
                      <a:pt x="93584" y="173565"/>
                    </a:cubicBezTo>
                    <a:cubicBezTo>
                      <a:pt x="116162" y="225776"/>
                      <a:pt x="104874" y="263876"/>
                      <a:pt x="135918" y="317498"/>
                    </a:cubicBezTo>
                    <a:cubicBezTo>
                      <a:pt x="166962" y="371120"/>
                      <a:pt x="275618" y="452965"/>
                      <a:pt x="279851" y="495298"/>
                    </a:cubicBezTo>
                    <a:cubicBezTo>
                      <a:pt x="284084" y="537631"/>
                      <a:pt x="175429" y="567265"/>
                      <a:pt x="161318" y="571498"/>
                    </a:cubicBezTo>
                    <a:cubicBezTo>
                      <a:pt x="147207" y="575731"/>
                      <a:pt x="199417" y="555976"/>
                      <a:pt x="195184" y="520698"/>
                    </a:cubicBezTo>
                    <a:cubicBezTo>
                      <a:pt x="190951" y="485420"/>
                      <a:pt x="165551" y="445910"/>
                      <a:pt x="135918" y="359832"/>
                    </a:cubicBezTo>
                    <a:cubicBezTo>
                      <a:pt x="106285" y="273754"/>
                      <a:pt x="7507" y="35276"/>
                      <a:pt x="451" y="42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5" name="フリーフォーム: 図形 384">
                <a:extLst>
                  <a:ext uri="{FF2B5EF4-FFF2-40B4-BE49-F238E27FC236}">
                    <a16:creationId xmlns:a16="http://schemas.microsoft.com/office/drawing/2014/main" id="{4EEB1A5A-F2AF-4C8C-AA14-7672A3ED5209}"/>
                  </a:ext>
                </a:extLst>
              </p:cNvPr>
              <p:cNvSpPr/>
              <p:nvPr/>
            </p:nvSpPr>
            <p:spPr>
              <a:xfrm>
                <a:off x="4026144" y="6264970"/>
                <a:ext cx="433010" cy="684180"/>
              </a:xfrm>
              <a:custGeom>
                <a:avLst/>
                <a:gdLst>
                  <a:gd name="connsiteX0" fmla="*/ 432262 w 433010"/>
                  <a:gd name="connsiteY0" fmla="*/ 363 h 684180"/>
                  <a:gd name="connsiteX1" fmla="*/ 186729 w 433010"/>
                  <a:gd name="connsiteY1" fmla="*/ 245897 h 684180"/>
                  <a:gd name="connsiteX2" fmla="*/ 8929 w 433010"/>
                  <a:gd name="connsiteY2" fmla="*/ 677697 h 684180"/>
                  <a:gd name="connsiteX3" fmla="*/ 34329 w 433010"/>
                  <a:gd name="connsiteY3" fmla="*/ 491430 h 684180"/>
                  <a:gd name="connsiteX4" fmla="*/ 102062 w 433010"/>
                  <a:gd name="connsiteY4" fmla="*/ 296697 h 684180"/>
                  <a:gd name="connsiteX5" fmla="*/ 432262 w 433010"/>
                  <a:gd name="connsiteY5" fmla="*/ 363 h 684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3010" h="684180">
                    <a:moveTo>
                      <a:pt x="432262" y="363"/>
                    </a:moveTo>
                    <a:cubicBezTo>
                      <a:pt x="446373" y="-8104"/>
                      <a:pt x="257284" y="133008"/>
                      <a:pt x="186729" y="245897"/>
                    </a:cubicBezTo>
                    <a:cubicBezTo>
                      <a:pt x="116174" y="358786"/>
                      <a:pt x="34329" y="636775"/>
                      <a:pt x="8929" y="677697"/>
                    </a:cubicBezTo>
                    <a:cubicBezTo>
                      <a:pt x="-16471" y="718619"/>
                      <a:pt x="18807" y="554930"/>
                      <a:pt x="34329" y="491430"/>
                    </a:cubicBezTo>
                    <a:cubicBezTo>
                      <a:pt x="49851" y="427930"/>
                      <a:pt x="42795" y="375719"/>
                      <a:pt x="102062" y="296697"/>
                    </a:cubicBezTo>
                    <a:cubicBezTo>
                      <a:pt x="161329" y="217675"/>
                      <a:pt x="418151" y="8830"/>
                      <a:pt x="432262" y="36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6" name="フリーフォーム: 図形 385">
                <a:extLst>
                  <a:ext uri="{FF2B5EF4-FFF2-40B4-BE49-F238E27FC236}">
                    <a16:creationId xmlns:a16="http://schemas.microsoft.com/office/drawing/2014/main" id="{AE3FE2F7-AC2B-4D6D-ADED-539C8C793C37}"/>
                  </a:ext>
                </a:extLst>
              </p:cNvPr>
              <p:cNvSpPr/>
              <p:nvPr/>
            </p:nvSpPr>
            <p:spPr>
              <a:xfrm>
                <a:off x="6439394" y="4507005"/>
                <a:ext cx="1958318" cy="873990"/>
              </a:xfrm>
              <a:custGeom>
                <a:avLst/>
                <a:gdLst>
                  <a:gd name="connsiteX0" fmla="*/ 3599 w 1958318"/>
                  <a:gd name="connsiteY0" fmla="*/ 872715 h 873990"/>
                  <a:gd name="connsiteX1" fmla="*/ 64559 w 1958318"/>
                  <a:gd name="connsiteY1" fmla="*/ 816835 h 873990"/>
                  <a:gd name="connsiteX2" fmla="*/ 272839 w 1958318"/>
                  <a:gd name="connsiteY2" fmla="*/ 745715 h 873990"/>
                  <a:gd name="connsiteX3" fmla="*/ 775759 w 1958318"/>
                  <a:gd name="connsiteY3" fmla="*/ 532355 h 873990"/>
                  <a:gd name="connsiteX4" fmla="*/ 1222799 w 1958318"/>
                  <a:gd name="connsiteY4" fmla="*/ 263115 h 873990"/>
                  <a:gd name="connsiteX5" fmla="*/ 1659679 w 1958318"/>
                  <a:gd name="connsiteY5" fmla="*/ 100555 h 873990"/>
                  <a:gd name="connsiteX6" fmla="*/ 1847639 w 1958318"/>
                  <a:gd name="connsiteY6" fmla="*/ 4035 h 873990"/>
                  <a:gd name="connsiteX7" fmla="*/ 1954319 w 1958318"/>
                  <a:gd name="connsiteY7" fmla="*/ 19275 h 873990"/>
                  <a:gd name="connsiteX8" fmla="*/ 1710479 w 1958318"/>
                  <a:gd name="connsiteY8" fmla="*/ 29435 h 873990"/>
                  <a:gd name="connsiteX9" fmla="*/ 1410759 w 1958318"/>
                  <a:gd name="connsiteY9" fmla="*/ 146275 h 873990"/>
                  <a:gd name="connsiteX10" fmla="*/ 1141519 w 1958318"/>
                  <a:gd name="connsiteY10" fmla="*/ 288515 h 873990"/>
                  <a:gd name="connsiteX11" fmla="*/ 740199 w 1958318"/>
                  <a:gd name="connsiteY11" fmla="*/ 517115 h 873990"/>
                  <a:gd name="connsiteX12" fmla="*/ 415079 w 1958318"/>
                  <a:gd name="connsiteY12" fmla="*/ 659355 h 873990"/>
                  <a:gd name="connsiteX13" fmla="*/ 150919 w 1958318"/>
                  <a:gd name="connsiteY13" fmla="*/ 760955 h 873990"/>
                  <a:gd name="connsiteX14" fmla="*/ 3599 w 1958318"/>
                  <a:gd name="connsiteY14" fmla="*/ 872715 h 873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58318" h="873990">
                    <a:moveTo>
                      <a:pt x="3599" y="872715"/>
                    </a:moveTo>
                    <a:cubicBezTo>
                      <a:pt x="-10794" y="882028"/>
                      <a:pt x="19686" y="838002"/>
                      <a:pt x="64559" y="816835"/>
                    </a:cubicBezTo>
                    <a:cubicBezTo>
                      <a:pt x="109432" y="795668"/>
                      <a:pt x="154306" y="793128"/>
                      <a:pt x="272839" y="745715"/>
                    </a:cubicBezTo>
                    <a:cubicBezTo>
                      <a:pt x="391372" y="698302"/>
                      <a:pt x="617432" y="612788"/>
                      <a:pt x="775759" y="532355"/>
                    </a:cubicBezTo>
                    <a:cubicBezTo>
                      <a:pt x="934086" y="451922"/>
                      <a:pt x="1075479" y="335082"/>
                      <a:pt x="1222799" y="263115"/>
                    </a:cubicBezTo>
                    <a:cubicBezTo>
                      <a:pt x="1370119" y="191148"/>
                      <a:pt x="1555539" y="143735"/>
                      <a:pt x="1659679" y="100555"/>
                    </a:cubicBezTo>
                    <a:cubicBezTo>
                      <a:pt x="1763819" y="57375"/>
                      <a:pt x="1798532" y="17582"/>
                      <a:pt x="1847639" y="4035"/>
                    </a:cubicBezTo>
                    <a:cubicBezTo>
                      <a:pt x="1896746" y="-9512"/>
                      <a:pt x="1977179" y="15042"/>
                      <a:pt x="1954319" y="19275"/>
                    </a:cubicBezTo>
                    <a:cubicBezTo>
                      <a:pt x="1931459" y="23508"/>
                      <a:pt x="1801072" y="8268"/>
                      <a:pt x="1710479" y="29435"/>
                    </a:cubicBezTo>
                    <a:cubicBezTo>
                      <a:pt x="1619886" y="50602"/>
                      <a:pt x="1505586" y="103095"/>
                      <a:pt x="1410759" y="146275"/>
                    </a:cubicBezTo>
                    <a:cubicBezTo>
                      <a:pt x="1315932" y="189455"/>
                      <a:pt x="1253279" y="226708"/>
                      <a:pt x="1141519" y="288515"/>
                    </a:cubicBezTo>
                    <a:cubicBezTo>
                      <a:pt x="1029759" y="350322"/>
                      <a:pt x="861272" y="455308"/>
                      <a:pt x="740199" y="517115"/>
                    </a:cubicBezTo>
                    <a:cubicBezTo>
                      <a:pt x="619126" y="578922"/>
                      <a:pt x="513292" y="618715"/>
                      <a:pt x="415079" y="659355"/>
                    </a:cubicBezTo>
                    <a:cubicBezTo>
                      <a:pt x="316866" y="699995"/>
                      <a:pt x="212726" y="724548"/>
                      <a:pt x="150919" y="760955"/>
                    </a:cubicBezTo>
                    <a:cubicBezTo>
                      <a:pt x="89112" y="797362"/>
                      <a:pt x="17992" y="863402"/>
                      <a:pt x="3599" y="8727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7" name="フリーフォーム: 図形 386">
                <a:extLst>
                  <a:ext uri="{FF2B5EF4-FFF2-40B4-BE49-F238E27FC236}">
                    <a16:creationId xmlns:a16="http://schemas.microsoft.com/office/drawing/2014/main" id="{D42EC910-45F6-4BBA-85E4-81DF3FD52307}"/>
                  </a:ext>
                </a:extLst>
              </p:cNvPr>
              <p:cNvSpPr/>
              <p:nvPr/>
            </p:nvSpPr>
            <p:spPr>
              <a:xfrm>
                <a:off x="8398788" y="4515568"/>
                <a:ext cx="641926" cy="941955"/>
              </a:xfrm>
              <a:custGeom>
                <a:avLst/>
                <a:gdLst>
                  <a:gd name="connsiteX0" fmla="*/ 5 w 641926"/>
                  <a:gd name="connsiteY0" fmla="*/ 552 h 941955"/>
                  <a:gd name="connsiteX1" fmla="*/ 137165 w 641926"/>
                  <a:gd name="connsiteY1" fmla="*/ 168192 h 941955"/>
                  <a:gd name="connsiteX2" fmla="*/ 238765 w 641926"/>
                  <a:gd name="connsiteY2" fmla="*/ 340912 h 941955"/>
                  <a:gd name="connsiteX3" fmla="*/ 411485 w 641926"/>
                  <a:gd name="connsiteY3" fmla="*/ 488232 h 941955"/>
                  <a:gd name="connsiteX4" fmla="*/ 558805 w 641926"/>
                  <a:gd name="connsiteY4" fmla="*/ 752392 h 941955"/>
                  <a:gd name="connsiteX5" fmla="*/ 619765 w 641926"/>
                  <a:gd name="connsiteY5" fmla="*/ 864152 h 941955"/>
                  <a:gd name="connsiteX6" fmla="*/ 599445 w 641926"/>
                  <a:gd name="connsiteY6" fmla="*/ 940352 h 941955"/>
                  <a:gd name="connsiteX7" fmla="*/ 640085 w 641926"/>
                  <a:gd name="connsiteY7" fmla="*/ 793032 h 941955"/>
                  <a:gd name="connsiteX8" fmla="*/ 528325 w 641926"/>
                  <a:gd name="connsiteY8" fmla="*/ 589832 h 941955"/>
                  <a:gd name="connsiteX9" fmla="*/ 294645 w 641926"/>
                  <a:gd name="connsiteY9" fmla="*/ 320592 h 941955"/>
                  <a:gd name="connsiteX10" fmla="*/ 142245 w 641926"/>
                  <a:gd name="connsiteY10" fmla="*/ 122472 h 941955"/>
                  <a:gd name="connsiteX11" fmla="*/ 5 w 641926"/>
                  <a:gd name="connsiteY11" fmla="*/ 552 h 941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1926" h="941955">
                    <a:moveTo>
                      <a:pt x="5" y="552"/>
                    </a:moveTo>
                    <a:cubicBezTo>
                      <a:pt x="-842" y="8172"/>
                      <a:pt x="97372" y="111465"/>
                      <a:pt x="137165" y="168192"/>
                    </a:cubicBezTo>
                    <a:cubicBezTo>
                      <a:pt x="176958" y="224919"/>
                      <a:pt x="193045" y="287572"/>
                      <a:pt x="238765" y="340912"/>
                    </a:cubicBezTo>
                    <a:cubicBezTo>
                      <a:pt x="284485" y="394252"/>
                      <a:pt x="358145" y="419652"/>
                      <a:pt x="411485" y="488232"/>
                    </a:cubicBezTo>
                    <a:cubicBezTo>
                      <a:pt x="464825" y="556812"/>
                      <a:pt x="524092" y="689739"/>
                      <a:pt x="558805" y="752392"/>
                    </a:cubicBezTo>
                    <a:cubicBezTo>
                      <a:pt x="593518" y="815045"/>
                      <a:pt x="612992" y="832825"/>
                      <a:pt x="619765" y="864152"/>
                    </a:cubicBezTo>
                    <a:cubicBezTo>
                      <a:pt x="626538" y="895479"/>
                      <a:pt x="596058" y="952205"/>
                      <a:pt x="599445" y="940352"/>
                    </a:cubicBezTo>
                    <a:cubicBezTo>
                      <a:pt x="602832" y="928499"/>
                      <a:pt x="651938" y="851452"/>
                      <a:pt x="640085" y="793032"/>
                    </a:cubicBezTo>
                    <a:cubicBezTo>
                      <a:pt x="628232" y="734612"/>
                      <a:pt x="585898" y="668572"/>
                      <a:pt x="528325" y="589832"/>
                    </a:cubicBezTo>
                    <a:cubicBezTo>
                      <a:pt x="470752" y="511092"/>
                      <a:pt x="358992" y="398485"/>
                      <a:pt x="294645" y="320592"/>
                    </a:cubicBezTo>
                    <a:cubicBezTo>
                      <a:pt x="230298" y="242699"/>
                      <a:pt x="190505" y="179199"/>
                      <a:pt x="142245" y="122472"/>
                    </a:cubicBezTo>
                    <a:cubicBezTo>
                      <a:pt x="93985" y="65745"/>
                      <a:pt x="852" y="-7068"/>
                      <a:pt x="5" y="55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8" name="フリーフォーム: 図形 387">
                <a:extLst>
                  <a:ext uri="{FF2B5EF4-FFF2-40B4-BE49-F238E27FC236}">
                    <a16:creationId xmlns:a16="http://schemas.microsoft.com/office/drawing/2014/main" id="{6C35F3AC-9E5B-40C2-9018-425AE788F19E}"/>
                  </a:ext>
                </a:extLst>
              </p:cNvPr>
              <p:cNvSpPr/>
              <p:nvPr/>
            </p:nvSpPr>
            <p:spPr>
              <a:xfrm>
                <a:off x="8789829" y="5109436"/>
                <a:ext cx="183862" cy="403712"/>
              </a:xfrm>
              <a:custGeom>
                <a:avLst/>
                <a:gdLst>
                  <a:gd name="connsiteX0" fmla="*/ 124 w 183862"/>
                  <a:gd name="connsiteY0" fmla="*/ 1044 h 403712"/>
                  <a:gd name="connsiteX1" fmla="*/ 91564 w 183862"/>
                  <a:gd name="connsiteY1" fmla="*/ 194084 h 403712"/>
                  <a:gd name="connsiteX2" fmla="*/ 167764 w 183862"/>
                  <a:gd name="connsiteY2" fmla="*/ 316004 h 403712"/>
                  <a:gd name="connsiteX3" fmla="*/ 183004 w 183862"/>
                  <a:gd name="connsiteY3" fmla="*/ 392204 h 403712"/>
                  <a:gd name="connsiteX4" fmla="*/ 152524 w 183862"/>
                  <a:gd name="connsiteY4" fmla="*/ 392204 h 403712"/>
                  <a:gd name="connsiteX5" fmla="*/ 111884 w 183862"/>
                  <a:gd name="connsiteY5" fmla="*/ 285524 h 403712"/>
                  <a:gd name="connsiteX6" fmla="*/ 124 w 183862"/>
                  <a:gd name="connsiteY6" fmla="*/ 1044 h 403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3862" h="403712">
                    <a:moveTo>
                      <a:pt x="124" y="1044"/>
                    </a:moveTo>
                    <a:cubicBezTo>
                      <a:pt x="-3263" y="-14196"/>
                      <a:pt x="63624" y="141591"/>
                      <a:pt x="91564" y="194084"/>
                    </a:cubicBezTo>
                    <a:cubicBezTo>
                      <a:pt x="119504" y="246577"/>
                      <a:pt x="152524" y="282984"/>
                      <a:pt x="167764" y="316004"/>
                    </a:cubicBezTo>
                    <a:cubicBezTo>
                      <a:pt x="183004" y="349024"/>
                      <a:pt x="185544" y="379504"/>
                      <a:pt x="183004" y="392204"/>
                    </a:cubicBezTo>
                    <a:cubicBezTo>
                      <a:pt x="180464" y="404904"/>
                      <a:pt x="164377" y="409984"/>
                      <a:pt x="152524" y="392204"/>
                    </a:cubicBezTo>
                    <a:cubicBezTo>
                      <a:pt x="140671" y="374424"/>
                      <a:pt x="133897" y="347331"/>
                      <a:pt x="111884" y="285524"/>
                    </a:cubicBezTo>
                    <a:cubicBezTo>
                      <a:pt x="89871" y="223717"/>
                      <a:pt x="3511" y="16284"/>
                      <a:pt x="124" y="104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9" name="フリーフォーム: 図形 388">
                <a:extLst>
                  <a:ext uri="{FF2B5EF4-FFF2-40B4-BE49-F238E27FC236}">
                    <a16:creationId xmlns:a16="http://schemas.microsoft.com/office/drawing/2014/main" id="{877803D9-AC92-4608-9A46-115BF1B4D3F9}"/>
                  </a:ext>
                </a:extLst>
              </p:cNvPr>
              <p:cNvSpPr/>
              <p:nvPr/>
            </p:nvSpPr>
            <p:spPr>
              <a:xfrm>
                <a:off x="8556222" y="5120453"/>
                <a:ext cx="172993" cy="285342"/>
              </a:xfrm>
              <a:custGeom>
                <a:avLst/>
                <a:gdLst>
                  <a:gd name="connsiteX0" fmla="*/ 51 w 172993"/>
                  <a:gd name="connsiteY0" fmla="*/ 187 h 285342"/>
                  <a:gd name="connsiteX1" fmla="*/ 127051 w 172993"/>
                  <a:gd name="connsiteY1" fmla="*/ 177987 h 285342"/>
                  <a:gd name="connsiteX2" fmla="*/ 172771 w 172993"/>
                  <a:gd name="connsiteY2" fmla="*/ 284667 h 285342"/>
                  <a:gd name="connsiteX3" fmla="*/ 111811 w 172993"/>
                  <a:gd name="connsiteY3" fmla="*/ 213547 h 285342"/>
                  <a:gd name="connsiteX4" fmla="*/ 51 w 172993"/>
                  <a:gd name="connsiteY4" fmla="*/ 187 h 285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993" h="285342">
                    <a:moveTo>
                      <a:pt x="51" y="187"/>
                    </a:moveTo>
                    <a:cubicBezTo>
                      <a:pt x="2591" y="-5740"/>
                      <a:pt x="98264" y="130574"/>
                      <a:pt x="127051" y="177987"/>
                    </a:cubicBezTo>
                    <a:cubicBezTo>
                      <a:pt x="155838" y="225400"/>
                      <a:pt x="175311" y="278740"/>
                      <a:pt x="172771" y="284667"/>
                    </a:cubicBezTo>
                    <a:cubicBezTo>
                      <a:pt x="170231" y="290594"/>
                      <a:pt x="134671" y="256727"/>
                      <a:pt x="111811" y="213547"/>
                    </a:cubicBezTo>
                    <a:cubicBezTo>
                      <a:pt x="88951" y="170367"/>
                      <a:pt x="-2489" y="6114"/>
                      <a:pt x="51" y="18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0" name="フリーフォーム: 図形 389">
                <a:extLst>
                  <a:ext uri="{FF2B5EF4-FFF2-40B4-BE49-F238E27FC236}">
                    <a16:creationId xmlns:a16="http://schemas.microsoft.com/office/drawing/2014/main" id="{3BD98F9A-5AAE-4E93-BB33-160B587432DB}"/>
                  </a:ext>
                </a:extLst>
              </p:cNvPr>
              <p:cNvSpPr/>
              <p:nvPr/>
            </p:nvSpPr>
            <p:spPr>
              <a:xfrm>
                <a:off x="8765440" y="5480033"/>
                <a:ext cx="46611" cy="209646"/>
              </a:xfrm>
              <a:custGeom>
                <a:avLst/>
                <a:gdLst>
                  <a:gd name="connsiteX0" fmla="*/ 383 w 46611"/>
                  <a:gd name="connsiteY0" fmla="*/ 17 h 209646"/>
                  <a:gd name="connsiteX1" fmla="*/ 44833 w 46611"/>
                  <a:gd name="connsiteY1" fmla="*/ 142892 h 209646"/>
                  <a:gd name="connsiteX2" fmla="*/ 38483 w 46611"/>
                  <a:gd name="connsiteY2" fmla="*/ 203217 h 209646"/>
                  <a:gd name="connsiteX3" fmla="*/ 32133 w 46611"/>
                  <a:gd name="connsiteY3" fmla="*/ 200042 h 209646"/>
                  <a:gd name="connsiteX4" fmla="*/ 22608 w 46611"/>
                  <a:gd name="connsiteY4" fmla="*/ 133367 h 209646"/>
                  <a:gd name="connsiteX5" fmla="*/ 383 w 46611"/>
                  <a:gd name="connsiteY5" fmla="*/ 17 h 209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11" h="209646">
                    <a:moveTo>
                      <a:pt x="383" y="17"/>
                    </a:moveTo>
                    <a:cubicBezTo>
                      <a:pt x="4087" y="1604"/>
                      <a:pt x="38483" y="109025"/>
                      <a:pt x="44833" y="142892"/>
                    </a:cubicBezTo>
                    <a:cubicBezTo>
                      <a:pt x="51183" y="176759"/>
                      <a:pt x="38483" y="203217"/>
                      <a:pt x="38483" y="203217"/>
                    </a:cubicBezTo>
                    <a:cubicBezTo>
                      <a:pt x="36366" y="212742"/>
                      <a:pt x="34779" y="211684"/>
                      <a:pt x="32133" y="200042"/>
                    </a:cubicBezTo>
                    <a:cubicBezTo>
                      <a:pt x="29487" y="188400"/>
                      <a:pt x="24196" y="159296"/>
                      <a:pt x="22608" y="133367"/>
                    </a:cubicBezTo>
                    <a:cubicBezTo>
                      <a:pt x="21021" y="107438"/>
                      <a:pt x="-3321" y="-1570"/>
                      <a:pt x="383" y="1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1" name="フリーフォーム: 図形 390">
                <a:extLst>
                  <a:ext uri="{FF2B5EF4-FFF2-40B4-BE49-F238E27FC236}">
                    <a16:creationId xmlns:a16="http://schemas.microsoft.com/office/drawing/2014/main" id="{22BC6A15-DFDC-4F17-BCAC-6695A71EA809}"/>
                  </a:ext>
                </a:extLst>
              </p:cNvPr>
              <p:cNvSpPr/>
              <p:nvPr/>
            </p:nvSpPr>
            <p:spPr>
              <a:xfrm>
                <a:off x="8243750" y="5040984"/>
                <a:ext cx="257960" cy="756580"/>
              </a:xfrm>
              <a:custGeom>
                <a:avLst/>
                <a:gdLst>
                  <a:gd name="connsiteX0" fmla="*/ 1373 w 257960"/>
                  <a:gd name="connsiteY0" fmla="*/ 916 h 756580"/>
                  <a:gd name="connsiteX1" fmla="*/ 58523 w 257960"/>
                  <a:gd name="connsiteY1" fmla="*/ 150141 h 756580"/>
                  <a:gd name="connsiteX2" fmla="*/ 175998 w 257960"/>
                  <a:gd name="connsiteY2" fmla="*/ 296191 h 756580"/>
                  <a:gd name="connsiteX3" fmla="*/ 220448 w 257960"/>
                  <a:gd name="connsiteY3" fmla="*/ 378741 h 756580"/>
                  <a:gd name="connsiteX4" fmla="*/ 255373 w 257960"/>
                  <a:gd name="connsiteY4" fmla="*/ 534316 h 756580"/>
                  <a:gd name="connsiteX5" fmla="*/ 255373 w 257960"/>
                  <a:gd name="connsiteY5" fmla="*/ 572416 h 756580"/>
                  <a:gd name="connsiteX6" fmla="*/ 255373 w 257960"/>
                  <a:gd name="connsiteY6" fmla="*/ 610516 h 756580"/>
                  <a:gd name="connsiteX7" fmla="*/ 229973 w 257960"/>
                  <a:gd name="connsiteY7" fmla="*/ 677191 h 756580"/>
                  <a:gd name="connsiteX8" fmla="*/ 179173 w 257960"/>
                  <a:gd name="connsiteY8" fmla="*/ 756566 h 756580"/>
                  <a:gd name="connsiteX9" fmla="*/ 220448 w 257960"/>
                  <a:gd name="connsiteY9" fmla="*/ 670841 h 756580"/>
                  <a:gd name="connsiteX10" fmla="*/ 245848 w 257960"/>
                  <a:gd name="connsiteY10" fmla="*/ 508916 h 756580"/>
                  <a:gd name="connsiteX11" fmla="*/ 185523 w 257960"/>
                  <a:gd name="connsiteY11" fmla="*/ 350166 h 756580"/>
                  <a:gd name="connsiteX12" fmla="*/ 112498 w 257960"/>
                  <a:gd name="connsiteY12" fmla="*/ 223166 h 756580"/>
                  <a:gd name="connsiteX13" fmla="*/ 1373 w 257960"/>
                  <a:gd name="connsiteY13" fmla="*/ 916 h 75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960" h="756580">
                    <a:moveTo>
                      <a:pt x="1373" y="916"/>
                    </a:moveTo>
                    <a:cubicBezTo>
                      <a:pt x="-7623" y="-11255"/>
                      <a:pt x="29419" y="100929"/>
                      <a:pt x="58523" y="150141"/>
                    </a:cubicBezTo>
                    <a:cubicBezTo>
                      <a:pt x="87627" y="199353"/>
                      <a:pt x="149011" y="258091"/>
                      <a:pt x="175998" y="296191"/>
                    </a:cubicBezTo>
                    <a:cubicBezTo>
                      <a:pt x="202985" y="334291"/>
                      <a:pt x="207219" y="339054"/>
                      <a:pt x="220448" y="378741"/>
                    </a:cubicBezTo>
                    <a:cubicBezTo>
                      <a:pt x="233677" y="418428"/>
                      <a:pt x="249552" y="502037"/>
                      <a:pt x="255373" y="534316"/>
                    </a:cubicBezTo>
                    <a:cubicBezTo>
                      <a:pt x="261194" y="566595"/>
                      <a:pt x="255373" y="572416"/>
                      <a:pt x="255373" y="572416"/>
                    </a:cubicBezTo>
                    <a:cubicBezTo>
                      <a:pt x="255373" y="585116"/>
                      <a:pt x="259606" y="593054"/>
                      <a:pt x="255373" y="610516"/>
                    </a:cubicBezTo>
                    <a:cubicBezTo>
                      <a:pt x="251140" y="627978"/>
                      <a:pt x="242673" y="652849"/>
                      <a:pt x="229973" y="677191"/>
                    </a:cubicBezTo>
                    <a:cubicBezTo>
                      <a:pt x="217273" y="701533"/>
                      <a:pt x="180761" y="757624"/>
                      <a:pt x="179173" y="756566"/>
                    </a:cubicBezTo>
                    <a:cubicBezTo>
                      <a:pt x="177585" y="755508"/>
                      <a:pt x="209336" y="712116"/>
                      <a:pt x="220448" y="670841"/>
                    </a:cubicBezTo>
                    <a:cubicBezTo>
                      <a:pt x="231560" y="629566"/>
                      <a:pt x="251669" y="562362"/>
                      <a:pt x="245848" y="508916"/>
                    </a:cubicBezTo>
                    <a:cubicBezTo>
                      <a:pt x="240027" y="455470"/>
                      <a:pt x="207748" y="397791"/>
                      <a:pt x="185523" y="350166"/>
                    </a:cubicBezTo>
                    <a:cubicBezTo>
                      <a:pt x="163298" y="302541"/>
                      <a:pt x="143190" y="277141"/>
                      <a:pt x="112498" y="223166"/>
                    </a:cubicBezTo>
                    <a:cubicBezTo>
                      <a:pt x="81806" y="169191"/>
                      <a:pt x="10369" y="13087"/>
                      <a:pt x="1373" y="9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2" name="フリーフォーム: 図形 391">
                <a:extLst>
                  <a:ext uri="{FF2B5EF4-FFF2-40B4-BE49-F238E27FC236}">
                    <a16:creationId xmlns:a16="http://schemas.microsoft.com/office/drawing/2014/main" id="{03277002-F675-4D6B-A98E-482C80C4E5D5}"/>
                  </a:ext>
                </a:extLst>
              </p:cNvPr>
              <p:cNvSpPr/>
              <p:nvPr/>
            </p:nvSpPr>
            <p:spPr>
              <a:xfrm>
                <a:off x="8098713" y="5413240"/>
                <a:ext cx="29563" cy="105595"/>
              </a:xfrm>
              <a:custGeom>
                <a:avLst/>
                <a:gdLst>
                  <a:gd name="connsiteX0" fmla="*/ 16235 w 29563"/>
                  <a:gd name="connsiteY0" fmla="*/ 135 h 105595"/>
                  <a:gd name="connsiteX1" fmla="*/ 13060 w 29563"/>
                  <a:gd name="connsiteY1" fmla="*/ 82685 h 105595"/>
                  <a:gd name="connsiteX2" fmla="*/ 360 w 29563"/>
                  <a:gd name="connsiteY2" fmla="*/ 104910 h 105595"/>
                  <a:gd name="connsiteX3" fmla="*/ 28935 w 29563"/>
                  <a:gd name="connsiteY3" fmla="*/ 63635 h 105595"/>
                  <a:gd name="connsiteX4" fmla="*/ 16235 w 29563"/>
                  <a:gd name="connsiteY4" fmla="*/ 135 h 105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63" h="105595">
                    <a:moveTo>
                      <a:pt x="16235" y="135"/>
                    </a:moveTo>
                    <a:cubicBezTo>
                      <a:pt x="13589" y="3310"/>
                      <a:pt x="15706" y="65222"/>
                      <a:pt x="13060" y="82685"/>
                    </a:cubicBezTo>
                    <a:cubicBezTo>
                      <a:pt x="10414" y="100148"/>
                      <a:pt x="-2286" y="108085"/>
                      <a:pt x="360" y="104910"/>
                    </a:cubicBezTo>
                    <a:cubicBezTo>
                      <a:pt x="3006" y="101735"/>
                      <a:pt x="25231" y="76864"/>
                      <a:pt x="28935" y="63635"/>
                    </a:cubicBezTo>
                    <a:cubicBezTo>
                      <a:pt x="32639" y="50406"/>
                      <a:pt x="18881" y="-3040"/>
                      <a:pt x="16235" y="1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3" name="フリーフォーム: 図形 392">
                <a:extLst>
                  <a:ext uri="{FF2B5EF4-FFF2-40B4-BE49-F238E27FC236}">
                    <a16:creationId xmlns:a16="http://schemas.microsoft.com/office/drawing/2014/main" id="{092EC04D-3E44-481B-9B0F-38D925DEAAB9}"/>
                  </a:ext>
                </a:extLst>
              </p:cNvPr>
              <p:cNvSpPr/>
              <p:nvPr/>
            </p:nvSpPr>
            <p:spPr>
              <a:xfrm>
                <a:off x="8013301" y="5365395"/>
                <a:ext cx="25641" cy="130647"/>
              </a:xfrm>
              <a:custGeom>
                <a:avLst/>
                <a:gdLst>
                  <a:gd name="connsiteX0" fmla="*/ 25447 w 25641"/>
                  <a:gd name="connsiteY0" fmla="*/ 355 h 130647"/>
                  <a:gd name="connsiteX1" fmla="*/ 47 w 25641"/>
                  <a:gd name="connsiteY1" fmla="*/ 79730 h 130647"/>
                  <a:gd name="connsiteX2" fmla="*/ 19097 w 25641"/>
                  <a:gd name="connsiteY2" fmla="*/ 130530 h 130647"/>
                  <a:gd name="connsiteX3" fmla="*/ 19097 w 25641"/>
                  <a:gd name="connsiteY3" fmla="*/ 92430 h 130647"/>
                  <a:gd name="connsiteX4" fmla="*/ 12747 w 25641"/>
                  <a:gd name="connsiteY4" fmla="*/ 51155 h 130647"/>
                  <a:gd name="connsiteX5" fmla="*/ 25447 w 25641"/>
                  <a:gd name="connsiteY5" fmla="*/ 355 h 13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41" h="130647">
                    <a:moveTo>
                      <a:pt x="25447" y="355"/>
                    </a:moveTo>
                    <a:cubicBezTo>
                      <a:pt x="23330" y="5117"/>
                      <a:pt x="1105" y="58034"/>
                      <a:pt x="47" y="79730"/>
                    </a:cubicBezTo>
                    <a:cubicBezTo>
                      <a:pt x="-1011" y="101426"/>
                      <a:pt x="15922" y="128413"/>
                      <a:pt x="19097" y="130530"/>
                    </a:cubicBezTo>
                    <a:cubicBezTo>
                      <a:pt x="22272" y="132647"/>
                      <a:pt x="20155" y="105659"/>
                      <a:pt x="19097" y="92430"/>
                    </a:cubicBezTo>
                    <a:cubicBezTo>
                      <a:pt x="18039" y="79201"/>
                      <a:pt x="13805" y="62267"/>
                      <a:pt x="12747" y="51155"/>
                    </a:cubicBezTo>
                    <a:cubicBezTo>
                      <a:pt x="11689" y="40043"/>
                      <a:pt x="27564" y="-4407"/>
                      <a:pt x="25447" y="3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4" name="フリーフォーム: 図形 393">
                <a:extLst>
                  <a:ext uri="{FF2B5EF4-FFF2-40B4-BE49-F238E27FC236}">
                    <a16:creationId xmlns:a16="http://schemas.microsoft.com/office/drawing/2014/main" id="{668A0348-DDB8-41A9-BA5F-3D828E32F3F2}"/>
                  </a:ext>
                </a:extLst>
              </p:cNvPr>
              <p:cNvSpPr/>
              <p:nvPr/>
            </p:nvSpPr>
            <p:spPr>
              <a:xfrm>
                <a:off x="7931618" y="5577434"/>
                <a:ext cx="108762" cy="136086"/>
              </a:xfrm>
              <a:custGeom>
                <a:avLst/>
                <a:gdLst>
                  <a:gd name="connsiteX0" fmla="*/ 3943 w 108762"/>
                  <a:gd name="connsiteY0" fmla="*/ 1041 h 136086"/>
                  <a:gd name="connsiteX1" fmla="*/ 81730 w 108762"/>
                  <a:gd name="connsiteY1" fmla="*/ 18504 h 136086"/>
                  <a:gd name="connsiteX2" fmla="*/ 108718 w 108762"/>
                  <a:gd name="connsiteY2" fmla="*/ 29616 h 136086"/>
                  <a:gd name="connsiteX3" fmla="*/ 88080 w 108762"/>
                  <a:gd name="connsiteY3" fmla="*/ 72479 h 136086"/>
                  <a:gd name="connsiteX4" fmla="*/ 86493 w 108762"/>
                  <a:gd name="connsiteY4" fmla="*/ 97879 h 136086"/>
                  <a:gd name="connsiteX5" fmla="*/ 97605 w 108762"/>
                  <a:gd name="connsiteY5" fmla="*/ 135979 h 136086"/>
                  <a:gd name="connsiteX6" fmla="*/ 59505 w 108762"/>
                  <a:gd name="connsiteY6" fmla="*/ 85179 h 136086"/>
                  <a:gd name="connsiteX7" fmla="*/ 32518 w 108762"/>
                  <a:gd name="connsiteY7" fmla="*/ 72479 h 136086"/>
                  <a:gd name="connsiteX8" fmla="*/ 13468 w 108762"/>
                  <a:gd name="connsiteY8" fmla="*/ 51841 h 136086"/>
                  <a:gd name="connsiteX9" fmla="*/ 3943 w 108762"/>
                  <a:gd name="connsiteY9" fmla="*/ 1041 h 13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762" h="136086">
                    <a:moveTo>
                      <a:pt x="3943" y="1041"/>
                    </a:moveTo>
                    <a:cubicBezTo>
                      <a:pt x="15320" y="-4515"/>
                      <a:pt x="64267" y="13741"/>
                      <a:pt x="81730" y="18504"/>
                    </a:cubicBezTo>
                    <a:cubicBezTo>
                      <a:pt x="99193" y="23267"/>
                      <a:pt x="107660" y="20620"/>
                      <a:pt x="108718" y="29616"/>
                    </a:cubicBezTo>
                    <a:cubicBezTo>
                      <a:pt x="109776" y="38612"/>
                      <a:pt x="91784" y="61102"/>
                      <a:pt x="88080" y="72479"/>
                    </a:cubicBezTo>
                    <a:cubicBezTo>
                      <a:pt x="84376" y="83856"/>
                      <a:pt x="84906" y="87296"/>
                      <a:pt x="86493" y="97879"/>
                    </a:cubicBezTo>
                    <a:cubicBezTo>
                      <a:pt x="88081" y="108462"/>
                      <a:pt x="102103" y="138096"/>
                      <a:pt x="97605" y="135979"/>
                    </a:cubicBezTo>
                    <a:cubicBezTo>
                      <a:pt x="93107" y="133862"/>
                      <a:pt x="70353" y="95762"/>
                      <a:pt x="59505" y="85179"/>
                    </a:cubicBezTo>
                    <a:cubicBezTo>
                      <a:pt x="48657" y="74596"/>
                      <a:pt x="40191" y="78035"/>
                      <a:pt x="32518" y="72479"/>
                    </a:cubicBezTo>
                    <a:cubicBezTo>
                      <a:pt x="24845" y="66923"/>
                      <a:pt x="17966" y="59779"/>
                      <a:pt x="13468" y="51841"/>
                    </a:cubicBezTo>
                    <a:cubicBezTo>
                      <a:pt x="8970" y="43904"/>
                      <a:pt x="-7434" y="6597"/>
                      <a:pt x="3943" y="104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5" name="フリーフォーム: 図形 394">
                <a:extLst>
                  <a:ext uri="{FF2B5EF4-FFF2-40B4-BE49-F238E27FC236}">
                    <a16:creationId xmlns:a16="http://schemas.microsoft.com/office/drawing/2014/main" id="{0E4B942D-C3CF-457F-B66B-035D41CCF536}"/>
                  </a:ext>
                </a:extLst>
              </p:cNvPr>
              <p:cNvSpPr/>
              <p:nvPr/>
            </p:nvSpPr>
            <p:spPr>
              <a:xfrm>
                <a:off x="7692954" y="4994368"/>
                <a:ext cx="466170" cy="165220"/>
              </a:xfrm>
              <a:custGeom>
                <a:avLst/>
                <a:gdLst>
                  <a:gd name="connsiteX0" fmla="*/ 8186 w 466170"/>
                  <a:gd name="connsiteY0" fmla="*/ 161832 h 165220"/>
                  <a:gd name="connsiteX1" fmla="*/ 50519 w 466170"/>
                  <a:gd name="connsiteY1" fmla="*/ 127965 h 165220"/>
                  <a:gd name="connsiteX2" fmla="*/ 207152 w 466170"/>
                  <a:gd name="connsiteY2" fmla="*/ 17899 h 165220"/>
                  <a:gd name="connsiteX3" fmla="*/ 291819 w 466170"/>
                  <a:gd name="connsiteY3" fmla="*/ 965 h 165220"/>
                  <a:gd name="connsiteX4" fmla="*/ 397652 w 466170"/>
                  <a:gd name="connsiteY4" fmla="*/ 26365 h 165220"/>
                  <a:gd name="connsiteX5" fmla="*/ 465386 w 466170"/>
                  <a:gd name="connsiteY5" fmla="*/ 81399 h 165220"/>
                  <a:gd name="connsiteX6" fmla="*/ 427286 w 466170"/>
                  <a:gd name="connsiteY6" fmla="*/ 51765 h 165220"/>
                  <a:gd name="connsiteX7" fmla="*/ 321452 w 466170"/>
                  <a:gd name="connsiteY7" fmla="*/ 13665 h 165220"/>
                  <a:gd name="connsiteX8" fmla="*/ 194452 w 466170"/>
                  <a:gd name="connsiteY8" fmla="*/ 55999 h 165220"/>
                  <a:gd name="connsiteX9" fmla="*/ 8186 w 466170"/>
                  <a:gd name="connsiteY9" fmla="*/ 161832 h 165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6170" h="165220">
                    <a:moveTo>
                      <a:pt x="8186" y="161832"/>
                    </a:moveTo>
                    <a:cubicBezTo>
                      <a:pt x="-15803" y="173826"/>
                      <a:pt x="17358" y="151954"/>
                      <a:pt x="50519" y="127965"/>
                    </a:cubicBezTo>
                    <a:cubicBezTo>
                      <a:pt x="83680" y="103976"/>
                      <a:pt x="166935" y="39066"/>
                      <a:pt x="207152" y="17899"/>
                    </a:cubicBezTo>
                    <a:cubicBezTo>
                      <a:pt x="247369" y="-3268"/>
                      <a:pt x="260069" y="-446"/>
                      <a:pt x="291819" y="965"/>
                    </a:cubicBezTo>
                    <a:cubicBezTo>
                      <a:pt x="323569" y="2376"/>
                      <a:pt x="368724" y="12959"/>
                      <a:pt x="397652" y="26365"/>
                    </a:cubicBezTo>
                    <a:cubicBezTo>
                      <a:pt x="426580" y="39771"/>
                      <a:pt x="460447" y="77166"/>
                      <a:pt x="465386" y="81399"/>
                    </a:cubicBezTo>
                    <a:cubicBezTo>
                      <a:pt x="470325" y="85632"/>
                      <a:pt x="451275" y="63054"/>
                      <a:pt x="427286" y="51765"/>
                    </a:cubicBezTo>
                    <a:cubicBezTo>
                      <a:pt x="403297" y="40476"/>
                      <a:pt x="360258" y="12959"/>
                      <a:pt x="321452" y="13665"/>
                    </a:cubicBezTo>
                    <a:cubicBezTo>
                      <a:pt x="282646" y="14371"/>
                      <a:pt x="243135" y="34832"/>
                      <a:pt x="194452" y="55999"/>
                    </a:cubicBezTo>
                    <a:cubicBezTo>
                      <a:pt x="145769" y="77166"/>
                      <a:pt x="32175" y="149838"/>
                      <a:pt x="8186" y="1618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6" name="フリーフォーム: 図形 395">
                <a:extLst>
                  <a:ext uri="{FF2B5EF4-FFF2-40B4-BE49-F238E27FC236}">
                    <a16:creationId xmlns:a16="http://schemas.microsoft.com/office/drawing/2014/main" id="{DF9194A4-75BB-4F2A-9684-70A195CAD91B}"/>
                  </a:ext>
                </a:extLst>
              </p:cNvPr>
              <p:cNvSpPr/>
              <p:nvPr/>
            </p:nvSpPr>
            <p:spPr>
              <a:xfrm>
                <a:off x="8323433" y="4825957"/>
                <a:ext cx="177835" cy="279463"/>
              </a:xfrm>
              <a:custGeom>
                <a:avLst/>
                <a:gdLst>
                  <a:gd name="connsiteX0" fmla="*/ 7 w 177835"/>
                  <a:gd name="connsiteY0" fmla="*/ 43 h 279463"/>
                  <a:gd name="connsiteX1" fmla="*/ 63507 w 177835"/>
                  <a:gd name="connsiteY1" fmla="*/ 110110 h 279463"/>
                  <a:gd name="connsiteX2" fmla="*/ 101607 w 177835"/>
                  <a:gd name="connsiteY2" fmla="*/ 169376 h 279463"/>
                  <a:gd name="connsiteX3" fmla="*/ 177807 w 177835"/>
                  <a:gd name="connsiteY3" fmla="*/ 279443 h 279463"/>
                  <a:gd name="connsiteX4" fmla="*/ 110073 w 177835"/>
                  <a:gd name="connsiteY4" fmla="*/ 177843 h 279463"/>
                  <a:gd name="connsiteX5" fmla="*/ 67740 w 177835"/>
                  <a:gd name="connsiteY5" fmla="*/ 97410 h 279463"/>
                  <a:gd name="connsiteX6" fmla="*/ 7 w 177835"/>
                  <a:gd name="connsiteY6" fmla="*/ 43 h 27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835" h="279463">
                    <a:moveTo>
                      <a:pt x="7" y="43"/>
                    </a:moveTo>
                    <a:cubicBezTo>
                      <a:pt x="-699" y="2160"/>
                      <a:pt x="46574" y="81888"/>
                      <a:pt x="63507" y="110110"/>
                    </a:cubicBezTo>
                    <a:cubicBezTo>
                      <a:pt x="80440" y="138332"/>
                      <a:pt x="82557" y="141154"/>
                      <a:pt x="101607" y="169376"/>
                    </a:cubicBezTo>
                    <a:cubicBezTo>
                      <a:pt x="120657" y="197598"/>
                      <a:pt x="176396" y="278032"/>
                      <a:pt x="177807" y="279443"/>
                    </a:cubicBezTo>
                    <a:cubicBezTo>
                      <a:pt x="179218" y="280854"/>
                      <a:pt x="128417" y="208182"/>
                      <a:pt x="110073" y="177843"/>
                    </a:cubicBezTo>
                    <a:cubicBezTo>
                      <a:pt x="91729" y="147504"/>
                      <a:pt x="85379" y="120693"/>
                      <a:pt x="67740" y="97410"/>
                    </a:cubicBezTo>
                    <a:cubicBezTo>
                      <a:pt x="50101" y="74127"/>
                      <a:pt x="713" y="-2074"/>
                      <a:pt x="7" y="4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7" name="フリーフォーム: 図形 396">
                <a:extLst>
                  <a:ext uri="{FF2B5EF4-FFF2-40B4-BE49-F238E27FC236}">
                    <a16:creationId xmlns:a16="http://schemas.microsoft.com/office/drawing/2014/main" id="{71437838-F1CE-45F3-9180-3F20C6B1E279}"/>
                  </a:ext>
                </a:extLst>
              </p:cNvPr>
              <p:cNvSpPr/>
              <p:nvPr/>
            </p:nvSpPr>
            <p:spPr>
              <a:xfrm>
                <a:off x="8377921" y="4634037"/>
                <a:ext cx="394336" cy="463278"/>
              </a:xfrm>
              <a:custGeom>
                <a:avLst/>
                <a:gdLst>
                  <a:gd name="connsiteX0" fmla="*/ 552 w 394336"/>
                  <a:gd name="connsiteY0" fmla="*/ 1463 h 463278"/>
                  <a:gd name="connsiteX1" fmla="*/ 93685 w 394336"/>
                  <a:gd name="connsiteY1" fmla="*/ 39563 h 463278"/>
                  <a:gd name="connsiteX2" fmla="*/ 148719 w 394336"/>
                  <a:gd name="connsiteY2" fmla="*/ 98830 h 463278"/>
                  <a:gd name="connsiteX3" fmla="*/ 203752 w 394336"/>
                  <a:gd name="connsiteY3" fmla="*/ 213130 h 463278"/>
                  <a:gd name="connsiteX4" fmla="*/ 326519 w 394336"/>
                  <a:gd name="connsiteY4" fmla="*/ 382463 h 463278"/>
                  <a:gd name="connsiteX5" fmla="*/ 394252 w 394336"/>
                  <a:gd name="connsiteY5" fmla="*/ 462896 h 463278"/>
                  <a:gd name="connsiteX6" fmla="*/ 313819 w 394336"/>
                  <a:gd name="connsiteY6" fmla="*/ 352830 h 463278"/>
                  <a:gd name="connsiteX7" fmla="*/ 254552 w 394336"/>
                  <a:gd name="connsiteY7" fmla="*/ 255463 h 463278"/>
                  <a:gd name="connsiteX8" fmla="*/ 220685 w 394336"/>
                  <a:gd name="connsiteY8" fmla="*/ 196196 h 463278"/>
                  <a:gd name="connsiteX9" fmla="*/ 140252 w 394336"/>
                  <a:gd name="connsiteY9" fmla="*/ 90363 h 463278"/>
                  <a:gd name="connsiteX10" fmla="*/ 552 w 394336"/>
                  <a:gd name="connsiteY10" fmla="*/ 1463 h 46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4336" h="463278">
                    <a:moveTo>
                      <a:pt x="552" y="1463"/>
                    </a:moveTo>
                    <a:cubicBezTo>
                      <a:pt x="-7209" y="-7004"/>
                      <a:pt x="68991" y="23335"/>
                      <a:pt x="93685" y="39563"/>
                    </a:cubicBezTo>
                    <a:cubicBezTo>
                      <a:pt x="118379" y="55791"/>
                      <a:pt x="130375" y="69902"/>
                      <a:pt x="148719" y="98830"/>
                    </a:cubicBezTo>
                    <a:cubicBezTo>
                      <a:pt x="167063" y="127758"/>
                      <a:pt x="174119" y="165858"/>
                      <a:pt x="203752" y="213130"/>
                    </a:cubicBezTo>
                    <a:cubicBezTo>
                      <a:pt x="233385" y="260402"/>
                      <a:pt x="294769" y="340835"/>
                      <a:pt x="326519" y="382463"/>
                    </a:cubicBezTo>
                    <a:cubicBezTo>
                      <a:pt x="358269" y="424091"/>
                      <a:pt x="396369" y="467835"/>
                      <a:pt x="394252" y="462896"/>
                    </a:cubicBezTo>
                    <a:cubicBezTo>
                      <a:pt x="392135" y="457957"/>
                      <a:pt x="337102" y="387402"/>
                      <a:pt x="313819" y="352830"/>
                    </a:cubicBezTo>
                    <a:cubicBezTo>
                      <a:pt x="290536" y="318258"/>
                      <a:pt x="270074" y="281569"/>
                      <a:pt x="254552" y="255463"/>
                    </a:cubicBezTo>
                    <a:cubicBezTo>
                      <a:pt x="239030" y="229357"/>
                      <a:pt x="239735" y="223713"/>
                      <a:pt x="220685" y="196196"/>
                    </a:cubicBezTo>
                    <a:cubicBezTo>
                      <a:pt x="201635" y="168679"/>
                      <a:pt x="172707" y="121407"/>
                      <a:pt x="140252" y="90363"/>
                    </a:cubicBezTo>
                    <a:cubicBezTo>
                      <a:pt x="107797" y="59319"/>
                      <a:pt x="8313" y="9930"/>
                      <a:pt x="552" y="146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8" name="フリーフォーム: 図形 397">
                <a:extLst>
                  <a:ext uri="{FF2B5EF4-FFF2-40B4-BE49-F238E27FC236}">
                    <a16:creationId xmlns:a16="http://schemas.microsoft.com/office/drawing/2014/main" id="{D8A983F2-4A47-44E4-97EA-98FD9DE9F149}"/>
                  </a:ext>
                </a:extLst>
              </p:cNvPr>
              <p:cNvSpPr/>
              <p:nvPr/>
            </p:nvSpPr>
            <p:spPr>
              <a:xfrm>
                <a:off x="8090241" y="5481157"/>
                <a:ext cx="123645" cy="145008"/>
              </a:xfrm>
              <a:custGeom>
                <a:avLst/>
                <a:gdLst>
                  <a:gd name="connsiteX0" fmla="*/ 101965 w 123645"/>
                  <a:gd name="connsiteY0" fmla="*/ 1010 h 145008"/>
                  <a:gd name="connsiteX1" fmla="*/ 123132 w 123645"/>
                  <a:gd name="connsiteY1" fmla="*/ 68743 h 145008"/>
                  <a:gd name="connsiteX2" fmla="*/ 76565 w 123645"/>
                  <a:gd name="connsiteY2" fmla="*/ 128010 h 145008"/>
                  <a:gd name="connsiteX3" fmla="*/ 365 w 123645"/>
                  <a:gd name="connsiteY3" fmla="*/ 144943 h 145008"/>
                  <a:gd name="connsiteX4" fmla="*/ 110432 w 123645"/>
                  <a:gd name="connsiteY4" fmla="*/ 123776 h 145008"/>
                  <a:gd name="connsiteX5" fmla="*/ 101965 w 123645"/>
                  <a:gd name="connsiteY5" fmla="*/ 1010 h 14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645" h="145008">
                    <a:moveTo>
                      <a:pt x="101965" y="1010"/>
                    </a:moveTo>
                    <a:cubicBezTo>
                      <a:pt x="104082" y="-8162"/>
                      <a:pt x="127365" y="47576"/>
                      <a:pt x="123132" y="68743"/>
                    </a:cubicBezTo>
                    <a:cubicBezTo>
                      <a:pt x="118899" y="89910"/>
                      <a:pt x="97026" y="115310"/>
                      <a:pt x="76565" y="128010"/>
                    </a:cubicBezTo>
                    <a:cubicBezTo>
                      <a:pt x="56104" y="140710"/>
                      <a:pt x="-5280" y="145649"/>
                      <a:pt x="365" y="144943"/>
                    </a:cubicBezTo>
                    <a:cubicBezTo>
                      <a:pt x="6009" y="144237"/>
                      <a:pt x="94204" y="144237"/>
                      <a:pt x="110432" y="123776"/>
                    </a:cubicBezTo>
                    <a:cubicBezTo>
                      <a:pt x="126660" y="103315"/>
                      <a:pt x="99848" y="10182"/>
                      <a:pt x="101965" y="10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9" name="フリーフォーム: 図形 398">
                <a:extLst>
                  <a:ext uri="{FF2B5EF4-FFF2-40B4-BE49-F238E27FC236}">
                    <a16:creationId xmlns:a16="http://schemas.microsoft.com/office/drawing/2014/main" id="{3BDB3FF7-D611-40A4-9562-C26E53C61A56}"/>
                  </a:ext>
                </a:extLst>
              </p:cNvPr>
              <p:cNvSpPr/>
              <p:nvPr/>
            </p:nvSpPr>
            <p:spPr>
              <a:xfrm>
                <a:off x="8015060" y="5610568"/>
                <a:ext cx="67050" cy="71457"/>
              </a:xfrm>
              <a:custGeom>
                <a:avLst/>
                <a:gdLst>
                  <a:gd name="connsiteX0" fmla="*/ 6650 w 33647"/>
                  <a:gd name="connsiteY0" fmla="*/ 20 h 56479"/>
                  <a:gd name="connsiteX1" fmla="*/ 33638 w 33647"/>
                  <a:gd name="connsiteY1" fmla="*/ 49232 h 56479"/>
                  <a:gd name="connsiteX2" fmla="*/ 3475 w 33647"/>
                  <a:gd name="connsiteY2" fmla="*/ 55582 h 56479"/>
                  <a:gd name="connsiteX3" fmla="*/ 6650 w 33647"/>
                  <a:gd name="connsiteY3" fmla="*/ 20 h 56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47" h="56479">
                    <a:moveTo>
                      <a:pt x="6650" y="20"/>
                    </a:moveTo>
                    <a:cubicBezTo>
                      <a:pt x="11677" y="-1038"/>
                      <a:pt x="34167" y="39972"/>
                      <a:pt x="33638" y="49232"/>
                    </a:cubicBezTo>
                    <a:cubicBezTo>
                      <a:pt x="33109" y="58492"/>
                      <a:pt x="10619" y="56640"/>
                      <a:pt x="3475" y="55582"/>
                    </a:cubicBezTo>
                    <a:cubicBezTo>
                      <a:pt x="-3669" y="54524"/>
                      <a:pt x="1623" y="1078"/>
                      <a:pt x="6650" y="2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0" name="フリーフォーム: 図形 399">
                <a:extLst>
                  <a:ext uri="{FF2B5EF4-FFF2-40B4-BE49-F238E27FC236}">
                    <a16:creationId xmlns:a16="http://schemas.microsoft.com/office/drawing/2014/main" id="{CD5C2571-8FD3-4588-AF52-A508D9EBA6AC}"/>
                  </a:ext>
                </a:extLst>
              </p:cNvPr>
              <p:cNvSpPr/>
              <p:nvPr/>
            </p:nvSpPr>
            <p:spPr>
              <a:xfrm>
                <a:off x="7894270" y="5564184"/>
                <a:ext cx="130030" cy="123670"/>
              </a:xfrm>
              <a:custGeom>
                <a:avLst/>
                <a:gdLst>
                  <a:gd name="connsiteX0" fmla="*/ 25416 w 130030"/>
                  <a:gd name="connsiteY0" fmla="*/ 4 h 123670"/>
                  <a:gd name="connsiteX1" fmla="*/ 16 w 130030"/>
                  <a:gd name="connsiteY1" fmla="*/ 60329 h 123670"/>
                  <a:gd name="connsiteX2" fmla="*/ 28591 w 130030"/>
                  <a:gd name="connsiteY2" fmla="*/ 95254 h 123670"/>
                  <a:gd name="connsiteX3" fmla="*/ 80978 w 130030"/>
                  <a:gd name="connsiteY3" fmla="*/ 115891 h 123670"/>
                  <a:gd name="connsiteX4" fmla="*/ 128603 w 130030"/>
                  <a:gd name="connsiteY4" fmla="*/ 122241 h 123670"/>
                  <a:gd name="connsiteX5" fmla="*/ 114316 w 130030"/>
                  <a:gd name="connsiteY5" fmla="*/ 90491 h 123670"/>
                  <a:gd name="connsiteX6" fmla="*/ 80978 w 130030"/>
                  <a:gd name="connsiteY6" fmla="*/ 63504 h 123670"/>
                  <a:gd name="connsiteX7" fmla="*/ 25416 w 130030"/>
                  <a:gd name="connsiteY7" fmla="*/ 4 h 123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030" h="123670">
                    <a:moveTo>
                      <a:pt x="25416" y="4"/>
                    </a:moveTo>
                    <a:cubicBezTo>
                      <a:pt x="11922" y="-525"/>
                      <a:pt x="-513" y="44454"/>
                      <a:pt x="16" y="60329"/>
                    </a:cubicBezTo>
                    <a:cubicBezTo>
                      <a:pt x="545" y="76204"/>
                      <a:pt x="15098" y="85994"/>
                      <a:pt x="28591" y="95254"/>
                    </a:cubicBezTo>
                    <a:cubicBezTo>
                      <a:pt x="42084" y="104514"/>
                      <a:pt x="64309" y="111393"/>
                      <a:pt x="80978" y="115891"/>
                    </a:cubicBezTo>
                    <a:cubicBezTo>
                      <a:pt x="97647" y="120389"/>
                      <a:pt x="123047" y="126474"/>
                      <a:pt x="128603" y="122241"/>
                    </a:cubicBezTo>
                    <a:cubicBezTo>
                      <a:pt x="134159" y="118008"/>
                      <a:pt x="122253" y="100280"/>
                      <a:pt x="114316" y="90491"/>
                    </a:cubicBezTo>
                    <a:cubicBezTo>
                      <a:pt x="106379" y="80702"/>
                      <a:pt x="93149" y="75675"/>
                      <a:pt x="80978" y="63504"/>
                    </a:cubicBezTo>
                    <a:cubicBezTo>
                      <a:pt x="68807" y="51333"/>
                      <a:pt x="38910" y="533"/>
                      <a:pt x="25416" y="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1" name="フリーフォーム: 図形 400">
                <a:extLst>
                  <a:ext uri="{FF2B5EF4-FFF2-40B4-BE49-F238E27FC236}">
                    <a16:creationId xmlns:a16="http://schemas.microsoft.com/office/drawing/2014/main" id="{A3F99EBC-6C40-413D-80EF-3D7912726A71}"/>
                  </a:ext>
                </a:extLst>
              </p:cNvPr>
              <p:cNvSpPr/>
              <p:nvPr/>
            </p:nvSpPr>
            <p:spPr>
              <a:xfrm>
                <a:off x="7873993" y="5355148"/>
                <a:ext cx="198432" cy="257632"/>
              </a:xfrm>
              <a:custGeom>
                <a:avLst/>
                <a:gdLst>
                  <a:gd name="connsiteX0" fmla="*/ 6005 w 198432"/>
                  <a:gd name="connsiteY0" fmla="*/ 1077 h 257632"/>
                  <a:gd name="connsiteX1" fmla="*/ 1243 w 198432"/>
                  <a:gd name="connsiteY1" fmla="*/ 101090 h 257632"/>
                  <a:gd name="connsiteX2" fmla="*/ 29818 w 198432"/>
                  <a:gd name="connsiteY2" fmla="*/ 167765 h 257632"/>
                  <a:gd name="connsiteX3" fmla="*/ 58393 w 198432"/>
                  <a:gd name="connsiteY3" fmla="*/ 216977 h 257632"/>
                  <a:gd name="connsiteX4" fmla="*/ 133005 w 198432"/>
                  <a:gd name="connsiteY4" fmla="*/ 240790 h 257632"/>
                  <a:gd name="connsiteX5" fmla="*/ 198093 w 198432"/>
                  <a:gd name="connsiteY5" fmla="*/ 256665 h 257632"/>
                  <a:gd name="connsiteX6" fmla="*/ 104430 w 198432"/>
                  <a:gd name="connsiteY6" fmla="*/ 212215 h 257632"/>
                  <a:gd name="connsiteX7" fmla="*/ 56805 w 198432"/>
                  <a:gd name="connsiteY7" fmla="*/ 183640 h 257632"/>
                  <a:gd name="connsiteX8" fmla="*/ 21880 w 198432"/>
                  <a:gd name="connsiteY8" fmla="*/ 121727 h 257632"/>
                  <a:gd name="connsiteX9" fmla="*/ 13943 w 198432"/>
                  <a:gd name="connsiteY9" fmla="*/ 51877 h 257632"/>
                  <a:gd name="connsiteX10" fmla="*/ 6005 w 198432"/>
                  <a:gd name="connsiteY10" fmla="*/ 1077 h 25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432" h="257632">
                    <a:moveTo>
                      <a:pt x="6005" y="1077"/>
                    </a:moveTo>
                    <a:cubicBezTo>
                      <a:pt x="3888" y="9279"/>
                      <a:pt x="-2726" y="73309"/>
                      <a:pt x="1243" y="101090"/>
                    </a:cubicBezTo>
                    <a:cubicBezTo>
                      <a:pt x="5212" y="128871"/>
                      <a:pt x="20293" y="148450"/>
                      <a:pt x="29818" y="167765"/>
                    </a:cubicBezTo>
                    <a:cubicBezTo>
                      <a:pt x="39343" y="187080"/>
                      <a:pt x="41195" y="204806"/>
                      <a:pt x="58393" y="216977"/>
                    </a:cubicBezTo>
                    <a:cubicBezTo>
                      <a:pt x="75591" y="229148"/>
                      <a:pt x="109722" y="234175"/>
                      <a:pt x="133005" y="240790"/>
                    </a:cubicBezTo>
                    <a:cubicBezTo>
                      <a:pt x="156288" y="247405"/>
                      <a:pt x="202855" y="261427"/>
                      <a:pt x="198093" y="256665"/>
                    </a:cubicBezTo>
                    <a:cubicBezTo>
                      <a:pt x="193331" y="251903"/>
                      <a:pt x="127978" y="224386"/>
                      <a:pt x="104430" y="212215"/>
                    </a:cubicBezTo>
                    <a:cubicBezTo>
                      <a:pt x="80882" y="200044"/>
                      <a:pt x="70563" y="198721"/>
                      <a:pt x="56805" y="183640"/>
                    </a:cubicBezTo>
                    <a:cubicBezTo>
                      <a:pt x="43047" y="168559"/>
                      <a:pt x="29024" y="143687"/>
                      <a:pt x="21880" y="121727"/>
                    </a:cubicBezTo>
                    <a:cubicBezTo>
                      <a:pt x="14736" y="99767"/>
                      <a:pt x="15266" y="70133"/>
                      <a:pt x="13943" y="51877"/>
                    </a:cubicBezTo>
                    <a:cubicBezTo>
                      <a:pt x="12620" y="33621"/>
                      <a:pt x="8122" y="-7125"/>
                      <a:pt x="6005" y="107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2" name="フリーフォーム: 図形 401">
                <a:extLst>
                  <a:ext uri="{FF2B5EF4-FFF2-40B4-BE49-F238E27FC236}">
                    <a16:creationId xmlns:a16="http://schemas.microsoft.com/office/drawing/2014/main" id="{3448BDAE-1915-4B69-BA8C-111D2B524443}"/>
                  </a:ext>
                </a:extLst>
              </p:cNvPr>
              <p:cNvSpPr/>
              <p:nvPr/>
            </p:nvSpPr>
            <p:spPr>
              <a:xfrm>
                <a:off x="8202777" y="4893034"/>
                <a:ext cx="43225" cy="142529"/>
              </a:xfrm>
              <a:custGeom>
                <a:avLst/>
                <a:gdLst>
                  <a:gd name="connsiteX0" fmla="*/ 31763 w 43225"/>
                  <a:gd name="connsiteY0" fmla="*/ 699 h 142529"/>
                  <a:gd name="connsiteX1" fmla="*/ 35996 w 43225"/>
                  <a:gd name="connsiteY1" fmla="*/ 98066 h 142529"/>
                  <a:gd name="connsiteX2" fmla="*/ 42346 w 43225"/>
                  <a:gd name="connsiteY2" fmla="*/ 142516 h 142529"/>
                  <a:gd name="connsiteX3" fmla="*/ 14829 w 43225"/>
                  <a:gd name="connsiteY3" fmla="*/ 102299 h 142529"/>
                  <a:gd name="connsiteX4" fmla="*/ 13 w 43225"/>
                  <a:gd name="connsiteY4" fmla="*/ 55733 h 142529"/>
                  <a:gd name="connsiteX5" fmla="*/ 31763 w 43225"/>
                  <a:gd name="connsiteY5" fmla="*/ 699 h 142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225" h="142529">
                    <a:moveTo>
                      <a:pt x="31763" y="699"/>
                    </a:moveTo>
                    <a:cubicBezTo>
                      <a:pt x="37760" y="7754"/>
                      <a:pt x="34232" y="74430"/>
                      <a:pt x="35996" y="98066"/>
                    </a:cubicBezTo>
                    <a:cubicBezTo>
                      <a:pt x="37760" y="121702"/>
                      <a:pt x="45874" y="141811"/>
                      <a:pt x="42346" y="142516"/>
                    </a:cubicBezTo>
                    <a:cubicBezTo>
                      <a:pt x="38818" y="143221"/>
                      <a:pt x="21884" y="116763"/>
                      <a:pt x="14829" y="102299"/>
                    </a:cubicBezTo>
                    <a:cubicBezTo>
                      <a:pt x="7774" y="87835"/>
                      <a:pt x="718" y="69491"/>
                      <a:pt x="13" y="55733"/>
                    </a:cubicBezTo>
                    <a:cubicBezTo>
                      <a:pt x="-693" y="41975"/>
                      <a:pt x="25766" y="-6356"/>
                      <a:pt x="31763" y="69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3" name="フリーフォーム: 図形 402">
                <a:extLst>
                  <a:ext uri="{FF2B5EF4-FFF2-40B4-BE49-F238E27FC236}">
                    <a16:creationId xmlns:a16="http://schemas.microsoft.com/office/drawing/2014/main" id="{A102F6D7-0D14-447E-8B87-78DE0D02B7D3}"/>
                  </a:ext>
                </a:extLst>
              </p:cNvPr>
              <p:cNvSpPr/>
              <p:nvPr/>
            </p:nvSpPr>
            <p:spPr>
              <a:xfrm>
                <a:off x="8972399" y="5367327"/>
                <a:ext cx="67032" cy="125525"/>
              </a:xfrm>
              <a:custGeom>
                <a:avLst/>
                <a:gdLst>
                  <a:gd name="connsiteX0" fmla="*/ 66474 w 67032"/>
                  <a:gd name="connsiteY0" fmla="*/ 11 h 125525"/>
                  <a:gd name="connsiteX1" fmla="*/ 60124 w 67032"/>
                  <a:gd name="connsiteY1" fmla="*/ 52398 h 125525"/>
                  <a:gd name="connsiteX2" fmla="*/ 49012 w 67032"/>
                  <a:gd name="connsiteY2" fmla="*/ 80973 h 125525"/>
                  <a:gd name="connsiteX3" fmla="*/ 1387 w 67032"/>
                  <a:gd name="connsiteY3" fmla="*/ 125423 h 125525"/>
                  <a:gd name="connsiteX4" fmla="*/ 15674 w 67032"/>
                  <a:gd name="connsiteY4" fmla="*/ 92086 h 125525"/>
                  <a:gd name="connsiteX5" fmla="*/ 45837 w 67032"/>
                  <a:gd name="connsiteY5" fmla="*/ 57161 h 125525"/>
                  <a:gd name="connsiteX6" fmla="*/ 66474 w 67032"/>
                  <a:gd name="connsiteY6" fmla="*/ 11 h 125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032" h="125525">
                    <a:moveTo>
                      <a:pt x="66474" y="11"/>
                    </a:moveTo>
                    <a:cubicBezTo>
                      <a:pt x="68855" y="-783"/>
                      <a:pt x="63034" y="38904"/>
                      <a:pt x="60124" y="52398"/>
                    </a:cubicBezTo>
                    <a:cubicBezTo>
                      <a:pt x="57214" y="65892"/>
                      <a:pt x="58801" y="68802"/>
                      <a:pt x="49012" y="80973"/>
                    </a:cubicBezTo>
                    <a:cubicBezTo>
                      <a:pt x="39222" y="93144"/>
                      <a:pt x="6943" y="123571"/>
                      <a:pt x="1387" y="125423"/>
                    </a:cubicBezTo>
                    <a:cubicBezTo>
                      <a:pt x="-4169" y="127275"/>
                      <a:pt x="8266" y="103463"/>
                      <a:pt x="15674" y="92086"/>
                    </a:cubicBezTo>
                    <a:cubicBezTo>
                      <a:pt x="23082" y="80709"/>
                      <a:pt x="38958" y="69861"/>
                      <a:pt x="45837" y="57161"/>
                    </a:cubicBezTo>
                    <a:cubicBezTo>
                      <a:pt x="52716" y="44461"/>
                      <a:pt x="64093" y="805"/>
                      <a:pt x="66474" y="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4" name="フリーフォーム: 図形 403">
                <a:extLst>
                  <a:ext uri="{FF2B5EF4-FFF2-40B4-BE49-F238E27FC236}">
                    <a16:creationId xmlns:a16="http://schemas.microsoft.com/office/drawing/2014/main" id="{0FCC78F3-71D7-4047-A499-C541B373FDCF}"/>
                  </a:ext>
                </a:extLst>
              </p:cNvPr>
              <p:cNvSpPr/>
              <p:nvPr/>
            </p:nvSpPr>
            <p:spPr>
              <a:xfrm>
                <a:off x="8795331" y="5519608"/>
                <a:ext cx="151507" cy="166303"/>
              </a:xfrm>
              <a:custGeom>
                <a:avLst/>
                <a:gdLst>
                  <a:gd name="connsiteX0" fmla="*/ 151467 w 151507"/>
                  <a:gd name="connsiteY0" fmla="*/ 130 h 166303"/>
                  <a:gd name="connsiteX1" fmla="*/ 135592 w 151507"/>
                  <a:gd name="connsiteY1" fmla="*/ 47755 h 166303"/>
                  <a:gd name="connsiteX2" fmla="*/ 118130 w 151507"/>
                  <a:gd name="connsiteY2" fmla="*/ 71567 h 166303"/>
                  <a:gd name="connsiteX3" fmla="*/ 60980 w 151507"/>
                  <a:gd name="connsiteY3" fmla="*/ 138242 h 166303"/>
                  <a:gd name="connsiteX4" fmla="*/ 14942 w 151507"/>
                  <a:gd name="connsiteY4" fmla="*/ 165230 h 166303"/>
                  <a:gd name="connsiteX5" fmla="*/ 655 w 151507"/>
                  <a:gd name="connsiteY5" fmla="*/ 158880 h 166303"/>
                  <a:gd name="connsiteX6" fmla="*/ 32405 w 151507"/>
                  <a:gd name="connsiteY6" fmla="*/ 139830 h 166303"/>
                  <a:gd name="connsiteX7" fmla="*/ 103842 w 151507"/>
                  <a:gd name="connsiteY7" fmla="*/ 98555 h 166303"/>
                  <a:gd name="connsiteX8" fmla="*/ 130830 w 151507"/>
                  <a:gd name="connsiteY8" fmla="*/ 63630 h 166303"/>
                  <a:gd name="connsiteX9" fmla="*/ 151467 w 151507"/>
                  <a:gd name="connsiteY9" fmla="*/ 130 h 166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1507" h="166303">
                    <a:moveTo>
                      <a:pt x="151467" y="130"/>
                    </a:moveTo>
                    <a:cubicBezTo>
                      <a:pt x="152261" y="-2516"/>
                      <a:pt x="141148" y="35849"/>
                      <a:pt x="135592" y="47755"/>
                    </a:cubicBezTo>
                    <a:cubicBezTo>
                      <a:pt x="130036" y="59661"/>
                      <a:pt x="130565" y="56486"/>
                      <a:pt x="118130" y="71567"/>
                    </a:cubicBezTo>
                    <a:cubicBezTo>
                      <a:pt x="105695" y="86648"/>
                      <a:pt x="78178" y="122632"/>
                      <a:pt x="60980" y="138242"/>
                    </a:cubicBezTo>
                    <a:cubicBezTo>
                      <a:pt x="43782" y="153853"/>
                      <a:pt x="24996" y="161790"/>
                      <a:pt x="14942" y="165230"/>
                    </a:cubicBezTo>
                    <a:cubicBezTo>
                      <a:pt x="4888" y="168670"/>
                      <a:pt x="-2255" y="163113"/>
                      <a:pt x="655" y="158880"/>
                    </a:cubicBezTo>
                    <a:cubicBezTo>
                      <a:pt x="3565" y="154647"/>
                      <a:pt x="32405" y="139830"/>
                      <a:pt x="32405" y="139830"/>
                    </a:cubicBezTo>
                    <a:cubicBezTo>
                      <a:pt x="49603" y="129776"/>
                      <a:pt x="87438" y="111255"/>
                      <a:pt x="103842" y="98555"/>
                    </a:cubicBezTo>
                    <a:cubicBezTo>
                      <a:pt x="120246" y="85855"/>
                      <a:pt x="124480" y="76330"/>
                      <a:pt x="130830" y="63630"/>
                    </a:cubicBezTo>
                    <a:cubicBezTo>
                      <a:pt x="137180" y="50930"/>
                      <a:pt x="150673" y="2776"/>
                      <a:pt x="151467" y="1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5" name="フリーフォーム: 図形 404">
                <a:extLst>
                  <a:ext uri="{FF2B5EF4-FFF2-40B4-BE49-F238E27FC236}">
                    <a16:creationId xmlns:a16="http://schemas.microsoft.com/office/drawing/2014/main" id="{84843A11-A847-4688-A350-E9C6C3F6572E}"/>
                  </a:ext>
                </a:extLst>
              </p:cNvPr>
              <p:cNvSpPr/>
              <p:nvPr/>
            </p:nvSpPr>
            <p:spPr>
              <a:xfrm>
                <a:off x="8452282" y="5711773"/>
                <a:ext cx="270759" cy="105145"/>
              </a:xfrm>
              <a:custGeom>
                <a:avLst/>
                <a:gdLst>
                  <a:gd name="connsiteX0" fmla="*/ 270679 w 270759"/>
                  <a:gd name="connsiteY0" fmla="*/ 52 h 105145"/>
                  <a:gd name="connsiteX1" fmla="*/ 227816 w 270759"/>
                  <a:gd name="connsiteY1" fmla="*/ 46090 h 105145"/>
                  <a:gd name="connsiteX2" fmla="*/ 186541 w 270759"/>
                  <a:gd name="connsiteY2" fmla="*/ 77840 h 105145"/>
                  <a:gd name="connsiteX3" fmla="*/ 132566 w 270759"/>
                  <a:gd name="connsiteY3" fmla="*/ 84190 h 105145"/>
                  <a:gd name="connsiteX4" fmla="*/ 54779 w 270759"/>
                  <a:gd name="connsiteY4" fmla="*/ 76252 h 105145"/>
                  <a:gd name="connsiteX5" fmla="*/ 804 w 270759"/>
                  <a:gd name="connsiteY5" fmla="*/ 58790 h 105145"/>
                  <a:gd name="connsiteX6" fmla="*/ 96054 w 270759"/>
                  <a:gd name="connsiteY6" fmla="*/ 92127 h 105145"/>
                  <a:gd name="connsiteX7" fmla="*/ 178604 w 270759"/>
                  <a:gd name="connsiteY7" fmla="*/ 103240 h 105145"/>
                  <a:gd name="connsiteX8" fmla="*/ 216704 w 270759"/>
                  <a:gd name="connsiteY8" fmla="*/ 55615 h 105145"/>
                  <a:gd name="connsiteX9" fmla="*/ 270679 w 270759"/>
                  <a:gd name="connsiteY9" fmla="*/ 52 h 105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0759" h="105145">
                    <a:moveTo>
                      <a:pt x="270679" y="52"/>
                    </a:moveTo>
                    <a:cubicBezTo>
                      <a:pt x="272531" y="-1535"/>
                      <a:pt x="241839" y="33125"/>
                      <a:pt x="227816" y="46090"/>
                    </a:cubicBezTo>
                    <a:cubicBezTo>
                      <a:pt x="213793" y="59055"/>
                      <a:pt x="202416" y="71490"/>
                      <a:pt x="186541" y="77840"/>
                    </a:cubicBezTo>
                    <a:cubicBezTo>
                      <a:pt x="170666" y="84190"/>
                      <a:pt x="154526" y="84455"/>
                      <a:pt x="132566" y="84190"/>
                    </a:cubicBezTo>
                    <a:cubicBezTo>
                      <a:pt x="110606" y="83925"/>
                      <a:pt x="76739" y="80485"/>
                      <a:pt x="54779" y="76252"/>
                    </a:cubicBezTo>
                    <a:cubicBezTo>
                      <a:pt x="32819" y="72019"/>
                      <a:pt x="-6075" y="56144"/>
                      <a:pt x="804" y="58790"/>
                    </a:cubicBezTo>
                    <a:cubicBezTo>
                      <a:pt x="7683" y="61436"/>
                      <a:pt x="66421" y="84719"/>
                      <a:pt x="96054" y="92127"/>
                    </a:cubicBezTo>
                    <a:cubicBezTo>
                      <a:pt x="125687" y="99535"/>
                      <a:pt x="158496" y="109325"/>
                      <a:pt x="178604" y="103240"/>
                    </a:cubicBezTo>
                    <a:cubicBezTo>
                      <a:pt x="198712" y="97155"/>
                      <a:pt x="204533" y="69902"/>
                      <a:pt x="216704" y="55615"/>
                    </a:cubicBezTo>
                    <a:cubicBezTo>
                      <a:pt x="228875" y="41328"/>
                      <a:pt x="268827" y="1639"/>
                      <a:pt x="270679" y="5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6" name="フリーフォーム: 図形 405">
                <a:extLst>
                  <a:ext uri="{FF2B5EF4-FFF2-40B4-BE49-F238E27FC236}">
                    <a16:creationId xmlns:a16="http://schemas.microsoft.com/office/drawing/2014/main" id="{461F4C13-3BA0-4CAC-899A-B5E234307F42}"/>
                  </a:ext>
                </a:extLst>
              </p:cNvPr>
              <p:cNvSpPr/>
              <p:nvPr/>
            </p:nvSpPr>
            <p:spPr>
              <a:xfrm>
                <a:off x="7850930" y="5800503"/>
                <a:ext cx="636247" cy="97074"/>
              </a:xfrm>
              <a:custGeom>
                <a:avLst/>
                <a:gdLst>
                  <a:gd name="connsiteX0" fmla="*/ 493 w 636247"/>
                  <a:gd name="connsiteY0" fmla="*/ 1810 h 97074"/>
                  <a:gd name="connsiteX1" fmla="*/ 130668 w 636247"/>
                  <a:gd name="connsiteY1" fmla="*/ 60547 h 97074"/>
                  <a:gd name="connsiteX2" fmla="*/ 260843 w 636247"/>
                  <a:gd name="connsiteY2" fmla="*/ 62135 h 97074"/>
                  <a:gd name="connsiteX3" fmla="*/ 303706 w 636247"/>
                  <a:gd name="connsiteY3" fmla="*/ 49435 h 97074"/>
                  <a:gd name="connsiteX4" fmla="*/ 362443 w 636247"/>
                  <a:gd name="connsiteY4" fmla="*/ 54197 h 97074"/>
                  <a:gd name="connsiteX5" fmla="*/ 413243 w 636247"/>
                  <a:gd name="connsiteY5" fmla="*/ 66897 h 97074"/>
                  <a:gd name="connsiteX6" fmla="*/ 471981 w 636247"/>
                  <a:gd name="connsiteY6" fmla="*/ 58960 h 97074"/>
                  <a:gd name="connsiteX7" fmla="*/ 571993 w 636247"/>
                  <a:gd name="connsiteY7" fmla="*/ 41497 h 97074"/>
                  <a:gd name="connsiteX8" fmla="*/ 635493 w 636247"/>
                  <a:gd name="connsiteY8" fmla="*/ 222 h 97074"/>
                  <a:gd name="connsiteX9" fmla="*/ 603743 w 636247"/>
                  <a:gd name="connsiteY9" fmla="*/ 25622 h 97074"/>
                  <a:gd name="connsiteX10" fmla="*/ 556118 w 636247"/>
                  <a:gd name="connsiteY10" fmla="*/ 38322 h 97074"/>
                  <a:gd name="connsiteX11" fmla="*/ 464043 w 636247"/>
                  <a:gd name="connsiteY11" fmla="*/ 51022 h 97074"/>
                  <a:gd name="connsiteX12" fmla="*/ 367206 w 636247"/>
                  <a:gd name="connsiteY12" fmla="*/ 58960 h 97074"/>
                  <a:gd name="connsiteX13" fmla="*/ 273543 w 636247"/>
                  <a:gd name="connsiteY13" fmla="*/ 87535 h 97074"/>
                  <a:gd name="connsiteX14" fmla="*/ 146543 w 636247"/>
                  <a:gd name="connsiteY14" fmla="*/ 97060 h 97074"/>
                  <a:gd name="connsiteX15" fmla="*/ 87806 w 636247"/>
                  <a:gd name="connsiteY15" fmla="*/ 85947 h 97074"/>
                  <a:gd name="connsiteX16" fmla="*/ 493 w 636247"/>
                  <a:gd name="connsiteY16" fmla="*/ 1810 h 97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36247" h="97074">
                    <a:moveTo>
                      <a:pt x="493" y="1810"/>
                    </a:moveTo>
                    <a:cubicBezTo>
                      <a:pt x="7637" y="-2423"/>
                      <a:pt x="87276" y="50493"/>
                      <a:pt x="130668" y="60547"/>
                    </a:cubicBezTo>
                    <a:cubicBezTo>
                      <a:pt x="174060" y="70601"/>
                      <a:pt x="232003" y="63987"/>
                      <a:pt x="260843" y="62135"/>
                    </a:cubicBezTo>
                    <a:cubicBezTo>
                      <a:pt x="289683" y="60283"/>
                      <a:pt x="286773" y="50758"/>
                      <a:pt x="303706" y="49435"/>
                    </a:cubicBezTo>
                    <a:cubicBezTo>
                      <a:pt x="320639" y="48112"/>
                      <a:pt x="344187" y="51287"/>
                      <a:pt x="362443" y="54197"/>
                    </a:cubicBezTo>
                    <a:cubicBezTo>
                      <a:pt x="380699" y="57107"/>
                      <a:pt x="394987" y="66103"/>
                      <a:pt x="413243" y="66897"/>
                    </a:cubicBezTo>
                    <a:cubicBezTo>
                      <a:pt x="431499" y="67691"/>
                      <a:pt x="445523" y="63193"/>
                      <a:pt x="471981" y="58960"/>
                    </a:cubicBezTo>
                    <a:cubicBezTo>
                      <a:pt x="498439" y="54727"/>
                      <a:pt x="544741" y="51287"/>
                      <a:pt x="571993" y="41497"/>
                    </a:cubicBezTo>
                    <a:cubicBezTo>
                      <a:pt x="599245" y="31707"/>
                      <a:pt x="630201" y="2868"/>
                      <a:pt x="635493" y="222"/>
                    </a:cubicBezTo>
                    <a:cubicBezTo>
                      <a:pt x="640785" y="-2424"/>
                      <a:pt x="616972" y="19272"/>
                      <a:pt x="603743" y="25622"/>
                    </a:cubicBezTo>
                    <a:cubicBezTo>
                      <a:pt x="590514" y="31972"/>
                      <a:pt x="579401" y="34089"/>
                      <a:pt x="556118" y="38322"/>
                    </a:cubicBezTo>
                    <a:cubicBezTo>
                      <a:pt x="532835" y="42555"/>
                      <a:pt x="495528" y="47582"/>
                      <a:pt x="464043" y="51022"/>
                    </a:cubicBezTo>
                    <a:cubicBezTo>
                      <a:pt x="432558" y="54462"/>
                      <a:pt x="398956" y="52875"/>
                      <a:pt x="367206" y="58960"/>
                    </a:cubicBezTo>
                    <a:cubicBezTo>
                      <a:pt x="335456" y="65045"/>
                      <a:pt x="310320" y="81185"/>
                      <a:pt x="273543" y="87535"/>
                    </a:cubicBezTo>
                    <a:cubicBezTo>
                      <a:pt x="236766" y="93885"/>
                      <a:pt x="177499" y="97325"/>
                      <a:pt x="146543" y="97060"/>
                    </a:cubicBezTo>
                    <a:cubicBezTo>
                      <a:pt x="115587" y="96795"/>
                      <a:pt x="109766" y="98647"/>
                      <a:pt x="87806" y="85947"/>
                    </a:cubicBezTo>
                    <a:cubicBezTo>
                      <a:pt x="65846" y="73247"/>
                      <a:pt x="-6651" y="6043"/>
                      <a:pt x="493" y="18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7" name="フリーフォーム: 図形 406">
                <a:extLst>
                  <a:ext uri="{FF2B5EF4-FFF2-40B4-BE49-F238E27FC236}">
                    <a16:creationId xmlns:a16="http://schemas.microsoft.com/office/drawing/2014/main" id="{34F1A356-810D-4D6A-B30E-B34FCF67DF75}"/>
                  </a:ext>
                </a:extLst>
              </p:cNvPr>
              <p:cNvSpPr/>
              <p:nvPr/>
            </p:nvSpPr>
            <p:spPr>
              <a:xfrm>
                <a:off x="7832974" y="5613111"/>
                <a:ext cx="121493" cy="89357"/>
              </a:xfrm>
              <a:custGeom>
                <a:avLst/>
                <a:gdLst>
                  <a:gd name="connsiteX0" fmla="*/ 120049 w 121493"/>
                  <a:gd name="connsiteY0" fmla="*/ 60614 h 89357"/>
                  <a:gd name="connsiteX1" fmla="*/ 66074 w 121493"/>
                  <a:gd name="connsiteY1" fmla="*/ 73314 h 89357"/>
                  <a:gd name="connsiteX2" fmla="*/ 15274 w 121493"/>
                  <a:gd name="connsiteY2" fmla="*/ 78077 h 89357"/>
                  <a:gd name="connsiteX3" fmla="*/ 987 w 121493"/>
                  <a:gd name="connsiteY3" fmla="*/ 89189 h 89357"/>
                  <a:gd name="connsiteX4" fmla="*/ 37499 w 121493"/>
                  <a:gd name="connsiteY4" fmla="*/ 68552 h 89357"/>
                  <a:gd name="connsiteX5" fmla="*/ 56549 w 121493"/>
                  <a:gd name="connsiteY5" fmla="*/ 38389 h 89357"/>
                  <a:gd name="connsiteX6" fmla="*/ 67662 w 121493"/>
                  <a:gd name="connsiteY6" fmla="*/ 1877 h 89357"/>
                  <a:gd name="connsiteX7" fmla="*/ 102587 w 121493"/>
                  <a:gd name="connsiteY7" fmla="*/ 8227 h 89357"/>
                  <a:gd name="connsiteX8" fmla="*/ 120049 w 121493"/>
                  <a:gd name="connsiteY8" fmla="*/ 60614 h 89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493" h="89357">
                    <a:moveTo>
                      <a:pt x="120049" y="60614"/>
                    </a:moveTo>
                    <a:cubicBezTo>
                      <a:pt x="113964" y="71462"/>
                      <a:pt x="83536" y="70404"/>
                      <a:pt x="66074" y="73314"/>
                    </a:cubicBezTo>
                    <a:cubicBezTo>
                      <a:pt x="48612" y="76224"/>
                      <a:pt x="26122" y="75431"/>
                      <a:pt x="15274" y="78077"/>
                    </a:cubicBezTo>
                    <a:cubicBezTo>
                      <a:pt x="4426" y="80723"/>
                      <a:pt x="-2717" y="90776"/>
                      <a:pt x="987" y="89189"/>
                    </a:cubicBezTo>
                    <a:cubicBezTo>
                      <a:pt x="4691" y="87602"/>
                      <a:pt x="28239" y="77019"/>
                      <a:pt x="37499" y="68552"/>
                    </a:cubicBezTo>
                    <a:cubicBezTo>
                      <a:pt x="46759" y="60085"/>
                      <a:pt x="51522" y="49501"/>
                      <a:pt x="56549" y="38389"/>
                    </a:cubicBezTo>
                    <a:cubicBezTo>
                      <a:pt x="61576" y="27277"/>
                      <a:pt x="59989" y="6904"/>
                      <a:pt x="67662" y="1877"/>
                    </a:cubicBezTo>
                    <a:cubicBezTo>
                      <a:pt x="75335" y="-3150"/>
                      <a:pt x="93591" y="2935"/>
                      <a:pt x="102587" y="8227"/>
                    </a:cubicBezTo>
                    <a:cubicBezTo>
                      <a:pt x="111583" y="13519"/>
                      <a:pt x="126134" y="49766"/>
                      <a:pt x="120049" y="606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8" name="フリーフォーム: 図形 407">
                <a:extLst>
                  <a:ext uri="{FF2B5EF4-FFF2-40B4-BE49-F238E27FC236}">
                    <a16:creationId xmlns:a16="http://schemas.microsoft.com/office/drawing/2014/main" id="{50EA3AC9-7484-4A8A-8125-359CE6E0B556}"/>
                  </a:ext>
                </a:extLst>
              </p:cNvPr>
              <p:cNvSpPr/>
              <p:nvPr/>
            </p:nvSpPr>
            <p:spPr>
              <a:xfrm>
                <a:off x="6701981" y="5787999"/>
                <a:ext cx="1173115" cy="304919"/>
              </a:xfrm>
              <a:custGeom>
                <a:avLst/>
                <a:gdLst>
                  <a:gd name="connsiteX0" fmla="*/ 92 w 1173115"/>
                  <a:gd name="connsiteY0" fmla="*/ 269901 h 304919"/>
                  <a:gd name="connsiteX1" fmla="*/ 120742 w 1173115"/>
                  <a:gd name="connsiteY1" fmla="*/ 304826 h 304919"/>
                  <a:gd name="connsiteX2" fmla="*/ 333467 w 1173115"/>
                  <a:gd name="connsiteY2" fmla="*/ 257201 h 304919"/>
                  <a:gd name="connsiteX3" fmla="*/ 574767 w 1173115"/>
                  <a:gd name="connsiteY3" fmla="*/ 196876 h 304919"/>
                  <a:gd name="connsiteX4" fmla="*/ 755742 w 1173115"/>
                  <a:gd name="connsiteY4" fmla="*/ 133376 h 304919"/>
                  <a:gd name="connsiteX5" fmla="*/ 882742 w 1173115"/>
                  <a:gd name="connsiteY5" fmla="*/ 92101 h 304919"/>
                  <a:gd name="connsiteX6" fmla="*/ 977992 w 1173115"/>
                  <a:gd name="connsiteY6" fmla="*/ 69876 h 304919"/>
                  <a:gd name="connsiteX7" fmla="*/ 1022442 w 1173115"/>
                  <a:gd name="connsiteY7" fmla="*/ 63526 h 304919"/>
                  <a:gd name="connsiteX8" fmla="*/ 1063717 w 1173115"/>
                  <a:gd name="connsiteY8" fmla="*/ 44476 h 304919"/>
                  <a:gd name="connsiteX9" fmla="*/ 1092292 w 1173115"/>
                  <a:gd name="connsiteY9" fmla="*/ 34951 h 304919"/>
                  <a:gd name="connsiteX10" fmla="*/ 1143092 w 1173115"/>
                  <a:gd name="connsiteY10" fmla="*/ 28601 h 304919"/>
                  <a:gd name="connsiteX11" fmla="*/ 1171667 w 1173115"/>
                  <a:gd name="connsiteY11" fmla="*/ 34951 h 304919"/>
                  <a:gd name="connsiteX12" fmla="*/ 1098642 w 1173115"/>
                  <a:gd name="connsiteY12" fmla="*/ 26 h 304919"/>
                  <a:gd name="connsiteX13" fmla="*/ 1028792 w 1173115"/>
                  <a:gd name="connsiteY13" fmla="*/ 41301 h 304919"/>
                  <a:gd name="connsiteX14" fmla="*/ 987517 w 1173115"/>
                  <a:gd name="connsiteY14" fmla="*/ 57176 h 304919"/>
                  <a:gd name="connsiteX15" fmla="*/ 911317 w 1173115"/>
                  <a:gd name="connsiteY15" fmla="*/ 95276 h 304919"/>
                  <a:gd name="connsiteX16" fmla="*/ 743042 w 1173115"/>
                  <a:gd name="connsiteY16" fmla="*/ 152426 h 304919"/>
                  <a:gd name="connsiteX17" fmla="*/ 609692 w 1173115"/>
                  <a:gd name="connsiteY17" fmla="*/ 174651 h 304919"/>
                  <a:gd name="connsiteX18" fmla="*/ 479517 w 1173115"/>
                  <a:gd name="connsiteY18" fmla="*/ 234976 h 304919"/>
                  <a:gd name="connsiteX19" fmla="*/ 320767 w 1173115"/>
                  <a:gd name="connsiteY19" fmla="*/ 276251 h 304919"/>
                  <a:gd name="connsiteX20" fmla="*/ 171542 w 1173115"/>
                  <a:gd name="connsiteY20" fmla="*/ 279426 h 304919"/>
                  <a:gd name="connsiteX21" fmla="*/ 101692 w 1173115"/>
                  <a:gd name="connsiteY21" fmla="*/ 288951 h 304919"/>
                  <a:gd name="connsiteX22" fmla="*/ 92 w 1173115"/>
                  <a:gd name="connsiteY22" fmla="*/ 269901 h 30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73115" h="304919">
                    <a:moveTo>
                      <a:pt x="92" y="269901"/>
                    </a:moveTo>
                    <a:cubicBezTo>
                      <a:pt x="3267" y="272547"/>
                      <a:pt x="65180" y="306943"/>
                      <a:pt x="120742" y="304826"/>
                    </a:cubicBezTo>
                    <a:cubicBezTo>
                      <a:pt x="176304" y="302709"/>
                      <a:pt x="257796" y="275193"/>
                      <a:pt x="333467" y="257201"/>
                    </a:cubicBezTo>
                    <a:cubicBezTo>
                      <a:pt x="409138" y="239209"/>
                      <a:pt x="504388" y="217513"/>
                      <a:pt x="574767" y="196876"/>
                    </a:cubicBezTo>
                    <a:cubicBezTo>
                      <a:pt x="645146" y="176239"/>
                      <a:pt x="704413" y="150838"/>
                      <a:pt x="755742" y="133376"/>
                    </a:cubicBezTo>
                    <a:cubicBezTo>
                      <a:pt x="807071" y="115914"/>
                      <a:pt x="845700" y="102684"/>
                      <a:pt x="882742" y="92101"/>
                    </a:cubicBezTo>
                    <a:cubicBezTo>
                      <a:pt x="919784" y="81518"/>
                      <a:pt x="954709" y="74638"/>
                      <a:pt x="977992" y="69876"/>
                    </a:cubicBezTo>
                    <a:cubicBezTo>
                      <a:pt x="1001275" y="65113"/>
                      <a:pt x="1008155" y="67759"/>
                      <a:pt x="1022442" y="63526"/>
                    </a:cubicBezTo>
                    <a:cubicBezTo>
                      <a:pt x="1036729" y="59293"/>
                      <a:pt x="1052075" y="49238"/>
                      <a:pt x="1063717" y="44476"/>
                    </a:cubicBezTo>
                    <a:cubicBezTo>
                      <a:pt x="1075359" y="39714"/>
                      <a:pt x="1079063" y="37597"/>
                      <a:pt x="1092292" y="34951"/>
                    </a:cubicBezTo>
                    <a:cubicBezTo>
                      <a:pt x="1105521" y="32305"/>
                      <a:pt x="1129863" y="28601"/>
                      <a:pt x="1143092" y="28601"/>
                    </a:cubicBezTo>
                    <a:cubicBezTo>
                      <a:pt x="1156321" y="28601"/>
                      <a:pt x="1179075" y="39713"/>
                      <a:pt x="1171667" y="34951"/>
                    </a:cubicBezTo>
                    <a:cubicBezTo>
                      <a:pt x="1164259" y="30188"/>
                      <a:pt x="1122454" y="-1032"/>
                      <a:pt x="1098642" y="26"/>
                    </a:cubicBezTo>
                    <a:cubicBezTo>
                      <a:pt x="1074830" y="1084"/>
                      <a:pt x="1047313" y="31776"/>
                      <a:pt x="1028792" y="41301"/>
                    </a:cubicBezTo>
                    <a:cubicBezTo>
                      <a:pt x="1010271" y="50826"/>
                      <a:pt x="1007096" y="48180"/>
                      <a:pt x="987517" y="57176"/>
                    </a:cubicBezTo>
                    <a:cubicBezTo>
                      <a:pt x="967938" y="66172"/>
                      <a:pt x="952063" y="79401"/>
                      <a:pt x="911317" y="95276"/>
                    </a:cubicBezTo>
                    <a:cubicBezTo>
                      <a:pt x="870571" y="111151"/>
                      <a:pt x="793313" y="139197"/>
                      <a:pt x="743042" y="152426"/>
                    </a:cubicBezTo>
                    <a:cubicBezTo>
                      <a:pt x="692771" y="165655"/>
                      <a:pt x="653613" y="160893"/>
                      <a:pt x="609692" y="174651"/>
                    </a:cubicBezTo>
                    <a:cubicBezTo>
                      <a:pt x="565771" y="188409"/>
                      <a:pt x="527671" y="218043"/>
                      <a:pt x="479517" y="234976"/>
                    </a:cubicBezTo>
                    <a:cubicBezTo>
                      <a:pt x="431363" y="251909"/>
                      <a:pt x="372096" y="268843"/>
                      <a:pt x="320767" y="276251"/>
                    </a:cubicBezTo>
                    <a:cubicBezTo>
                      <a:pt x="269438" y="283659"/>
                      <a:pt x="208054" y="277309"/>
                      <a:pt x="171542" y="279426"/>
                    </a:cubicBezTo>
                    <a:cubicBezTo>
                      <a:pt x="135030" y="281543"/>
                      <a:pt x="127092" y="288422"/>
                      <a:pt x="101692" y="288951"/>
                    </a:cubicBezTo>
                    <a:cubicBezTo>
                      <a:pt x="76292" y="289480"/>
                      <a:pt x="-3083" y="267255"/>
                      <a:pt x="92" y="26990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9" name="フリーフォーム: 図形 408">
                <a:extLst>
                  <a:ext uri="{FF2B5EF4-FFF2-40B4-BE49-F238E27FC236}">
                    <a16:creationId xmlns:a16="http://schemas.microsoft.com/office/drawing/2014/main" id="{13D6CF06-E310-4AC7-994F-BEC092F5D1F5}"/>
                  </a:ext>
                </a:extLst>
              </p:cNvPr>
              <p:cNvSpPr/>
              <p:nvPr/>
            </p:nvSpPr>
            <p:spPr>
              <a:xfrm>
                <a:off x="7083067" y="5579493"/>
                <a:ext cx="173583" cy="334690"/>
              </a:xfrm>
              <a:custGeom>
                <a:avLst/>
                <a:gdLst>
                  <a:gd name="connsiteX0" fmla="*/ 6 w 173583"/>
                  <a:gd name="connsiteY0" fmla="*/ 40 h 334690"/>
                  <a:gd name="connsiteX1" fmla="*/ 80439 w 173583"/>
                  <a:gd name="connsiteY1" fmla="*/ 122807 h 334690"/>
                  <a:gd name="connsiteX2" fmla="*/ 118539 w 173583"/>
                  <a:gd name="connsiteY2" fmla="*/ 262507 h 334690"/>
                  <a:gd name="connsiteX3" fmla="*/ 173573 w 173583"/>
                  <a:gd name="connsiteY3" fmla="*/ 334474 h 334690"/>
                  <a:gd name="connsiteX4" fmla="*/ 122773 w 173583"/>
                  <a:gd name="connsiteY4" fmla="*/ 241340 h 334690"/>
                  <a:gd name="connsiteX5" fmla="*/ 84673 w 173583"/>
                  <a:gd name="connsiteY5" fmla="*/ 135507 h 334690"/>
                  <a:gd name="connsiteX6" fmla="*/ 6 w 173583"/>
                  <a:gd name="connsiteY6" fmla="*/ 40 h 334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583" h="334690">
                    <a:moveTo>
                      <a:pt x="6" y="40"/>
                    </a:moveTo>
                    <a:cubicBezTo>
                      <a:pt x="-700" y="-2077"/>
                      <a:pt x="60684" y="79063"/>
                      <a:pt x="80439" y="122807"/>
                    </a:cubicBezTo>
                    <a:cubicBezTo>
                      <a:pt x="100194" y="166551"/>
                      <a:pt x="103017" y="227229"/>
                      <a:pt x="118539" y="262507"/>
                    </a:cubicBezTo>
                    <a:cubicBezTo>
                      <a:pt x="134061" y="297785"/>
                      <a:pt x="172867" y="338002"/>
                      <a:pt x="173573" y="334474"/>
                    </a:cubicBezTo>
                    <a:cubicBezTo>
                      <a:pt x="174279" y="330946"/>
                      <a:pt x="137590" y="274501"/>
                      <a:pt x="122773" y="241340"/>
                    </a:cubicBezTo>
                    <a:cubicBezTo>
                      <a:pt x="107956" y="208179"/>
                      <a:pt x="100901" y="172901"/>
                      <a:pt x="84673" y="135507"/>
                    </a:cubicBezTo>
                    <a:cubicBezTo>
                      <a:pt x="68445" y="98113"/>
                      <a:pt x="712" y="2157"/>
                      <a:pt x="6" y="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0" name="フリーフォーム: 図形 409">
                <a:extLst>
                  <a:ext uri="{FF2B5EF4-FFF2-40B4-BE49-F238E27FC236}">
                    <a16:creationId xmlns:a16="http://schemas.microsoft.com/office/drawing/2014/main" id="{F40935A3-8977-4BAD-B8F6-0BE04069214D}"/>
                  </a:ext>
                </a:extLst>
              </p:cNvPr>
              <p:cNvSpPr/>
              <p:nvPr/>
            </p:nvSpPr>
            <p:spPr>
              <a:xfrm>
                <a:off x="7012623" y="5544617"/>
                <a:ext cx="139281" cy="390699"/>
              </a:xfrm>
              <a:custGeom>
                <a:avLst/>
                <a:gdLst>
                  <a:gd name="connsiteX0" fmla="*/ 6950 w 139281"/>
                  <a:gd name="connsiteY0" fmla="*/ 1050 h 390699"/>
                  <a:gd name="connsiteX1" fmla="*/ 23883 w 139281"/>
                  <a:gd name="connsiteY1" fmla="*/ 149216 h 390699"/>
                  <a:gd name="connsiteX2" fmla="*/ 95850 w 139281"/>
                  <a:gd name="connsiteY2" fmla="*/ 259283 h 390699"/>
                  <a:gd name="connsiteX3" fmla="*/ 125483 w 139281"/>
                  <a:gd name="connsiteY3" fmla="*/ 390516 h 390699"/>
                  <a:gd name="connsiteX4" fmla="*/ 129717 w 139281"/>
                  <a:gd name="connsiteY4" fmla="*/ 229650 h 390699"/>
                  <a:gd name="connsiteX5" fmla="*/ 6950 w 139281"/>
                  <a:gd name="connsiteY5" fmla="*/ 1050 h 390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281" h="390699">
                    <a:moveTo>
                      <a:pt x="6950" y="1050"/>
                    </a:moveTo>
                    <a:cubicBezTo>
                      <a:pt x="-10689" y="-12356"/>
                      <a:pt x="9066" y="106177"/>
                      <a:pt x="23883" y="149216"/>
                    </a:cubicBezTo>
                    <a:cubicBezTo>
                      <a:pt x="38700" y="192255"/>
                      <a:pt x="78917" y="219066"/>
                      <a:pt x="95850" y="259283"/>
                    </a:cubicBezTo>
                    <a:cubicBezTo>
                      <a:pt x="112783" y="299500"/>
                      <a:pt x="119839" y="395455"/>
                      <a:pt x="125483" y="390516"/>
                    </a:cubicBezTo>
                    <a:cubicBezTo>
                      <a:pt x="131127" y="385577"/>
                      <a:pt x="150884" y="286800"/>
                      <a:pt x="129717" y="229650"/>
                    </a:cubicBezTo>
                    <a:cubicBezTo>
                      <a:pt x="108550" y="172500"/>
                      <a:pt x="24589" y="14456"/>
                      <a:pt x="6950" y="10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1" name="フリーフォーム: 図形 410">
                <a:extLst>
                  <a:ext uri="{FF2B5EF4-FFF2-40B4-BE49-F238E27FC236}">
                    <a16:creationId xmlns:a16="http://schemas.microsoft.com/office/drawing/2014/main" id="{E5C65BE8-2935-4E4C-B30B-AE2E2BF2C688}"/>
                  </a:ext>
                </a:extLst>
              </p:cNvPr>
              <p:cNvSpPr/>
              <p:nvPr/>
            </p:nvSpPr>
            <p:spPr>
              <a:xfrm>
                <a:off x="6943187" y="5730854"/>
                <a:ext cx="141355" cy="301680"/>
              </a:xfrm>
              <a:custGeom>
                <a:avLst/>
                <a:gdLst>
                  <a:gd name="connsiteX0" fmla="*/ 186 w 141355"/>
                  <a:gd name="connsiteY0" fmla="*/ 1079 h 301680"/>
                  <a:gd name="connsiteX1" fmla="*/ 110253 w 141355"/>
                  <a:gd name="connsiteY1" fmla="*/ 161946 h 301680"/>
                  <a:gd name="connsiteX2" fmla="*/ 139886 w 141355"/>
                  <a:gd name="connsiteY2" fmla="*/ 301646 h 301680"/>
                  <a:gd name="connsiteX3" fmla="*/ 131419 w 141355"/>
                  <a:gd name="connsiteY3" fmla="*/ 174646 h 301680"/>
                  <a:gd name="connsiteX4" fmla="*/ 84853 w 141355"/>
                  <a:gd name="connsiteY4" fmla="*/ 94213 h 301680"/>
                  <a:gd name="connsiteX5" fmla="*/ 186 w 141355"/>
                  <a:gd name="connsiteY5" fmla="*/ 1079 h 30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1355" h="301680">
                    <a:moveTo>
                      <a:pt x="186" y="1079"/>
                    </a:moveTo>
                    <a:cubicBezTo>
                      <a:pt x="4419" y="12368"/>
                      <a:pt x="86970" y="111852"/>
                      <a:pt x="110253" y="161946"/>
                    </a:cubicBezTo>
                    <a:cubicBezTo>
                      <a:pt x="133536" y="212040"/>
                      <a:pt x="136358" y="299529"/>
                      <a:pt x="139886" y="301646"/>
                    </a:cubicBezTo>
                    <a:cubicBezTo>
                      <a:pt x="143414" y="303763"/>
                      <a:pt x="140591" y="209218"/>
                      <a:pt x="131419" y="174646"/>
                    </a:cubicBezTo>
                    <a:cubicBezTo>
                      <a:pt x="122247" y="140074"/>
                      <a:pt x="104608" y="118202"/>
                      <a:pt x="84853" y="94213"/>
                    </a:cubicBezTo>
                    <a:cubicBezTo>
                      <a:pt x="65098" y="70224"/>
                      <a:pt x="-4047" y="-10210"/>
                      <a:pt x="186" y="10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2" name="フリーフォーム: 図形 411">
                <a:extLst>
                  <a:ext uri="{FF2B5EF4-FFF2-40B4-BE49-F238E27FC236}">
                    <a16:creationId xmlns:a16="http://schemas.microsoft.com/office/drawing/2014/main" id="{4B941EE8-5E87-4696-848E-1300CC87AE1B}"/>
                  </a:ext>
                </a:extLst>
              </p:cNvPr>
              <p:cNvSpPr/>
              <p:nvPr/>
            </p:nvSpPr>
            <p:spPr>
              <a:xfrm>
                <a:off x="6813869" y="6046948"/>
                <a:ext cx="108989" cy="28737"/>
              </a:xfrm>
              <a:custGeom>
                <a:avLst/>
                <a:gdLst>
                  <a:gd name="connsiteX0" fmla="*/ 387 w 108989"/>
                  <a:gd name="connsiteY0" fmla="*/ 27885 h 28737"/>
                  <a:gd name="connsiteX1" fmla="*/ 74471 w 108989"/>
                  <a:gd name="connsiteY1" fmla="*/ 21535 h 28737"/>
                  <a:gd name="connsiteX2" fmla="*/ 108337 w 108989"/>
                  <a:gd name="connsiteY2" fmla="*/ 19419 h 28737"/>
                  <a:gd name="connsiteX3" fmla="*/ 46954 w 108989"/>
                  <a:gd name="connsiteY3" fmla="*/ 369 h 28737"/>
                  <a:gd name="connsiteX4" fmla="*/ 387 w 108989"/>
                  <a:gd name="connsiteY4" fmla="*/ 27885 h 28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989" h="28737">
                    <a:moveTo>
                      <a:pt x="387" y="27885"/>
                    </a:moveTo>
                    <a:cubicBezTo>
                      <a:pt x="4973" y="31413"/>
                      <a:pt x="56479" y="22946"/>
                      <a:pt x="74471" y="21535"/>
                    </a:cubicBezTo>
                    <a:cubicBezTo>
                      <a:pt x="92463" y="20124"/>
                      <a:pt x="112923" y="22947"/>
                      <a:pt x="108337" y="19419"/>
                    </a:cubicBezTo>
                    <a:cubicBezTo>
                      <a:pt x="103751" y="15891"/>
                      <a:pt x="60712" y="4250"/>
                      <a:pt x="46954" y="369"/>
                    </a:cubicBezTo>
                    <a:cubicBezTo>
                      <a:pt x="33196" y="-3512"/>
                      <a:pt x="-4199" y="24357"/>
                      <a:pt x="387" y="2788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3" name="フリーフォーム: 図形 412">
                <a:extLst>
                  <a:ext uri="{FF2B5EF4-FFF2-40B4-BE49-F238E27FC236}">
                    <a16:creationId xmlns:a16="http://schemas.microsoft.com/office/drawing/2014/main" id="{3AAA148F-EBDF-44DB-ABAE-CCA2579FC0DD}"/>
                  </a:ext>
                </a:extLst>
              </p:cNvPr>
              <p:cNvSpPr/>
              <p:nvPr/>
            </p:nvSpPr>
            <p:spPr>
              <a:xfrm>
                <a:off x="7702781" y="4627026"/>
                <a:ext cx="546042" cy="305294"/>
              </a:xfrm>
              <a:custGeom>
                <a:avLst/>
                <a:gdLst>
                  <a:gd name="connsiteX0" fmla="*/ 544459 w 546042"/>
                  <a:gd name="connsiteY0" fmla="*/ 7 h 305294"/>
                  <a:gd name="connsiteX1" fmla="*/ 349725 w 546042"/>
                  <a:gd name="connsiteY1" fmla="*/ 71974 h 305294"/>
                  <a:gd name="connsiteX2" fmla="*/ 281992 w 546042"/>
                  <a:gd name="connsiteY2" fmla="*/ 143941 h 305294"/>
                  <a:gd name="connsiteX3" fmla="*/ 138059 w 546042"/>
                  <a:gd name="connsiteY3" fmla="*/ 258241 h 305294"/>
                  <a:gd name="connsiteX4" fmla="*/ 2592 w 546042"/>
                  <a:gd name="connsiteY4" fmla="*/ 304807 h 305294"/>
                  <a:gd name="connsiteX5" fmla="*/ 53392 w 546042"/>
                  <a:gd name="connsiteY5" fmla="*/ 232841 h 305294"/>
                  <a:gd name="connsiteX6" fmla="*/ 108425 w 546042"/>
                  <a:gd name="connsiteY6" fmla="*/ 131241 h 305294"/>
                  <a:gd name="connsiteX7" fmla="*/ 231192 w 546042"/>
                  <a:gd name="connsiteY7" fmla="*/ 67741 h 305294"/>
                  <a:gd name="connsiteX8" fmla="*/ 544459 w 546042"/>
                  <a:gd name="connsiteY8" fmla="*/ 7 h 305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6042" h="305294">
                    <a:moveTo>
                      <a:pt x="544459" y="7"/>
                    </a:moveTo>
                    <a:cubicBezTo>
                      <a:pt x="564214" y="712"/>
                      <a:pt x="393469" y="47985"/>
                      <a:pt x="349725" y="71974"/>
                    </a:cubicBezTo>
                    <a:cubicBezTo>
                      <a:pt x="305980" y="95963"/>
                      <a:pt x="317270" y="112897"/>
                      <a:pt x="281992" y="143941"/>
                    </a:cubicBezTo>
                    <a:cubicBezTo>
                      <a:pt x="246714" y="174986"/>
                      <a:pt x="184625" y="231430"/>
                      <a:pt x="138059" y="258241"/>
                    </a:cubicBezTo>
                    <a:cubicBezTo>
                      <a:pt x="91493" y="285052"/>
                      <a:pt x="16703" y="309040"/>
                      <a:pt x="2592" y="304807"/>
                    </a:cubicBezTo>
                    <a:cubicBezTo>
                      <a:pt x="-11519" y="300574"/>
                      <a:pt x="35753" y="261769"/>
                      <a:pt x="53392" y="232841"/>
                    </a:cubicBezTo>
                    <a:cubicBezTo>
                      <a:pt x="71031" y="203913"/>
                      <a:pt x="78792" y="158758"/>
                      <a:pt x="108425" y="131241"/>
                    </a:cubicBezTo>
                    <a:cubicBezTo>
                      <a:pt x="138058" y="103724"/>
                      <a:pt x="164164" y="88908"/>
                      <a:pt x="231192" y="67741"/>
                    </a:cubicBezTo>
                    <a:cubicBezTo>
                      <a:pt x="298220" y="46574"/>
                      <a:pt x="524704" y="-698"/>
                      <a:pt x="544459" y="7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4" name="フリーフォーム: 図形 413">
                <a:extLst>
                  <a:ext uri="{FF2B5EF4-FFF2-40B4-BE49-F238E27FC236}">
                    <a16:creationId xmlns:a16="http://schemas.microsoft.com/office/drawing/2014/main" id="{9E9EFF45-5E57-4D56-905A-996C65A78C1A}"/>
                  </a:ext>
                </a:extLst>
              </p:cNvPr>
              <p:cNvSpPr/>
              <p:nvPr/>
            </p:nvSpPr>
            <p:spPr>
              <a:xfrm>
                <a:off x="6640050" y="5346684"/>
                <a:ext cx="1131331" cy="474401"/>
              </a:xfrm>
              <a:custGeom>
                <a:avLst/>
                <a:gdLst>
                  <a:gd name="connsiteX0" fmla="*/ 15456 w 1131331"/>
                  <a:gd name="connsiteY0" fmla="*/ 190516 h 474401"/>
                  <a:gd name="connsiteX1" fmla="*/ 362590 w 1131331"/>
                  <a:gd name="connsiteY1" fmla="*/ 88916 h 474401"/>
                  <a:gd name="connsiteX2" fmla="*/ 531923 w 1131331"/>
                  <a:gd name="connsiteY2" fmla="*/ 101616 h 474401"/>
                  <a:gd name="connsiteX3" fmla="*/ 790156 w 1131331"/>
                  <a:gd name="connsiteY3" fmla="*/ 16 h 474401"/>
                  <a:gd name="connsiteX4" fmla="*/ 972190 w 1131331"/>
                  <a:gd name="connsiteY4" fmla="*/ 110083 h 474401"/>
                  <a:gd name="connsiteX5" fmla="*/ 1120356 w 1131331"/>
                  <a:gd name="connsiteY5" fmla="*/ 114316 h 474401"/>
                  <a:gd name="connsiteX6" fmla="*/ 1120356 w 1131331"/>
                  <a:gd name="connsiteY6" fmla="*/ 131249 h 474401"/>
                  <a:gd name="connsiteX7" fmla="*/ 1120356 w 1131331"/>
                  <a:gd name="connsiteY7" fmla="*/ 245549 h 474401"/>
                  <a:gd name="connsiteX8" fmla="*/ 1069556 w 1131331"/>
                  <a:gd name="connsiteY8" fmla="*/ 393716 h 474401"/>
                  <a:gd name="connsiteX9" fmla="*/ 984890 w 1131331"/>
                  <a:gd name="connsiteY9" fmla="*/ 419116 h 474401"/>
                  <a:gd name="connsiteX10" fmla="*/ 773223 w 1131331"/>
                  <a:gd name="connsiteY10" fmla="*/ 364083 h 474401"/>
                  <a:gd name="connsiteX11" fmla="*/ 629290 w 1131331"/>
                  <a:gd name="connsiteY11" fmla="*/ 364083 h 474401"/>
                  <a:gd name="connsiteX12" fmla="*/ 565790 w 1131331"/>
                  <a:gd name="connsiteY12" fmla="*/ 364083 h 474401"/>
                  <a:gd name="connsiteX13" fmla="*/ 345656 w 1131331"/>
                  <a:gd name="connsiteY13" fmla="*/ 376783 h 474401"/>
                  <a:gd name="connsiteX14" fmla="*/ 299090 w 1131331"/>
                  <a:gd name="connsiteY14" fmla="*/ 469916 h 474401"/>
                  <a:gd name="connsiteX15" fmla="*/ 167856 w 1131331"/>
                  <a:gd name="connsiteY15" fmla="*/ 444516 h 474401"/>
                  <a:gd name="connsiteX16" fmla="*/ 70490 w 1131331"/>
                  <a:gd name="connsiteY16" fmla="*/ 313283 h 474401"/>
                  <a:gd name="connsiteX17" fmla="*/ 15456 w 1131331"/>
                  <a:gd name="connsiteY17" fmla="*/ 190516 h 474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31331" h="474401">
                    <a:moveTo>
                      <a:pt x="15456" y="190516"/>
                    </a:moveTo>
                    <a:cubicBezTo>
                      <a:pt x="64139" y="153121"/>
                      <a:pt x="276512" y="103733"/>
                      <a:pt x="362590" y="88916"/>
                    </a:cubicBezTo>
                    <a:cubicBezTo>
                      <a:pt x="448668" y="74099"/>
                      <a:pt x="460662" y="116433"/>
                      <a:pt x="531923" y="101616"/>
                    </a:cubicBezTo>
                    <a:cubicBezTo>
                      <a:pt x="603184" y="86799"/>
                      <a:pt x="716778" y="-1395"/>
                      <a:pt x="790156" y="16"/>
                    </a:cubicBezTo>
                    <a:cubicBezTo>
                      <a:pt x="863534" y="1427"/>
                      <a:pt x="917157" y="91033"/>
                      <a:pt x="972190" y="110083"/>
                    </a:cubicBezTo>
                    <a:cubicBezTo>
                      <a:pt x="1027223" y="129133"/>
                      <a:pt x="1120356" y="114316"/>
                      <a:pt x="1120356" y="114316"/>
                    </a:cubicBezTo>
                    <a:cubicBezTo>
                      <a:pt x="1145050" y="117844"/>
                      <a:pt x="1120356" y="131249"/>
                      <a:pt x="1120356" y="131249"/>
                    </a:cubicBezTo>
                    <a:cubicBezTo>
                      <a:pt x="1120356" y="153121"/>
                      <a:pt x="1128823" y="201804"/>
                      <a:pt x="1120356" y="245549"/>
                    </a:cubicBezTo>
                    <a:cubicBezTo>
                      <a:pt x="1111889" y="289294"/>
                      <a:pt x="1092134" y="364788"/>
                      <a:pt x="1069556" y="393716"/>
                    </a:cubicBezTo>
                    <a:cubicBezTo>
                      <a:pt x="1046978" y="422644"/>
                      <a:pt x="1034279" y="424055"/>
                      <a:pt x="984890" y="419116"/>
                    </a:cubicBezTo>
                    <a:cubicBezTo>
                      <a:pt x="935501" y="414177"/>
                      <a:pt x="832490" y="373255"/>
                      <a:pt x="773223" y="364083"/>
                    </a:cubicBezTo>
                    <a:cubicBezTo>
                      <a:pt x="713956" y="354911"/>
                      <a:pt x="629290" y="364083"/>
                      <a:pt x="629290" y="364083"/>
                    </a:cubicBezTo>
                    <a:cubicBezTo>
                      <a:pt x="594718" y="364083"/>
                      <a:pt x="613062" y="361966"/>
                      <a:pt x="565790" y="364083"/>
                    </a:cubicBezTo>
                    <a:cubicBezTo>
                      <a:pt x="518518" y="366200"/>
                      <a:pt x="390106" y="359144"/>
                      <a:pt x="345656" y="376783"/>
                    </a:cubicBezTo>
                    <a:cubicBezTo>
                      <a:pt x="301206" y="394422"/>
                      <a:pt x="328723" y="458627"/>
                      <a:pt x="299090" y="469916"/>
                    </a:cubicBezTo>
                    <a:cubicBezTo>
                      <a:pt x="269457" y="481205"/>
                      <a:pt x="205956" y="470621"/>
                      <a:pt x="167856" y="444516"/>
                    </a:cubicBezTo>
                    <a:cubicBezTo>
                      <a:pt x="129756" y="418411"/>
                      <a:pt x="94479" y="351383"/>
                      <a:pt x="70490" y="313283"/>
                    </a:cubicBezTo>
                    <a:cubicBezTo>
                      <a:pt x="46501" y="275183"/>
                      <a:pt x="-33227" y="227911"/>
                      <a:pt x="15456" y="190516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5" name="フリーフォーム: 図形 414">
                <a:extLst>
                  <a:ext uri="{FF2B5EF4-FFF2-40B4-BE49-F238E27FC236}">
                    <a16:creationId xmlns:a16="http://schemas.microsoft.com/office/drawing/2014/main" id="{AB4E3CE0-21FD-4729-AD02-BC9E3C4CE480}"/>
                  </a:ext>
                </a:extLst>
              </p:cNvPr>
              <p:cNvSpPr/>
              <p:nvPr/>
            </p:nvSpPr>
            <p:spPr>
              <a:xfrm>
                <a:off x="5659223" y="4058856"/>
                <a:ext cx="1143439" cy="1184756"/>
              </a:xfrm>
              <a:custGeom>
                <a:avLst/>
                <a:gdLst>
                  <a:gd name="connsiteX0" fmla="*/ 1450 w 1143439"/>
                  <a:gd name="connsiteY0" fmla="*/ 64 h 1184756"/>
                  <a:gd name="connsiteX1" fmla="*/ 103050 w 1143439"/>
                  <a:gd name="connsiteY1" fmla="*/ 401384 h 1184756"/>
                  <a:gd name="connsiteX2" fmla="*/ 357050 w 1143439"/>
                  <a:gd name="connsiteY2" fmla="*/ 660464 h 1184756"/>
                  <a:gd name="connsiteX3" fmla="*/ 616130 w 1143439"/>
                  <a:gd name="connsiteY3" fmla="*/ 817944 h 1184756"/>
                  <a:gd name="connsiteX4" fmla="*/ 1124130 w 1143439"/>
                  <a:gd name="connsiteY4" fmla="*/ 1163384 h 1184756"/>
                  <a:gd name="connsiteX5" fmla="*/ 1017450 w 1143439"/>
                  <a:gd name="connsiteY5" fmla="*/ 1132904 h 1184756"/>
                  <a:gd name="connsiteX6" fmla="*/ 829490 w 1143439"/>
                  <a:gd name="connsiteY6" fmla="*/ 1010984 h 1184756"/>
                  <a:gd name="connsiteX7" fmla="*/ 565330 w 1143439"/>
                  <a:gd name="connsiteY7" fmla="*/ 843344 h 1184756"/>
                  <a:gd name="connsiteX8" fmla="*/ 326570 w 1143439"/>
                  <a:gd name="connsiteY8" fmla="*/ 589344 h 1184756"/>
                  <a:gd name="connsiteX9" fmla="*/ 169090 w 1143439"/>
                  <a:gd name="connsiteY9" fmla="*/ 431864 h 1184756"/>
                  <a:gd name="connsiteX10" fmla="*/ 1450 w 1143439"/>
                  <a:gd name="connsiteY10" fmla="*/ 64 h 1184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43439" h="1184756">
                    <a:moveTo>
                      <a:pt x="1450" y="64"/>
                    </a:moveTo>
                    <a:cubicBezTo>
                      <a:pt x="-9557" y="-5016"/>
                      <a:pt x="43783" y="291317"/>
                      <a:pt x="103050" y="401384"/>
                    </a:cubicBezTo>
                    <a:cubicBezTo>
                      <a:pt x="162317" y="511451"/>
                      <a:pt x="271537" y="591037"/>
                      <a:pt x="357050" y="660464"/>
                    </a:cubicBezTo>
                    <a:cubicBezTo>
                      <a:pt x="442563" y="729891"/>
                      <a:pt x="488283" y="734124"/>
                      <a:pt x="616130" y="817944"/>
                    </a:cubicBezTo>
                    <a:cubicBezTo>
                      <a:pt x="743977" y="901764"/>
                      <a:pt x="1057243" y="1110891"/>
                      <a:pt x="1124130" y="1163384"/>
                    </a:cubicBezTo>
                    <a:cubicBezTo>
                      <a:pt x="1191017" y="1215877"/>
                      <a:pt x="1066557" y="1158304"/>
                      <a:pt x="1017450" y="1132904"/>
                    </a:cubicBezTo>
                    <a:cubicBezTo>
                      <a:pt x="968343" y="1107504"/>
                      <a:pt x="829490" y="1010984"/>
                      <a:pt x="829490" y="1010984"/>
                    </a:cubicBezTo>
                    <a:cubicBezTo>
                      <a:pt x="754137" y="962724"/>
                      <a:pt x="649150" y="913617"/>
                      <a:pt x="565330" y="843344"/>
                    </a:cubicBezTo>
                    <a:cubicBezTo>
                      <a:pt x="481510" y="773071"/>
                      <a:pt x="392610" y="657924"/>
                      <a:pt x="326570" y="589344"/>
                    </a:cubicBezTo>
                    <a:cubicBezTo>
                      <a:pt x="260530" y="520764"/>
                      <a:pt x="224123" y="526690"/>
                      <a:pt x="169090" y="431864"/>
                    </a:cubicBezTo>
                    <a:cubicBezTo>
                      <a:pt x="114057" y="337038"/>
                      <a:pt x="12457" y="5144"/>
                      <a:pt x="1450" y="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6" name="フリーフォーム: 図形 415">
                <a:extLst>
                  <a:ext uri="{FF2B5EF4-FFF2-40B4-BE49-F238E27FC236}">
                    <a16:creationId xmlns:a16="http://schemas.microsoft.com/office/drawing/2014/main" id="{F63E714A-3107-49AE-83BB-8711DE00F534}"/>
                  </a:ext>
                </a:extLst>
              </p:cNvPr>
              <p:cNvSpPr/>
              <p:nvPr/>
            </p:nvSpPr>
            <p:spPr>
              <a:xfrm>
                <a:off x="5589635" y="4129670"/>
                <a:ext cx="308710" cy="1385311"/>
              </a:xfrm>
              <a:custGeom>
                <a:avLst/>
                <a:gdLst>
                  <a:gd name="connsiteX0" fmla="*/ 81198 w 308710"/>
                  <a:gd name="connsiteY0" fmla="*/ 370 h 1385311"/>
                  <a:gd name="connsiteX1" fmla="*/ 30398 w 308710"/>
                  <a:gd name="connsiteY1" fmla="*/ 193410 h 1385311"/>
                  <a:gd name="connsiteX2" fmla="*/ 20238 w 308710"/>
                  <a:gd name="connsiteY2" fmla="*/ 376290 h 1385311"/>
                  <a:gd name="connsiteX3" fmla="*/ 81198 w 308710"/>
                  <a:gd name="connsiteY3" fmla="*/ 625210 h 1385311"/>
                  <a:gd name="connsiteX4" fmla="*/ 167558 w 308710"/>
                  <a:gd name="connsiteY4" fmla="*/ 899530 h 1385311"/>
                  <a:gd name="connsiteX5" fmla="*/ 238678 w 308710"/>
                  <a:gd name="connsiteY5" fmla="*/ 1178930 h 1385311"/>
                  <a:gd name="connsiteX6" fmla="*/ 304718 w 308710"/>
                  <a:gd name="connsiteY6" fmla="*/ 1382130 h 1385311"/>
                  <a:gd name="connsiteX7" fmla="*/ 294558 w 308710"/>
                  <a:gd name="connsiteY7" fmla="*/ 1285610 h 1385311"/>
                  <a:gd name="connsiteX8" fmla="*/ 238678 w 308710"/>
                  <a:gd name="connsiteY8" fmla="*/ 1057010 h 1385311"/>
                  <a:gd name="connsiteX9" fmla="*/ 121838 w 308710"/>
                  <a:gd name="connsiteY9" fmla="*/ 808090 h 1385311"/>
                  <a:gd name="connsiteX10" fmla="*/ 25318 w 308710"/>
                  <a:gd name="connsiteY10" fmla="*/ 513450 h 1385311"/>
                  <a:gd name="connsiteX11" fmla="*/ 4998 w 308710"/>
                  <a:gd name="connsiteY11" fmla="*/ 422010 h 1385311"/>
                  <a:gd name="connsiteX12" fmla="*/ 4998 w 308710"/>
                  <a:gd name="connsiteY12" fmla="*/ 244210 h 1385311"/>
                  <a:gd name="connsiteX13" fmla="*/ 81198 w 308710"/>
                  <a:gd name="connsiteY13" fmla="*/ 370 h 1385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8710" h="1385311">
                    <a:moveTo>
                      <a:pt x="81198" y="370"/>
                    </a:moveTo>
                    <a:cubicBezTo>
                      <a:pt x="85431" y="-8097"/>
                      <a:pt x="40558" y="130757"/>
                      <a:pt x="30398" y="193410"/>
                    </a:cubicBezTo>
                    <a:cubicBezTo>
                      <a:pt x="20238" y="256063"/>
                      <a:pt x="11771" y="304323"/>
                      <a:pt x="20238" y="376290"/>
                    </a:cubicBezTo>
                    <a:cubicBezTo>
                      <a:pt x="28705" y="448257"/>
                      <a:pt x="56645" y="538003"/>
                      <a:pt x="81198" y="625210"/>
                    </a:cubicBezTo>
                    <a:cubicBezTo>
                      <a:pt x="105751" y="712417"/>
                      <a:pt x="141311" y="807243"/>
                      <a:pt x="167558" y="899530"/>
                    </a:cubicBezTo>
                    <a:cubicBezTo>
                      <a:pt x="193805" y="991817"/>
                      <a:pt x="215818" y="1098497"/>
                      <a:pt x="238678" y="1178930"/>
                    </a:cubicBezTo>
                    <a:cubicBezTo>
                      <a:pt x="261538" y="1259363"/>
                      <a:pt x="295405" y="1364350"/>
                      <a:pt x="304718" y="1382130"/>
                    </a:cubicBezTo>
                    <a:cubicBezTo>
                      <a:pt x="314031" y="1399910"/>
                      <a:pt x="305565" y="1339797"/>
                      <a:pt x="294558" y="1285610"/>
                    </a:cubicBezTo>
                    <a:cubicBezTo>
                      <a:pt x="283551" y="1231423"/>
                      <a:pt x="267465" y="1136597"/>
                      <a:pt x="238678" y="1057010"/>
                    </a:cubicBezTo>
                    <a:cubicBezTo>
                      <a:pt x="209891" y="977423"/>
                      <a:pt x="157398" y="898683"/>
                      <a:pt x="121838" y="808090"/>
                    </a:cubicBezTo>
                    <a:cubicBezTo>
                      <a:pt x="86278" y="717497"/>
                      <a:pt x="44791" y="577797"/>
                      <a:pt x="25318" y="513450"/>
                    </a:cubicBezTo>
                    <a:cubicBezTo>
                      <a:pt x="5845" y="449103"/>
                      <a:pt x="8385" y="466883"/>
                      <a:pt x="4998" y="422010"/>
                    </a:cubicBezTo>
                    <a:cubicBezTo>
                      <a:pt x="1611" y="377137"/>
                      <a:pt x="-4315" y="314483"/>
                      <a:pt x="4998" y="244210"/>
                    </a:cubicBezTo>
                    <a:cubicBezTo>
                      <a:pt x="14311" y="173937"/>
                      <a:pt x="76965" y="8837"/>
                      <a:pt x="81198" y="3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7" name="フリーフォーム: 図形 416">
                <a:extLst>
                  <a:ext uri="{FF2B5EF4-FFF2-40B4-BE49-F238E27FC236}">
                    <a16:creationId xmlns:a16="http://schemas.microsoft.com/office/drawing/2014/main" id="{E341CD71-642B-41AE-9C7C-FF923549376C}"/>
                  </a:ext>
                </a:extLst>
              </p:cNvPr>
              <p:cNvSpPr/>
              <p:nvPr/>
            </p:nvSpPr>
            <p:spPr>
              <a:xfrm>
                <a:off x="7771042" y="4321163"/>
                <a:ext cx="135911" cy="371491"/>
              </a:xfrm>
              <a:custGeom>
                <a:avLst/>
                <a:gdLst>
                  <a:gd name="connsiteX0" fmla="*/ 134356 w 135911"/>
                  <a:gd name="connsiteY0" fmla="*/ 12 h 371491"/>
                  <a:gd name="connsiteX1" fmla="*/ 105781 w 135911"/>
                  <a:gd name="connsiteY1" fmla="*/ 92087 h 371491"/>
                  <a:gd name="connsiteX2" fmla="*/ 42281 w 135911"/>
                  <a:gd name="connsiteY2" fmla="*/ 174637 h 371491"/>
                  <a:gd name="connsiteX3" fmla="*/ 13706 w 135911"/>
                  <a:gd name="connsiteY3" fmla="*/ 279412 h 371491"/>
                  <a:gd name="connsiteX4" fmla="*/ 1006 w 135911"/>
                  <a:gd name="connsiteY4" fmla="*/ 371487 h 371491"/>
                  <a:gd name="connsiteX5" fmla="*/ 39106 w 135911"/>
                  <a:gd name="connsiteY5" fmla="*/ 282587 h 371491"/>
                  <a:gd name="connsiteX6" fmla="*/ 61331 w 135911"/>
                  <a:gd name="connsiteY6" fmla="*/ 142887 h 371491"/>
                  <a:gd name="connsiteX7" fmla="*/ 61331 w 135911"/>
                  <a:gd name="connsiteY7" fmla="*/ 98437 h 371491"/>
                  <a:gd name="connsiteX8" fmla="*/ 134356 w 135911"/>
                  <a:gd name="connsiteY8" fmla="*/ 12 h 371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5911" h="371491">
                    <a:moveTo>
                      <a:pt x="134356" y="12"/>
                    </a:moveTo>
                    <a:cubicBezTo>
                      <a:pt x="141764" y="-1046"/>
                      <a:pt x="121127" y="62983"/>
                      <a:pt x="105781" y="92087"/>
                    </a:cubicBezTo>
                    <a:cubicBezTo>
                      <a:pt x="90435" y="121191"/>
                      <a:pt x="57627" y="143416"/>
                      <a:pt x="42281" y="174637"/>
                    </a:cubicBezTo>
                    <a:cubicBezTo>
                      <a:pt x="26935" y="205858"/>
                      <a:pt x="20585" y="246604"/>
                      <a:pt x="13706" y="279412"/>
                    </a:cubicBezTo>
                    <a:cubicBezTo>
                      <a:pt x="6827" y="312220"/>
                      <a:pt x="-3227" y="370958"/>
                      <a:pt x="1006" y="371487"/>
                    </a:cubicBezTo>
                    <a:cubicBezTo>
                      <a:pt x="5239" y="372016"/>
                      <a:pt x="29052" y="320687"/>
                      <a:pt x="39106" y="282587"/>
                    </a:cubicBezTo>
                    <a:cubicBezTo>
                      <a:pt x="49160" y="244487"/>
                      <a:pt x="57627" y="173579"/>
                      <a:pt x="61331" y="142887"/>
                    </a:cubicBezTo>
                    <a:cubicBezTo>
                      <a:pt x="65035" y="112195"/>
                      <a:pt x="51806" y="119074"/>
                      <a:pt x="61331" y="98437"/>
                    </a:cubicBezTo>
                    <a:cubicBezTo>
                      <a:pt x="70856" y="77800"/>
                      <a:pt x="126948" y="1070"/>
                      <a:pt x="134356" y="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8" name="フリーフォーム: 図形 417">
                <a:extLst>
                  <a:ext uri="{FF2B5EF4-FFF2-40B4-BE49-F238E27FC236}">
                    <a16:creationId xmlns:a16="http://schemas.microsoft.com/office/drawing/2014/main" id="{2AC1665B-6747-491C-A94D-7DD4A80C667D}"/>
                  </a:ext>
                </a:extLst>
              </p:cNvPr>
              <p:cNvSpPr/>
              <p:nvPr/>
            </p:nvSpPr>
            <p:spPr>
              <a:xfrm>
                <a:off x="7909362" y="4311472"/>
                <a:ext cx="115158" cy="260738"/>
              </a:xfrm>
              <a:custGeom>
                <a:avLst/>
                <a:gdLst>
                  <a:gd name="connsiteX0" fmla="*/ 2386 w 115158"/>
                  <a:gd name="connsiteY0" fmla="*/ 178 h 260738"/>
                  <a:gd name="connsiteX1" fmla="*/ 50011 w 115158"/>
                  <a:gd name="connsiteY1" fmla="*/ 89078 h 260738"/>
                  <a:gd name="connsiteX2" fmla="*/ 40486 w 115158"/>
                  <a:gd name="connsiteY2" fmla="*/ 171628 h 260738"/>
                  <a:gd name="connsiteX3" fmla="*/ 113511 w 115158"/>
                  <a:gd name="connsiteY3" fmla="*/ 260528 h 260738"/>
                  <a:gd name="connsiteX4" fmla="*/ 88111 w 115158"/>
                  <a:gd name="connsiteY4" fmla="*/ 193853 h 260738"/>
                  <a:gd name="connsiteX5" fmla="*/ 50011 w 115158"/>
                  <a:gd name="connsiteY5" fmla="*/ 114478 h 260738"/>
                  <a:gd name="connsiteX6" fmla="*/ 11911 w 115158"/>
                  <a:gd name="connsiteY6" fmla="*/ 66853 h 260738"/>
                  <a:gd name="connsiteX7" fmla="*/ 2386 w 115158"/>
                  <a:gd name="connsiteY7" fmla="*/ 178 h 260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158" h="260738">
                    <a:moveTo>
                      <a:pt x="2386" y="178"/>
                    </a:moveTo>
                    <a:cubicBezTo>
                      <a:pt x="8736" y="3882"/>
                      <a:pt x="43661" y="60503"/>
                      <a:pt x="50011" y="89078"/>
                    </a:cubicBezTo>
                    <a:cubicBezTo>
                      <a:pt x="56361" y="117653"/>
                      <a:pt x="29903" y="143053"/>
                      <a:pt x="40486" y="171628"/>
                    </a:cubicBezTo>
                    <a:cubicBezTo>
                      <a:pt x="51069" y="200203"/>
                      <a:pt x="105574" y="256824"/>
                      <a:pt x="113511" y="260528"/>
                    </a:cubicBezTo>
                    <a:cubicBezTo>
                      <a:pt x="121448" y="264232"/>
                      <a:pt x="98694" y="218195"/>
                      <a:pt x="88111" y="193853"/>
                    </a:cubicBezTo>
                    <a:cubicBezTo>
                      <a:pt x="77528" y="169511"/>
                      <a:pt x="62711" y="135645"/>
                      <a:pt x="50011" y="114478"/>
                    </a:cubicBezTo>
                    <a:cubicBezTo>
                      <a:pt x="37311" y="93311"/>
                      <a:pt x="20378" y="82199"/>
                      <a:pt x="11911" y="66853"/>
                    </a:cubicBezTo>
                    <a:cubicBezTo>
                      <a:pt x="3444" y="51507"/>
                      <a:pt x="-3964" y="-3526"/>
                      <a:pt x="2386" y="1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9" name="フリーフォーム: 図形 418">
                <a:extLst>
                  <a:ext uri="{FF2B5EF4-FFF2-40B4-BE49-F238E27FC236}">
                    <a16:creationId xmlns:a16="http://schemas.microsoft.com/office/drawing/2014/main" id="{66561DBC-1F07-4AB3-8CCD-281309FE95F5}"/>
                  </a:ext>
                </a:extLst>
              </p:cNvPr>
              <p:cNvSpPr/>
              <p:nvPr/>
            </p:nvSpPr>
            <p:spPr>
              <a:xfrm>
                <a:off x="5406048" y="6430332"/>
                <a:ext cx="344569" cy="297143"/>
              </a:xfrm>
              <a:custGeom>
                <a:avLst/>
                <a:gdLst>
                  <a:gd name="connsiteX0" fmla="*/ 132705 w 344569"/>
                  <a:gd name="connsiteY0" fmla="*/ 51748 h 297143"/>
                  <a:gd name="connsiteX1" fmla="*/ 264785 w 344569"/>
                  <a:gd name="connsiteY1" fmla="*/ 51748 h 297143"/>
                  <a:gd name="connsiteX2" fmla="*/ 300345 w 344569"/>
                  <a:gd name="connsiteY2" fmla="*/ 153348 h 297143"/>
                  <a:gd name="connsiteX3" fmla="*/ 300345 w 344569"/>
                  <a:gd name="connsiteY3" fmla="*/ 219388 h 297143"/>
                  <a:gd name="connsiteX4" fmla="*/ 239385 w 344569"/>
                  <a:gd name="connsiteY4" fmla="*/ 280348 h 297143"/>
                  <a:gd name="connsiteX5" fmla="*/ 173345 w 344569"/>
                  <a:gd name="connsiteY5" fmla="*/ 295588 h 297143"/>
                  <a:gd name="connsiteX6" fmla="*/ 36185 w 344569"/>
                  <a:gd name="connsiteY6" fmla="*/ 280348 h 297143"/>
                  <a:gd name="connsiteX7" fmla="*/ 625 w 344569"/>
                  <a:gd name="connsiteY7" fmla="*/ 214308 h 297143"/>
                  <a:gd name="connsiteX8" fmla="*/ 56505 w 344569"/>
                  <a:gd name="connsiteY8" fmla="*/ 102548 h 297143"/>
                  <a:gd name="connsiteX9" fmla="*/ 26025 w 344569"/>
                  <a:gd name="connsiteY9" fmla="*/ 138108 h 297143"/>
                  <a:gd name="connsiteX10" fmla="*/ 26025 w 344569"/>
                  <a:gd name="connsiteY10" fmla="*/ 173668 h 297143"/>
                  <a:gd name="connsiteX11" fmla="*/ 26025 w 344569"/>
                  <a:gd name="connsiteY11" fmla="*/ 199068 h 297143"/>
                  <a:gd name="connsiteX12" fmla="*/ 71745 w 344569"/>
                  <a:gd name="connsiteY12" fmla="*/ 265108 h 297143"/>
                  <a:gd name="connsiteX13" fmla="*/ 208905 w 344569"/>
                  <a:gd name="connsiteY13" fmla="*/ 295588 h 297143"/>
                  <a:gd name="connsiteX14" fmla="*/ 335905 w 344569"/>
                  <a:gd name="connsiteY14" fmla="*/ 219388 h 297143"/>
                  <a:gd name="connsiteX15" fmla="*/ 325745 w 344569"/>
                  <a:gd name="connsiteY15" fmla="*/ 77148 h 297143"/>
                  <a:gd name="connsiteX16" fmla="*/ 264785 w 344569"/>
                  <a:gd name="connsiteY16" fmla="*/ 948 h 297143"/>
                  <a:gd name="connsiteX17" fmla="*/ 132705 w 344569"/>
                  <a:gd name="connsiteY17" fmla="*/ 51748 h 297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569" h="297143">
                    <a:moveTo>
                      <a:pt x="132705" y="51748"/>
                    </a:moveTo>
                    <a:cubicBezTo>
                      <a:pt x="132705" y="60215"/>
                      <a:pt x="236845" y="34815"/>
                      <a:pt x="264785" y="51748"/>
                    </a:cubicBezTo>
                    <a:cubicBezTo>
                      <a:pt x="292725" y="68681"/>
                      <a:pt x="294418" y="125408"/>
                      <a:pt x="300345" y="153348"/>
                    </a:cubicBezTo>
                    <a:cubicBezTo>
                      <a:pt x="306272" y="181288"/>
                      <a:pt x="310505" y="198221"/>
                      <a:pt x="300345" y="219388"/>
                    </a:cubicBezTo>
                    <a:cubicBezTo>
                      <a:pt x="290185" y="240555"/>
                      <a:pt x="260552" y="267648"/>
                      <a:pt x="239385" y="280348"/>
                    </a:cubicBezTo>
                    <a:cubicBezTo>
                      <a:pt x="218218" y="293048"/>
                      <a:pt x="207212" y="295588"/>
                      <a:pt x="173345" y="295588"/>
                    </a:cubicBezTo>
                    <a:cubicBezTo>
                      <a:pt x="139478" y="295588"/>
                      <a:pt x="64972" y="293895"/>
                      <a:pt x="36185" y="280348"/>
                    </a:cubicBezTo>
                    <a:cubicBezTo>
                      <a:pt x="7398" y="266801"/>
                      <a:pt x="-2762" y="243941"/>
                      <a:pt x="625" y="214308"/>
                    </a:cubicBezTo>
                    <a:cubicBezTo>
                      <a:pt x="4012" y="184675"/>
                      <a:pt x="52272" y="115248"/>
                      <a:pt x="56505" y="102548"/>
                    </a:cubicBezTo>
                    <a:cubicBezTo>
                      <a:pt x="60738" y="89848"/>
                      <a:pt x="31105" y="126255"/>
                      <a:pt x="26025" y="138108"/>
                    </a:cubicBezTo>
                    <a:cubicBezTo>
                      <a:pt x="20945" y="149961"/>
                      <a:pt x="26025" y="173668"/>
                      <a:pt x="26025" y="173668"/>
                    </a:cubicBezTo>
                    <a:cubicBezTo>
                      <a:pt x="26025" y="183828"/>
                      <a:pt x="18405" y="183828"/>
                      <a:pt x="26025" y="199068"/>
                    </a:cubicBezTo>
                    <a:cubicBezTo>
                      <a:pt x="33645" y="214308"/>
                      <a:pt x="41265" y="249021"/>
                      <a:pt x="71745" y="265108"/>
                    </a:cubicBezTo>
                    <a:cubicBezTo>
                      <a:pt x="102225" y="281195"/>
                      <a:pt x="164878" y="303208"/>
                      <a:pt x="208905" y="295588"/>
                    </a:cubicBezTo>
                    <a:cubicBezTo>
                      <a:pt x="252932" y="287968"/>
                      <a:pt x="316432" y="255795"/>
                      <a:pt x="335905" y="219388"/>
                    </a:cubicBezTo>
                    <a:cubicBezTo>
                      <a:pt x="355378" y="182981"/>
                      <a:pt x="337598" y="113555"/>
                      <a:pt x="325745" y="77148"/>
                    </a:cubicBezTo>
                    <a:cubicBezTo>
                      <a:pt x="313892" y="40741"/>
                      <a:pt x="296958" y="9415"/>
                      <a:pt x="264785" y="948"/>
                    </a:cubicBezTo>
                    <a:cubicBezTo>
                      <a:pt x="232612" y="-7519"/>
                      <a:pt x="132705" y="43281"/>
                      <a:pt x="132705" y="517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0" name="フリーフォーム: 図形 419">
                <a:extLst>
                  <a:ext uri="{FF2B5EF4-FFF2-40B4-BE49-F238E27FC236}">
                    <a16:creationId xmlns:a16="http://schemas.microsoft.com/office/drawing/2014/main" id="{3E2B8724-FB68-4855-AB6C-8464ED4094B3}"/>
                  </a:ext>
                </a:extLst>
              </p:cNvPr>
              <p:cNvSpPr/>
              <p:nvPr/>
            </p:nvSpPr>
            <p:spPr>
              <a:xfrm>
                <a:off x="5160197" y="6641224"/>
                <a:ext cx="305038" cy="263053"/>
              </a:xfrm>
              <a:custGeom>
                <a:avLst/>
                <a:gdLst>
                  <a:gd name="connsiteX0" fmla="*/ 132705 w 344569"/>
                  <a:gd name="connsiteY0" fmla="*/ 51748 h 297143"/>
                  <a:gd name="connsiteX1" fmla="*/ 264785 w 344569"/>
                  <a:gd name="connsiteY1" fmla="*/ 51748 h 297143"/>
                  <a:gd name="connsiteX2" fmla="*/ 300345 w 344569"/>
                  <a:gd name="connsiteY2" fmla="*/ 153348 h 297143"/>
                  <a:gd name="connsiteX3" fmla="*/ 300345 w 344569"/>
                  <a:gd name="connsiteY3" fmla="*/ 219388 h 297143"/>
                  <a:gd name="connsiteX4" fmla="*/ 239385 w 344569"/>
                  <a:gd name="connsiteY4" fmla="*/ 280348 h 297143"/>
                  <a:gd name="connsiteX5" fmla="*/ 173345 w 344569"/>
                  <a:gd name="connsiteY5" fmla="*/ 295588 h 297143"/>
                  <a:gd name="connsiteX6" fmla="*/ 36185 w 344569"/>
                  <a:gd name="connsiteY6" fmla="*/ 280348 h 297143"/>
                  <a:gd name="connsiteX7" fmla="*/ 625 w 344569"/>
                  <a:gd name="connsiteY7" fmla="*/ 214308 h 297143"/>
                  <a:gd name="connsiteX8" fmla="*/ 56505 w 344569"/>
                  <a:gd name="connsiteY8" fmla="*/ 102548 h 297143"/>
                  <a:gd name="connsiteX9" fmla="*/ 26025 w 344569"/>
                  <a:gd name="connsiteY9" fmla="*/ 138108 h 297143"/>
                  <a:gd name="connsiteX10" fmla="*/ 26025 w 344569"/>
                  <a:gd name="connsiteY10" fmla="*/ 173668 h 297143"/>
                  <a:gd name="connsiteX11" fmla="*/ 26025 w 344569"/>
                  <a:gd name="connsiteY11" fmla="*/ 199068 h 297143"/>
                  <a:gd name="connsiteX12" fmla="*/ 71745 w 344569"/>
                  <a:gd name="connsiteY12" fmla="*/ 265108 h 297143"/>
                  <a:gd name="connsiteX13" fmla="*/ 208905 w 344569"/>
                  <a:gd name="connsiteY13" fmla="*/ 295588 h 297143"/>
                  <a:gd name="connsiteX14" fmla="*/ 335905 w 344569"/>
                  <a:gd name="connsiteY14" fmla="*/ 219388 h 297143"/>
                  <a:gd name="connsiteX15" fmla="*/ 325745 w 344569"/>
                  <a:gd name="connsiteY15" fmla="*/ 77148 h 297143"/>
                  <a:gd name="connsiteX16" fmla="*/ 264785 w 344569"/>
                  <a:gd name="connsiteY16" fmla="*/ 948 h 297143"/>
                  <a:gd name="connsiteX17" fmla="*/ 132705 w 344569"/>
                  <a:gd name="connsiteY17" fmla="*/ 51748 h 297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569" h="297143">
                    <a:moveTo>
                      <a:pt x="132705" y="51748"/>
                    </a:moveTo>
                    <a:cubicBezTo>
                      <a:pt x="132705" y="60215"/>
                      <a:pt x="236845" y="34815"/>
                      <a:pt x="264785" y="51748"/>
                    </a:cubicBezTo>
                    <a:cubicBezTo>
                      <a:pt x="292725" y="68681"/>
                      <a:pt x="294418" y="125408"/>
                      <a:pt x="300345" y="153348"/>
                    </a:cubicBezTo>
                    <a:cubicBezTo>
                      <a:pt x="306272" y="181288"/>
                      <a:pt x="310505" y="198221"/>
                      <a:pt x="300345" y="219388"/>
                    </a:cubicBezTo>
                    <a:cubicBezTo>
                      <a:pt x="290185" y="240555"/>
                      <a:pt x="260552" y="267648"/>
                      <a:pt x="239385" y="280348"/>
                    </a:cubicBezTo>
                    <a:cubicBezTo>
                      <a:pt x="218218" y="293048"/>
                      <a:pt x="207212" y="295588"/>
                      <a:pt x="173345" y="295588"/>
                    </a:cubicBezTo>
                    <a:cubicBezTo>
                      <a:pt x="139478" y="295588"/>
                      <a:pt x="64972" y="293895"/>
                      <a:pt x="36185" y="280348"/>
                    </a:cubicBezTo>
                    <a:cubicBezTo>
                      <a:pt x="7398" y="266801"/>
                      <a:pt x="-2762" y="243941"/>
                      <a:pt x="625" y="214308"/>
                    </a:cubicBezTo>
                    <a:cubicBezTo>
                      <a:pt x="4012" y="184675"/>
                      <a:pt x="52272" y="115248"/>
                      <a:pt x="56505" y="102548"/>
                    </a:cubicBezTo>
                    <a:cubicBezTo>
                      <a:pt x="60738" y="89848"/>
                      <a:pt x="31105" y="126255"/>
                      <a:pt x="26025" y="138108"/>
                    </a:cubicBezTo>
                    <a:cubicBezTo>
                      <a:pt x="20945" y="149961"/>
                      <a:pt x="26025" y="173668"/>
                      <a:pt x="26025" y="173668"/>
                    </a:cubicBezTo>
                    <a:cubicBezTo>
                      <a:pt x="26025" y="183828"/>
                      <a:pt x="18405" y="183828"/>
                      <a:pt x="26025" y="199068"/>
                    </a:cubicBezTo>
                    <a:cubicBezTo>
                      <a:pt x="33645" y="214308"/>
                      <a:pt x="41265" y="249021"/>
                      <a:pt x="71745" y="265108"/>
                    </a:cubicBezTo>
                    <a:cubicBezTo>
                      <a:pt x="102225" y="281195"/>
                      <a:pt x="164878" y="303208"/>
                      <a:pt x="208905" y="295588"/>
                    </a:cubicBezTo>
                    <a:cubicBezTo>
                      <a:pt x="252932" y="287968"/>
                      <a:pt x="316432" y="255795"/>
                      <a:pt x="335905" y="219388"/>
                    </a:cubicBezTo>
                    <a:cubicBezTo>
                      <a:pt x="355378" y="182981"/>
                      <a:pt x="337598" y="113555"/>
                      <a:pt x="325745" y="77148"/>
                    </a:cubicBezTo>
                    <a:cubicBezTo>
                      <a:pt x="313892" y="40741"/>
                      <a:pt x="296958" y="9415"/>
                      <a:pt x="264785" y="948"/>
                    </a:cubicBezTo>
                    <a:cubicBezTo>
                      <a:pt x="232612" y="-7519"/>
                      <a:pt x="132705" y="43281"/>
                      <a:pt x="132705" y="517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1" name="フリーフォーム: 図形 420">
                <a:extLst>
                  <a:ext uri="{FF2B5EF4-FFF2-40B4-BE49-F238E27FC236}">
                    <a16:creationId xmlns:a16="http://schemas.microsoft.com/office/drawing/2014/main" id="{844745D2-CF41-4E86-B77D-81161AA019E9}"/>
                  </a:ext>
                </a:extLst>
              </p:cNvPr>
              <p:cNvSpPr/>
              <p:nvPr/>
            </p:nvSpPr>
            <p:spPr>
              <a:xfrm>
                <a:off x="5516722" y="6342768"/>
                <a:ext cx="72913" cy="118255"/>
              </a:xfrm>
              <a:custGeom>
                <a:avLst/>
                <a:gdLst>
                  <a:gd name="connsiteX0" fmla="*/ 1711 w 91082"/>
                  <a:gd name="connsiteY0" fmla="*/ 1022 h 147605"/>
                  <a:gd name="connsiteX1" fmla="*/ 88071 w 91082"/>
                  <a:gd name="connsiteY1" fmla="*/ 72142 h 147605"/>
                  <a:gd name="connsiteX2" fmla="*/ 67751 w 91082"/>
                  <a:gd name="connsiteY2" fmla="*/ 143262 h 147605"/>
                  <a:gd name="connsiteX3" fmla="*/ 32191 w 91082"/>
                  <a:gd name="connsiteY3" fmla="*/ 128022 h 147605"/>
                  <a:gd name="connsiteX4" fmla="*/ 1711 w 91082"/>
                  <a:gd name="connsiteY4" fmla="*/ 1022 h 147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082" h="147605">
                    <a:moveTo>
                      <a:pt x="1711" y="1022"/>
                    </a:moveTo>
                    <a:cubicBezTo>
                      <a:pt x="11024" y="-8291"/>
                      <a:pt x="77064" y="48435"/>
                      <a:pt x="88071" y="72142"/>
                    </a:cubicBezTo>
                    <a:cubicBezTo>
                      <a:pt x="99078" y="95849"/>
                      <a:pt x="77064" y="133949"/>
                      <a:pt x="67751" y="143262"/>
                    </a:cubicBezTo>
                    <a:cubicBezTo>
                      <a:pt x="58438" y="152575"/>
                      <a:pt x="40658" y="146649"/>
                      <a:pt x="32191" y="128022"/>
                    </a:cubicBezTo>
                    <a:cubicBezTo>
                      <a:pt x="23724" y="109395"/>
                      <a:pt x="-7602" y="10335"/>
                      <a:pt x="1711" y="102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2" name="フリーフォーム: 図形 421">
                <a:extLst>
                  <a:ext uri="{FF2B5EF4-FFF2-40B4-BE49-F238E27FC236}">
                    <a16:creationId xmlns:a16="http://schemas.microsoft.com/office/drawing/2014/main" id="{7DDD29D4-E82B-4728-AF59-FD842BAD8E5A}"/>
                  </a:ext>
                </a:extLst>
              </p:cNvPr>
              <p:cNvSpPr/>
              <p:nvPr/>
            </p:nvSpPr>
            <p:spPr>
              <a:xfrm>
                <a:off x="5267521" y="6497248"/>
                <a:ext cx="58010" cy="161478"/>
              </a:xfrm>
              <a:custGeom>
                <a:avLst/>
                <a:gdLst>
                  <a:gd name="connsiteX0" fmla="*/ 1992 w 58010"/>
                  <a:gd name="connsiteY0" fmla="*/ 72 h 161478"/>
                  <a:gd name="connsiteX1" fmla="*/ 57872 w 58010"/>
                  <a:gd name="connsiteY1" fmla="*/ 152472 h 161478"/>
                  <a:gd name="connsiteX2" fmla="*/ 17232 w 58010"/>
                  <a:gd name="connsiteY2" fmla="*/ 132152 h 161478"/>
                  <a:gd name="connsiteX3" fmla="*/ 1992 w 58010"/>
                  <a:gd name="connsiteY3" fmla="*/ 72 h 161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010" h="161478">
                    <a:moveTo>
                      <a:pt x="1992" y="72"/>
                    </a:moveTo>
                    <a:cubicBezTo>
                      <a:pt x="8765" y="3459"/>
                      <a:pt x="55332" y="130459"/>
                      <a:pt x="57872" y="152472"/>
                    </a:cubicBezTo>
                    <a:cubicBezTo>
                      <a:pt x="60412" y="174485"/>
                      <a:pt x="27392" y="151625"/>
                      <a:pt x="17232" y="132152"/>
                    </a:cubicBezTo>
                    <a:cubicBezTo>
                      <a:pt x="7072" y="112679"/>
                      <a:pt x="-4781" y="-3315"/>
                      <a:pt x="1992" y="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3" name="フリーフォーム: 図形 422">
                <a:extLst>
                  <a:ext uri="{FF2B5EF4-FFF2-40B4-BE49-F238E27FC236}">
                    <a16:creationId xmlns:a16="http://schemas.microsoft.com/office/drawing/2014/main" id="{C779355C-6A5D-4061-8834-8041D542F538}"/>
                  </a:ext>
                </a:extLst>
              </p:cNvPr>
              <p:cNvSpPr/>
              <p:nvPr/>
            </p:nvSpPr>
            <p:spPr>
              <a:xfrm>
                <a:off x="8209957" y="5875318"/>
                <a:ext cx="110396" cy="1030753"/>
              </a:xfrm>
              <a:custGeom>
                <a:avLst/>
                <a:gdLst>
                  <a:gd name="connsiteX0" fmla="*/ 98317 w 110396"/>
                  <a:gd name="connsiteY0" fmla="*/ 2242 h 1030753"/>
                  <a:gd name="connsiteX1" fmla="*/ 47517 w 110396"/>
                  <a:gd name="connsiteY1" fmla="*/ 195282 h 1030753"/>
                  <a:gd name="connsiteX2" fmla="*/ 42437 w 110396"/>
                  <a:gd name="connsiteY2" fmla="*/ 418802 h 1030753"/>
                  <a:gd name="connsiteX3" fmla="*/ 47517 w 110396"/>
                  <a:gd name="connsiteY3" fmla="*/ 642322 h 1030753"/>
                  <a:gd name="connsiteX4" fmla="*/ 11957 w 110396"/>
                  <a:gd name="connsiteY4" fmla="*/ 794722 h 1030753"/>
                  <a:gd name="connsiteX5" fmla="*/ 11957 w 110396"/>
                  <a:gd name="connsiteY5" fmla="*/ 886162 h 1030753"/>
                  <a:gd name="connsiteX6" fmla="*/ 62757 w 110396"/>
                  <a:gd name="connsiteY6" fmla="*/ 1028402 h 1030753"/>
                  <a:gd name="connsiteX7" fmla="*/ 42437 w 110396"/>
                  <a:gd name="connsiteY7" fmla="*/ 967442 h 1030753"/>
                  <a:gd name="connsiteX8" fmla="*/ 1797 w 110396"/>
                  <a:gd name="connsiteY8" fmla="*/ 870922 h 1030753"/>
                  <a:gd name="connsiteX9" fmla="*/ 17037 w 110396"/>
                  <a:gd name="connsiteY9" fmla="*/ 708362 h 1030753"/>
                  <a:gd name="connsiteX10" fmla="*/ 103397 w 110396"/>
                  <a:gd name="connsiteY10" fmla="*/ 495002 h 1030753"/>
                  <a:gd name="connsiteX11" fmla="*/ 103397 w 110396"/>
                  <a:gd name="connsiteY11" fmla="*/ 327362 h 1030753"/>
                  <a:gd name="connsiteX12" fmla="*/ 98317 w 110396"/>
                  <a:gd name="connsiteY12" fmla="*/ 2242 h 1030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0396" h="1030753">
                    <a:moveTo>
                      <a:pt x="98317" y="2242"/>
                    </a:moveTo>
                    <a:cubicBezTo>
                      <a:pt x="89004" y="-19771"/>
                      <a:pt x="56830" y="125855"/>
                      <a:pt x="47517" y="195282"/>
                    </a:cubicBezTo>
                    <a:cubicBezTo>
                      <a:pt x="38204" y="264709"/>
                      <a:pt x="42437" y="344295"/>
                      <a:pt x="42437" y="418802"/>
                    </a:cubicBezTo>
                    <a:cubicBezTo>
                      <a:pt x="42437" y="493309"/>
                      <a:pt x="52597" y="579669"/>
                      <a:pt x="47517" y="642322"/>
                    </a:cubicBezTo>
                    <a:cubicBezTo>
                      <a:pt x="42437" y="704975"/>
                      <a:pt x="17884" y="754082"/>
                      <a:pt x="11957" y="794722"/>
                    </a:cubicBezTo>
                    <a:cubicBezTo>
                      <a:pt x="6030" y="835362"/>
                      <a:pt x="3490" y="847215"/>
                      <a:pt x="11957" y="886162"/>
                    </a:cubicBezTo>
                    <a:cubicBezTo>
                      <a:pt x="20424" y="925109"/>
                      <a:pt x="57677" y="1014855"/>
                      <a:pt x="62757" y="1028402"/>
                    </a:cubicBezTo>
                    <a:cubicBezTo>
                      <a:pt x="67837" y="1041949"/>
                      <a:pt x="52597" y="993689"/>
                      <a:pt x="42437" y="967442"/>
                    </a:cubicBezTo>
                    <a:cubicBezTo>
                      <a:pt x="32277" y="941195"/>
                      <a:pt x="6030" y="914102"/>
                      <a:pt x="1797" y="870922"/>
                    </a:cubicBezTo>
                    <a:cubicBezTo>
                      <a:pt x="-2436" y="827742"/>
                      <a:pt x="104" y="771015"/>
                      <a:pt x="17037" y="708362"/>
                    </a:cubicBezTo>
                    <a:cubicBezTo>
                      <a:pt x="33970" y="645709"/>
                      <a:pt x="89004" y="558502"/>
                      <a:pt x="103397" y="495002"/>
                    </a:cubicBezTo>
                    <a:cubicBezTo>
                      <a:pt x="117790" y="431502"/>
                      <a:pt x="105937" y="409489"/>
                      <a:pt x="103397" y="327362"/>
                    </a:cubicBezTo>
                    <a:cubicBezTo>
                      <a:pt x="100857" y="245235"/>
                      <a:pt x="107630" y="24255"/>
                      <a:pt x="98317" y="22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4" name="フリーフォーム: 図形 423">
                <a:extLst>
                  <a:ext uri="{FF2B5EF4-FFF2-40B4-BE49-F238E27FC236}">
                    <a16:creationId xmlns:a16="http://schemas.microsoft.com/office/drawing/2014/main" id="{49E4412F-E91D-4C19-B962-F82BCF0FD718}"/>
                  </a:ext>
                </a:extLst>
              </p:cNvPr>
              <p:cNvSpPr/>
              <p:nvPr/>
            </p:nvSpPr>
            <p:spPr>
              <a:xfrm>
                <a:off x="8052381" y="5885595"/>
                <a:ext cx="220180" cy="995311"/>
              </a:xfrm>
              <a:custGeom>
                <a:avLst/>
                <a:gdLst>
                  <a:gd name="connsiteX0" fmla="*/ 214301 w 220180"/>
                  <a:gd name="connsiteY0" fmla="*/ 855 h 995311"/>
                  <a:gd name="connsiteX1" fmla="*/ 207951 w 220180"/>
                  <a:gd name="connsiteY1" fmla="*/ 62768 h 995311"/>
                  <a:gd name="connsiteX2" fmla="*/ 184138 w 220180"/>
                  <a:gd name="connsiteY2" fmla="*/ 207230 h 995311"/>
                  <a:gd name="connsiteX3" fmla="*/ 182551 w 220180"/>
                  <a:gd name="connsiteY3" fmla="*/ 475518 h 995311"/>
                  <a:gd name="connsiteX4" fmla="*/ 182551 w 220180"/>
                  <a:gd name="connsiteY4" fmla="*/ 588230 h 995311"/>
                  <a:gd name="connsiteX5" fmla="*/ 152388 w 220180"/>
                  <a:gd name="connsiteY5" fmla="*/ 670780 h 995311"/>
                  <a:gd name="connsiteX6" fmla="*/ 138101 w 220180"/>
                  <a:gd name="connsiteY6" fmla="*/ 746980 h 995311"/>
                  <a:gd name="connsiteX7" fmla="*/ 136513 w 220180"/>
                  <a:gd name="connsiteY7" fmla="*/ 816830 h 995311"/>
                  <a:gd name="connsiteX8" fmla="*/ 149213 w 220180"/>
                  <a:gd name="connsiteY8" fmla="*/ 923193 h 995311"/>
                  <a:gd name="connsiteX9" fmla="*/ 173026 w 220180"/>
                  <a:gd name="connsiteY9" fmla="*/ 988280 h 995311"/>
                  <a:gd name="connsiteX10" fmla="*/ 28563 w 220180"/>
                  <a:gd name="connsiteY10" fmla="*/ 983518 h 995311"/>
                  <a:gd name="connsiteX11" fmla="*/ 20626 w 220180"/>
                  <a:gd name="connsiteY11" fmla="*/ 899380 h 995311"/>
                  <a:gd name="connsiteX12" fmla="*/ 4751 w 220180"/>
                  <a:gd name="connsiteY12" fmla="*/ 781905 h 995311"/>
                  <a:gd name="connsiteX13" fmla="*/ 114288 w 220180"/>
                  <a:gd name="connsiteY13" fmla="*/ 416780 h 995311"/>
                  <a:gd name="connsiteX14" fmla="*/ 111113 w 220180"/>
                  <a:gd name="connsiteY14" fmla="*/ 229455 h 995311"/>
                  <a:gd name="connsiteX15" fmla="*/ 93651 w 220180"/>
                  <a:gd name="connsiteY15" fmla="*/ 81818 h 995311"/>
                  <a:gd name="connsiteX16" fmla="*/ 122226 w 220180"/>
                  <a:gd name="connsiteY16" fmla="*/ 31018 h 995311"/>
                  <a:gd name="connsiteX17" fmla="*/ 214301 w 220180"/>
                  <a:gd name="connsiteY17" fmla="*/ 855 h 995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0180" h="995311">
                    <a:moveTo>
                      <a:pt x="214301" y="855"/>
                    </a:moveTo>
                    <a:cubicBezTo>
                      <a:pt x="228588" y="6147"/>
                      <a:pt x="212978" y="28372"/>
                      <a:pt x="207951" y="62768"/>
                    </a:cubicBezTo>
                    <a:cubicBezTo>
                      <a:pt x="202924" y="97164"/>
                      <a:pt x="188371" y="138438"/>
                      <a:pt x="184138" y="207230"/>
                    </a:cubicBezTo>
                    <a:cubicBezTo>
                      <a:pt x="179905" y="276022"/>
                      <a:pt x="182815" y="412018"/>
                      <a:pt x="182551" y="475518"/>
                    </a:cubicBezTo>
                    <a:cubicBezTo>
                      <a:pt x="182287" y="539018"/>
                      <a:pt x="187578" y="555686"/>
                      <a:pt x="182551" y="588230"/>
                    </a:cubicBezTo>
                    <a:cubicBezTo>
                      <a:pt x="177524" y="620774"/>
                      <a:pt x="159796" y="644322"/>
                      <a:pt x="152388" y="670780"/>
                    </a:cubicBezTo>
                    <a:cubicBezTo>
                      <a:pt x="144980" y="697238"/>
                      <a:pt x="140747" y="722638"/>
                      <a:pt x="138101" y="746980"/>
                    </a:cubicBezTo>
                    <a:cubicBezTo>
                      <a:pt x="135455" y="771322"/>
                      <a:pt x="134661" y="787461"/>
                      <a:pt x="136513" y="816830"/>
                    </a:cubicBezTo>
                    <a:cubicBezTo>
                      <a:pt x="138365" y="846199"/>
                      <a:pt x="143127" y="894618"/>
                      <a:pt x="149213" y="923193"/>
                    </a:cubicBezTo>
                    <a:cubicBezTo>
                      <a:pt x="155299" y="951768"/>
                      <a:pt x="193134" y="978226"/>
                      <a:pt x="173026" y="988280"/>
                    </a:cubicBezTo>
                    <a:cubicBezTo>
                      <a:pt x="152918" y="998334"/>
                      <a:pt x="53963" y="998335"/>
                      <a:pt x="28563" y="983518"/>
                    </a:cubicBezTo>
                    <a:cubicBezTo>
                      <a:pt x="3163" y="968701"/>
                      <a:pt x="24595" y="932982"/>
                      <a:pt x="20626" y="899380"/>
                    </a:cubicBezTo>
                    <a:cubicBezTo>
                      <a:pt x="16657" y="865778"/>
                      <a:pt x="-10859" y="862338"/>
                      <a:pt x="4751" y="781905"/>
                    </a:cubicBezTo>
                    <a:cubicBezTo>
                      <a:pt x="20361" y="701472"/>
                      <a:pt x="96561" y="508855"/>
                      <a:pt x="114288" y="416780"/>
                    </a:cubicBezTo>
                    <a:cubicBezTo>
                      <a:pt x="132015" y="324705"/>
                      <a:pt x="114552" y="285282"/>
                      <a:pt x="111113" y="229455"/>
                    </a:cubicBezTo>
                    <a:cubicBezTo>
                      <a:pt x="107674" y="173628"/>
                      <a:pt x="91799" y="114891"/>
                      <a:pt x="93651" y="81818"/>
                    </a:cubicBezTo>
                    <a:cubicBezTo>
                      <a:pt x="95503" y="48745"/>
                      <a:pt x="104763" y="46099"/>
                      <a:pt x="122226" y="31018"/>
                    </a:cubicBezTo>
                    <a:cubicBezTo>
                      <a:pt x="139688" y="15937"/>
                      <a:pt x="200014" y="-4437"/>
                      <a:pt x="214301" y="855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5" name="フリーフォーム: 図形 424">
                <a:extLst>
                  <a:ext uri="{FF2B5EF4-FFF2-40B4-BE49-F238E27FC236}">
                    <a16:creationId xmlns:a16="http://schemas.microsoft.com/office/drawing/2014/main" id="{623B7E3D-6A97-49BD-9474-4DDD87D61225}"/>
                  </a:ext>
                </a:extLst>
              </p:cNvPr>
              <p:cNvSpPr/>
              <p:nvPr/>
            </p:nvSpPr>
            <p:spPr>
              <a:xfrm>
                <a:off x="7358625" y="6237252"/>
                <a:ext cx="282897" cy="59194"/>
              </a:xfrm>
              <a:custGeom>
                <a:avLst/>
                <a:gdLst>
                  <a:gd name="connsiteX0" fmla="*/ 7 w 282897"/>
                  <a:gd name="connsiteY0" fmla="*/ 55598 h 59194"/>
                  <a:gd name="connsiteX1" fmla="*/ 144469 w 282897"/>
                  <a:gd name="connsiteY1" fmla="*/ 54011 h 59194"/>
                  <a:gd name="connsiteX2" fmla="*/ 242894 w 282897"/>
                  <a:gd name="connsiteY2" fmla="*/ 28611 h 59194"/>
                  <a:gd name="connsiteX3" fmla="*/ 282582 w 282897"/>
                  <a:gd name="connsiteY3" fmla="*/ 9561 h 59194"/>
                  <a:gd name="connsiteX4" fmla="*/ 260357 w 282897"/>
                  <a:gd name="connsiteY4" fmla="*/ 36 h 59194"/>
                  <a:gd name="connsiteX5" fmla="*/ 239719 w 282897"/>
                  <a:gd name="connsiteY5" fmla="*/ 12736 h 59194"/>
                  <a:gd name="connsiteX6" fmla="*/ 204794 w 282897"/>
                  <a:gd name="connsiteY6" fmla="*/ 39723 h 59194"/>
                  <a:gd name="connsiteX7" fmla="*/ 182569 w 282897"/>
                  <a:gd name="connsiteY7" fmla="*/ 19086 h 59194"/>
                  <a:gd name="connsiteX8" fmla="*/ 150819 w 282897"/>
                  <a:gd name="connsiteY8" fmla="*/ 14323 h 59194"/>
                  <a:gd name="connsiteX9" fmla="*/ 7 w 282897"/>
                  <a:gd name="connsiteY9" fmla="*/ 55598 h 59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897" h="59194">
                    <a:moveTo>
                      <a:pt x="7" y="55598"/>
                    </a:moveTo>
                    <a:cubicBezTo>
                      <a:pt x="-1051" y="62213"/>
                      <a:pt x="103988" y="58509"/>
                      <a:pt x="144469" y="54011"/>
                    </a:cubicBezTo>
                    <a:cubicBezTo>
                      <a:pt x="184950" y="49513"/>
                      <a:pt x="219875" y="36019"/>
                      <a:pt x="242894" y="28611"/>
                    </a:cubicBezTo>
                    <a:cubicBezTo>
                      <a:pt x="265913" y="21203"/>
                      <a:pt x="279672" y="14323"/>
                      <a:pt x="282582" y="9561"/>
                    </a:cubicBezTo>
                    <a:cubicBezTo>
                      <a:pt x="285492" y="4799"/>
                      <a:pt x="267501" y="-493"/>
                      <a:pt x="260357" y="36"/>
                    </a:cubicBezTo>
                    <a:cubicBezTo>
                      <a:pt x="253213" y="565"/>
                      <a:pt x="248979" y="6122"/>
                      <a:pt x="239719" y="12736"/>
                    </a:cubicBezTo>
                    <a:cubicBezTo>
                      <a:pt x="230459" y="19350"/>
                      <a:pt x="214319" y="38665"/>
                      <a:pt x="204794" y="39723"/>
                    </a:cubicBezTo>
                    <a:cubicBezTo>
                      <a:pt x="195269" y="40781"/>
                      <a:pt x="191565" y="23319"/>
                      <a:pt x="182569" y="19086"/>
                    </a:cubicBezTo>
                    <a:cubicBezTo>
                      <a:pt x="173573" y="14853"/>
                      <a:pt x="176219" y="10090"/>
                      <a:pt x="150819" y="14323"/>
                    </a:cubicBezTo>
                    <a:cubicBezTo>
                      <a:pt x="125419" y="18556"/>
                      <a:pt x="1065" y="48983"/>
                      <a:pt x="7" y="555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6" name="フリーフォーム: 図形 425">
                <a:extLst>
                  <a:ext uri="{FF2B5EF4-FFF2-40B4-BE49-F238E27FC236}">
                    <a16:creationId xmlns:a16="http://schemas.microsoft.com/office/drawing/2014/main" id="{E77CB79E-5D2E-4F5E-96B4-88A028554AF4}"/>
                  </a:ext>
                </a:extLst>
              </p:cNvPr>
              <p:cNvSpPr/>
              <p:nvPr/>
            </p:nvSpPr>
            <p:spPr>
              <a:xfrm>
                <a:off x="7489926" y="6229336"/>
                <a:ext cx="155817" cy="36023"/>
              </a:xfrm>
              <a:custGeom>
                <a:avLst/>
                <a:gdLst>
                  <a:gd name="connsiteX0" fmla="*/ 2056 w 155817"/>
                  <a:gd name="connsiteY0" fmla="*/ 34939 h 36023"/>
                  <a:gd name="connsiteX1" fmla="*/ 57618 w 155817"/>
                  <a:gd name="connsiteY1" fmla="*/ 27002 h 36023"/>
                  <a:gd name="connsiteX2" fmla="*/ 151281 w 155817"/>
                  <a:gd name="connsiteY2" fmla="*/ 25414 h 36023"/>
                  <a:gd name="connsiteX3" fmla="*/ 129056 w 155817"/>
                  <a:gd name="connsiteY3" fmla="*/ 14 h 36023"/>
                  <a:gd name="connsiteX4" fmla="*/ 2056 w 155817"/>
                  <a:gd name="connsiteY4" fmla="*/ 34939 h 3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817" h="36023">
                    <a:moveTo>
                      <a:pt x="2056" y="34939"/>
                    </a:moveTo>
                    <a:cubicBezTo>
                      <a:pt x="-9850" y="39437"/>
                      <a:pt x="32747" y="28589"/>
                      <a:pt x="57618" y="27002"/>
                    </a:cubicBezTo>
                    <a:cubicBezTo>
                      <a:pt x="82489" y="25414"/>
                      <a:pt x="139375" y="29912"/>
                      <a:pt x="151281" y="25414"/>
                    </a:cubicBezTo>
                    <a:cubicBezTo>
                      <a:pt x="163187" y="20916"/>
                      <a:pt x="150223" y="808"/>
                      <a:pt x="129056" y="14"/>
                    </a:cubicBezTo>
                    <a:cubicBezTo>
                      <a:pt x="107889" y="-780"/>
                      <a:pt x="13962" y="30441"/>
                      <a:pt x="2056" y="349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7" name="フリーフォーム: 図形 426">
                <a:extLst>
                  <a:ext uri="{FF2B5EF4-FFF2-40B4-BE49-F238E27FC236}">
                    <a16:creationId xmlns:a16="http://schemas.microsoft.com/office/drawing/2014/main" id="{87839258-8129-4497-9FD2-936E5F710799}"/>
                  </a:ext>
                </a:extLst>
              </p:cNvPr>
              <p:cNvSpPr/>
              <p:nvPr/>
            </p:nvSpPr>
            <p:spPr>
              <a:xfrm>
                <a:off x="7685622" y="5838284"/>
                <a:ext cx="58780" cy="383251"/>
              </a:xfrm>
              <a:custGeom>
                <a:avLst/>
                <a:gdLst>
                  <a:gd name="connsiteX0" fmla="*/ 58772 w 58780"/>
                  <a:gd name="connsiteY0" fmla="*/ 2129 h 383251"/>
                  <a:gd name="connsiteX1" fmla="*/ 50835 w 58780"/>
                  <a:gd name="connsiteY1" fmla="*/ 70391 h 383251"/>
                  <a:gd name="connsiteX2" fmla="*/ 23847 w 58780"/>
                  <a:gd name="connsiteY2" fmla="*/ 168816 h 383251"/>
                  <a:gd name="connsiteX3" fmla="*/ 30197 w 58780"/>
                  <a:gd name="connsiteY3" fmla="*/ 262479 h 383251"/>
                  <a:gd name="connsiteX4" fmla="*/ 27022 w 58780"/>
                  <a:gd name="connsiteY4" fmla="*/ 306929 h 383251"/>
                  <a:gd name="connsiteX5" fmla="*/ 35 w 58780"/>
                  <a:gd name="connsiteY5" fmla="*/ 383129 h 383251"/>
                  <a:gd name="connsiteX6" fmla="*/ 33372 w 58780"/>
                  <a:gd name="connsiteY6" fmla="*/ 322804 h 383251"/>
                  <a:gd name="connsiteX7" fmla="*/ 44485 w 58780"/>
                  <a:gd name="connsiteY7" fmla="*/ 249779 h 383251"/>
                  <a:gd name="connsiteX8" fmla="*/ 52422 w 58780"/>
                  <a:gd name="connsiteY8" fmla="*/ 151354 h 383251"/>
                  <a:gd name="connsiteX9" fmla="*/ 58772 w 58780"/>
                  <a:gd name="connsiteY9" fmla="*/ 2129 h 383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780" h="383251">
                    <a:moveTo>
                      <a:pt x="58772" y="2129"/>
                    </a:moveTo>
                    <a:cubicBezTo>
                      <a:pt x="58508" y="-11365"/>
                      <a:pt x="56656" y="42610"/>
                      <a:pt x="50835" y="70391"/>
                    </a:cubicBezTo>
                    <a:cubicBezTo>
                      <a:pt x="45014" y="98172"/>
                      <a:pt x="27287" y="136801"/>
                      <a:pt x="23847" y="168816"/>
                    </a:cubicBezTo>
                    <a:cubicBezTo>
                      <a:pt x="20407" y="200831"/>
                      <a:pt x="29668" y="239460"/>
                      <a:pt x="30197" y="262479"/>
                    </a:cubicBezTo>
                    <a:cubicBezTo>
                      <a:pt x="30726" y="285498"/>
                      <a:pt x="32049" y="286821"/>
                      <a:pt x="27022" y="306929"/>
                    </a:cubicBezTo>
                    <a:cubicBezTo>
                      <a:pt x="21995" y="327037"/>
                      <a:pt x="-1023" y="380483"/>
                      <a:pt x="35" y="383129"/>
                    </a:cubicBezTo>
                    <a:cubicBezTo>
                      <a:pt x="1093" y="385775"/>
                      <a:pt x="25964" y="345029"/>
                      <a:pt x="33372" y="322804"/>
                    </a:cubicBezTo>
                    <a:cubicBezTo>
                      <a:pt x="40780" y="300579"/>
                      <a:pt x="41310" y="278354"/>
                      <a:pt x="44485" y="249779"/>
                    </a:cubicBezTo>
                    <a:cubicBezTo>
                      <a:pt x="47660" y="221204"/>
                      <a:pt x="52158" y="184956"/>
                      <a:pt x="52422" y="151354"/>
                    </a:cubicBezTo>
                    <a:cubicBezTo>
                      <a:pt x="52686" y="117752"/>
                      <a:pt x="59036" y="15623"/>
                      <a:pt x="58772" y="21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8" name="フリーフォーム: 図形 427">
                <a:extLst>
                  <a:ext uri="{FF2B5EF4-FFF2-40B4-BE49-F238E27FC236}">
                    <a16:creationId xmlns:a16="http://schemas.microsoft.com/office/drawing/2014/main" id="{9C46AF7D-3EC5-4E5F-BB4D-A4C8CAAE2B59}"/>
                  </a:ext>
                </a:extLst>
              </p:cNvPr>
              <p:cNvSpPr/>
              <p:nvPr/>
            </p:nvSpPr>
            <p:spPr>
              <a:xfrm>
                <a:off x="7144174" y="6042903"/>
                <a:ext cx="208133" cy="264099"/>
              </a:xfrm>
              <a:custGeom>
                <a:avLst/>
                <a:gdLst>
                  <a:gd name="connsiteX0" fmla="*/ 145 w 208133"/>
                  <a:gd name="connsiteY0" fmla="*/ 710 h 264099"/>
                  <a:gd name="connsiteX1" fmla="*/ 66820 w 208133"/>
                  <a:gd name="connsiteY1" fmla="*/ 102310 h 264099"/>
                  <a:gd name="connsiteX2" fmla="*/ 120795 w 208133"/>
                  <a:gd name="connsiteY2" fmla="*/ 176922 h 264099"/>
                  <a:gd name="connsiteX3" fmla="*/ 204933 w 208133"/>
                  <a:gd name="connsiteY3" fmla="*/ 259472 h 264099"/>
                  <a:gd name="connsiteX4" fmla="*/ 189058 w 208133"/>
                  <a:gd name="connsiteY4" fmla="*/ 248360 h 264099"/>
                  <a:gd name="connsiteX5" fmla="*/ 174770 w 208133"/>
                  <a:gd name="connsiteY5" fmla="*/ 203910 h 264099"/>
                  <a:gd name="connsiteX6" fmla="*/ 98570 w 208133"/>
                  <a:gd name="connsiteY6" fmla="*/ 126122 h 264099"/>
                  <a:gd name="connsiteX7" fmla="*/ 49358 w 208133"/>
                  <a:gd name="connsiteY7" fmla="*/ 59447 h 264099"/>
                  <a:gd name="connsiteX8" fmla="*/ 145 w 208133"/>
                  <a:gd name="connsiteY8" fmla="*/ 710 h 26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133" h="264099">
                    <a:moveTo>
                      <a:pt x="145" y="710"/>
                    </a:moveTo>
                    <a:cubicBezTo>
                      <a:pt x="3055" y="7854"/>
                      <a:pt x="46712" y="72941"/>
                      <a:pt x="66820" y="102310"/>
                    </a:cubicBezTo>
                    <a:cubicBezTo>
                      <a:pt x="86928" y="131679"/>
                      <a:pt x="97776" y="150728"/>
                      <a:pt x="120795" y="176922"/>
                    </a:cubicBezTo>
                    <a:cubicBezTo>
                      <a:pt x="143814" y="203116"/>
                      <a:pt x="193556" y="247566"/>
                      <a:pt x="204933" y="259472"/>
                    </a:cubicBezTo>
                    <a:cubicBezTo>
                      <a:pt x="216310" y="271378"/>
                      <a:pt x="194085" y="257620"/>
                      <a:pt x="189058" y="248360"/>
                    </a:cubicBezTo>
                    <a:cubicBezTo>
                      <a:pt x="184031" y="239100"/>
                      <a:pt x="189851" y="224283"/>
                      <a:pt x="174770" y="203910"/>
                    </a:cubicBezTo>
                    <a:cubicBezTo>
                      <a:pt x="159689" y="183537"/>
                      <a:pt x="119472" y="150199"/>
                      <a:pt x="98570" y="126122"/>
                    </a:cubicBezTo>
                    <a:cubicBezTo>
                      <a:pt x="77668" y="102045"/>
                      <a:pt x="59941" y="76645"/>
                      <a:pt x="49358" y="59447"/>
                    </a:cubicBezTo>
                    <a:cubicBezTo>
                      <a:pt x="38775" y="42249"/>
                      <a:pt x="-2765" y="-6434"/>
                      <a:pt x="145" y="7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9" name="フリーフォーム: 図形 428">
                <a:extLst>
                  <a:ext uri="{FF2B5EF4-FFF2-40B4-BE49-F238E27FC236}">
                    <a16:creationId xmlns:a16="http://schemas.microsoft.com/office/drawing/2014/main" id="{E294E009-E2C3-4AB2-A1F4-37529293F317}"/>
                  </a:ext>
                </a:extLst>
              </p:cNvPr>
              <p:cNvSpPr/>
              <p:nvPr/>
            </p:nvSpPr>
            <p:spPr>
              <a:xfrm>
                <a:off x="7639585" y="6232398"/>
                <a:ext cx="347191" cy="647587"/>
              </a:xfrm>
              <a:custGeom>
                <a:avLst/>
                <a:gdLst>
                  <a:gd name="connsiteX0" fmla="*/ 34 w 347191"/>
                  <a:gd name="connsiteY0" fmla="*/ 127 h 647587"/>
                  <a:gd name="connsiteX1" fmla="*/ 11147 w 347191"/>
                  <a:gd name="connsiteY1" fmla="*/ 111252 h 647587"/>
                  <a:gd name="connsiteX2" fmla="*/ 36547 w 347191"/>
                  <a:gd name="connsiteY2" fmla="*/ 222377 h 647587"/>
                  <a:gd name="connsiteX3" fmla="*/ 138147 w 347191"/>
                  <a:gd name="connsiteY3" fmla="*/ 371602 h 647587"/>
                  <a:gd name="connsiteX4" fmla="*/ 269909 w 347191"/>
                  <a:gd name="connsiteY4" fmla="*/ 563690 h 647587"/>
                  <a:gd name="connsiteX5" fmla="*/ 346109 w 347191"/>
                  <a:gd name="connsiteY5" fmla="*/ 644652 h 647587"/>
                  <a:gd name="connsiteX6" fmla="*/ 309597 w 347191"/>
                  <a:gd name="connsiteY6" fmla="*/ 614490 h 647587"/>
                  <a:gd name="connsiteX7" fmla="*/ 238159 w 347191"/>
                  <a:gd name="connsiteY7" fmla="*/ 471615 h 647587"/>
                  <a:gd name="connsiteX8" fmla="*/ 104809 w 347191"/>
                  <a:gd name="connsiteY8" fmla="*/ 309690 h 647587"/>
                  <a:gd name="connsiteX9" fmla="*/ 46072 w 347191"/>
                  <a:gd name="connsiteY9" fmla="*/ 225552 h 647587"/>
                  <a:gd name="connsiteX10" fmla="*/ 14322 w 347191"/>
                  <a:gd name="connsiteY10" fmla="*/ 133477 h 647587"/>
                  <a:gd name="connsiteX11" fmla="*/ 34 w 347191"/>
                  <a:gd name="connsiteY11" fmla="*/ 127 h 647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7191" h="647587">
                    <a:moveTo>
                      <a:pt x="34" y="127"/>
                    </a:moveTo>
                    <a:cubicBezTo>
                      <a:pt x="-495" y="-3577"/>
                      <a:pt x="5062" y="74211"/>
                      <a:pt x="11147" y="111252"/>
                    </a:cubicBezTo>
                    <a:cubicBezTo>
                      <a:pt x="17232" y="148293"/>
                      <a:pt x="15380" y="178985"/>
                      <a:pt x="36547" y="222377"/>
                    </a:cubicBezTo>
                    <a:cubicBezTo>
                      <a:pt x="57714" y="265769"/>
                      <a:pt x="138147" y="371602"/>
                      <a:pt x="138147" y="371602"/>
                    </a:cubicBezTo>
                    <a:cubicBezTo>
                      <a:pt x="177041" y="428487"/>
                      <a:pt x="235249" y="518182"/>
                      <a:pt x="269909" y="563690"/>
                    </a:cubicBezTo>
                    <a:cubicBezTo>
                      <a:pt x="304569" y="609198"/>
                      <a:pt x="339494" y="636185"/>
                      <a:pt x="346109" y="644652"/>
                    </a:cubicBezTo>
                    <a:cubicBezTo>
                      <a:pt x="352724" y="653119"/>
                      <a:pt x="327589" y="643329"/>
                      <a:pt x="309597" y="614490"/>
                    </a:cubicBezTo>
                    <a:cubicBezTo>
                      <a:pt x="291605" y="585651"/>
                      <a:pt x="272290" y="522415"/>
                      <a:pt x="238159" y="471615"/>
                    </a:cubicBezTo>
                    <a:cubicBezTo>
                      <a:pt x="204028" y="420815"/>
                      <a:pt x="136824" y="350701"/>
                      <a:pt x="104809" y="309690"/>
                    </a:cubicBezTo>
                    <a:cubicBezTo>
                      <a:pt x="72795" y="268680"/>
                      <a:pt x="61153" y="254921"/>
                      <a:pt x="46072" y="225552"/>
                    </a:cubicBezTo>
                    <a:cubicBezTo>
                      <a:pt x="30991" y="196183"/>
                      <a:pt x="20143" y="168666"/>
                      <a:pt x="14322" y="133477"/>
                    </a:cubicBezTo>
                    <a:cubicBezTo>
                      <a:pt x="8501" y="98288"/>
                      <a:pt x="563" y="3831"/>
                      <a:pt x="34" y="1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0" name="フリーフォーム: 図形 429">
                <a:extLst>
                  <a:ext uri="{FF2B5EF4-FFF2-40B4-BE49-F238E27FC236}">
                    <a16:creationId xmlns:a16="http://schemas.microsoft.com/office/drawing/2014/main" id="{CBB196FB-B925-47B8-96FE-17D77A3C84A6}"/>
                  </a:ext>
                </a:extLst>
              </p:cNvPr>
              <p:cNvSpPr/>
              <p:nvPr/>
            </p:nvSpPr>
            <p:spPr>
              <a:xfrm>
                <a:off x="7156931" y="6280524"/>
                <a:ext cx="120743" cy="607751"/>
              </a:xfrm>
              <a:custGeom>
                <a:avLst/>
                <a:gdLst>
                  <a:gd name="connsiteX0" fmla="*/ 120738 w 120743"/>
                  <a:gd name="connsiteY0" fmla="*/ 1214 h 607751"/>
                  <a:gd name="connsiteX1" fmla="*/ 69938 w 120743"/>
                  <a:gd name="connsiteY1" fmla="*/ 90114 h 607751"/>
                  <a:gd name="connsiteX2" fmla="*/ 27076 w 120743"/>
                  <a:gd name="connsiteY2" fmla="*/ 250451 h 607751"/>
                  <a:gd name="connsiteX3" fmla="*/ 9613 w 120743"/>
                  <a:gd name="connsiteY3" fmla="*/ 431426 h 607751"/>
                  <a:gd name="connsiteX4" fmla="*/ 3263 w 120743"/>
                  <a:gd name="connsiteY4" fmla="*/ 518739 h 607751"/>
                  <a:gd name="connsiteX5" fmla="*/ 62001 w 120743"/>
                  <a:gd name="connsiteY5" fmla="*/ 606051 h 607751"/>
                  <a:gd name="connsiteX6" fmla="*/ 23901 w 120743"/>
                  <a:gd name="connsiteY6" fmla="*/ 569539 h 607751"/>
                  <a:gd name="connsiteX7" fmla="*/ 9613 w 120743"/>
                  <a:gd name="connsiteY7" fmla="*/ 485401 h 607751"/>
                  <a:gd name="connsiteX8" fmla="*/ 4851 w 120743"/>
                  <a:gd name="connsiteY8" fmla="*/ 339351 h 607751"/>
                  <a:gd name="connsiteX9" fmla="*/ 66763 w 120743"/>
                  <a:gd name="connsiteY9" fmla="*/ 152026 h 607751"/>
                  <a:gd name="connsiteX10" fmla="*/ 120738 w 120743"/>
                  <a:gd name="connsiteY10" fmla="*/ 1214 h 607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743" h="607751">
                    <a:moveTo>
                      <a:pt x="120738" y="1214"/>
                    </a:moveTo>
                    <a:cubicBezTo>
                      <a:pt x="121267" y="-9105"/>
                      <a:pt x="85548" y="48575"/>
                      <a:pt x="69938" y="90114"/>
                    </a:cubicBezTo>
                    <a:cubicBezTo>
                      <a:pt x="54328" y="131654"/>
                      <a:pt x="37130" y="193566"/>
                      <a:pt x="27076" y="250451"/>
                    </a:cubicBezTo>
                    <a:cubicBezTo>
                      <a:pt x="17022" y="307336"/>
                      <a:pt x="13582" y="386711"/>
                      <a:pt x="9613" y="431426"/>
                    </a:cubicBezTo>
                    <a:cubicBezTo>
                      <a:pt x="5644" y="476141"/>
                      <a:pt x="-5468" y="489635"/>
                      <a:pt x="3263" y="518739"/>
                    </a:cubicBezTo>
                    <a:cubicBezTo>
                      <a:pt x="11994" y="547843"/>
                      <a:pt x="58561" y="597584"/>
                      <a:pt x="62001" y="606051"/>
                    </a:cubicBezTo>
                    <a:cubicBezTo>
                      <a:pt x="65441" y="614518"/>
                      <a:pt x="32632" y="589647"/>
                      <a:pt x="23901" y="569539"/>
                    </a:cubicBezTo>
                    <a:cubicBezTo>
                      <a:pt x="15170" y="549431"/>
                      <a:pt x="12788" y="523766"/>
                      <a:pt x="9613" y="485401"/>
                    </a:cubicBezTo>
                    <a:cubicBezTo>
                      <a:pt x="6438" y="447036"/>
                      <a:pt x="-4674" y="394913"/>
                      <a:pt x="4851" y="339351"/>
                    </a:cubicBezTo>
                    <a:cubicBezTo>
                      <a:pt x="14376" y="283789"/>
                      <a:pt x="53005" y="204149"/>
                      <a:pt x="66763" y="152026"/>
                    </a:cubicBezTo>
                    <a:cubicBezTo>
                      <a:pt x="80521" y="99903"/>
                      <a:pt x="120209" y="11533"/>
                      <a:pt x="120738" y="12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1" name="フリーフォーム: 図形 430">
                <a:extLst>
                  <a:ext uri="{FF2B5EF4-FFF2-40B4-BE49-F238E27FC236}">
                    <a16:creationId xmlns:a16="http://schemas.microsoft.com/office/drawing/2014/main" id="{05EE35DC-95CA-4B6F-913D-E7CC0C59F7E6}"/>
                  </a:ext>
                </a:extLst>
              </p:cNvPr>
              <p:cNvSpPr/>
              <p:nvPr/>
            </p:nvSpPr>
            <p:spPr>
              <a:xfrm>
                <a:off x="4574212" y="4068942"/>
                <a:ext cx="1069584" cy="1478610"/>
              </a:xfrm>
              <a:custGeom>
                <a:avLst/>
                <a:gdLst>
                  <a:gd name="connsiteX0" fmla="*/ 1061982 w 1069584"/>
                  <a:gd name="connsiteY0" fmla="*/ 138 h 1478610"/>
                  <a:gd name="connsiteX1" fmla="*/ 950222 w 1069584"/>
                  <a:gd name="connsiteY1" fmla="*/ 137298 h 1478610"/>
                  <a:gd name="connsiteX2" fmla="*/ 833382 w 1069584"/>
                  <a:gd name="connsiteY2" fmla="*/ 284618 h 1478610"/>
                  <a:gd name="connsiteX3" fmla="*/ 721622 w 1069584"/>
                  <a:gd name="connsiteY3" fmla="*/ 396378 h 1478610"/>
                  <a:gd name="connsiteX4" fmla="*/ 589542 w 1069584"/>
                  <a:gd name="connsiteY4" fmla="*/ 477658 h 1478610"/>
                  <a:gd name="connsiteX5" fmla="*/ 416822 w 1069584"/>
                  <a:gd name="connsiteY5" fmla="*/ 614818 h 1478610"/>
                  <a:gd name="connsiteX6" fmla="*/ 320302 w 1069584"/>
                  <a:gd name="connsiteY6" fmla="*/ 797698 h 1478610"/>
                  <a:gd name="connsiteX7" fmla="*/ 152662 w 1069584"/>
                  <a:gd name="connsiteY7" fmla="*/ 1021218 h 1478610"/>
                  <a:gd name="connsiteX8" fmla="*/ 15502 w 1069584"/>
                  <a:gd name="connsiteY8" fmla="*/ 1153298 h 1478610"/>
                  <a:gd name="connsiteX9" fmla="*/ 51062 w 1069584"/>
                  <a:gd name="connsiteY9" fmla="*/ 1204098 h 1478610"/>
                  <a:gd name="connsiteX10" fmla="*/ 117102 w 1069584"/>
                  <a:gd name="connsiteY10" fmla="*/ 1315858 h 1478610"/>
                  <a:gd name="connsiteX11" fmla="*/ 198382 w 1069584"/>
                  <a:gd name="connsiteY11" fmla="*/ 1412378 h 1478610"/>
                  <a:gd name="connsiteX12" fmla="*/ 284742 w 1069584"/>
                  <a:gd name="connsiteY12" fmla="*/ 1478418 h 1478610"/>
                  <a:gd name="connsiteX13" fmla="*/ 239022 w 1069584"/>
                  <a:gd name="connsiteY13" fmla="*/ 1427618 h 1478610"/>
                  <a:gd name="connsiteX14" fmla="*/ 96782 w 1069584"/>
                  <a:gd name="connsiteY14" fmla="*/ 1295538 h 1478610"/>
                  <a:gd name="connsiteX15" fmla="*/ 262 w 1069584"/>
                  <a:gd name="connsiteY15" fmla="*/ 1214258 h 1478610"/>
                  <a:gd name="connsiteX16" fmla="*/ 76462 w 1069584"/>
                  <a:gd name="connsiteY16" fmla="*/ 1087258 h 1478610"/>
                  <a:gd name="connsiteX17" fmla="*/ 299982 w 1069584"/>
                  <a:gd name="connsiteY17" fmla="*/ 878978 h 1478610"/>
                  <a:gd name="connsiteX18" fmla="*/ 421902 w 1069584"/>
                  <a:gd name="connsiteY18" fmla="*/ 650378 h 1478610"/>
                  <a:gd name="connsiteX19" fmla="*/ 635262 w 1069584"/>
                  <a:gd name="connsiteY19" fmla="*/ 447178 h 1478610"/>
                  <a:gd name="connsiteX20" fmla="*/ 1011182 w 1069584"/>
                  <a:gd name="connsiteY20" fmla="*/ 162698 h 1478610"/>
                  <a:gd name="connsiteX21" fmla="*/ 1061982 w 1069584"/>
                  <a:gd name="connsiteY21" fmla="*/ 138 h 147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69584" h="1478610">
                    <a:moveTo>
                      <a:pt x="1061982" y="138"/>
                    </a:moveTo>
                    <a:cubicBezTo>
                      <a:pt x="1051822" y="-4095"/>
                      <a:pt x="988322" y="89885"/>
                      <a:pt x="950222" y="137298"/>
                    </a:cubicBezTo>
                    <a:cubicBezTo>
                      <a:pt x="912122" y="184711"/>
                      <a:pt x="871482" y="241438"/>
                      <a:pt x="833382" y="284618"/>
                    </a:cubicBezTo>
                    <a:cubicBezTo>
                      <a:pt x="795282" y="327798"/>
                      <a:pt x="762262" y="364205"/>
                      <a:pt x="721622" y="396378"/>
                    </a:cubicBezTo>
                    <a:cubicBezTo>
                      <a:pt x="680982" y="428551"/>
                      <a:pt x="640342" y="441251"/>
                      <a:pt x="589542" y="477658"/>
                    </a:cubicBezTo>
                    <a:cubicBezTo>
                      <a:pt x="538742" y="514065"/>
                      <a:pt x="461695" y="561478"/>
                      <a:pt x="416822" y="614818"/>
                    </a:cubicBezTo>
                    <a:cubicBezTo>
                      <a:pt x="371949" y="668158"/>
                      <a:pt x="364329" y="729965"/>
                      <a:pt x="320302" y="797698"/>
                    </a:cubicBezTo>
                    <a:cubicBezTo>
                      <a:pt x="276275" y="865431"/>
                      <a:pt x="203462" y="961951"/>
                      <a:pt x="152662" y="1021218"/>
                    </a:cubicBezTo>
                    <a:cubicBezTo>
                      <a:pt x="101862" y="1080485"/>
                      <a:pt x="32435" y="1122818"/>
                      <a:pt x="15502" y="1153298"/>
                    </a:cubicBezTo>
                    <a:cubicBezTo>
                      <a:pt x="-1431" y="1183778"/>
                      <a:pt x="34129" y="1177005"/>
                      <a:pt x="51062" y="1204098"/>
                    </a:cubicBezTo>
                    <a:cubicBezTo>
                      <a:pt x="67995" y="1231191"/>
                      <a:pt x="92549" y="1281145"/>
                      <a:pt x="117102" y="1315858"/>
                    </a:cubicBezTo>
                    <a:cubicBezTo>
                      <a:pt x="141655" y="1350571"/>
                      <a:pt x="170442" y="1385285"/>
                      <a:pt x="198382" y="1412378"/>
                    </a:cubicBezTo>
                    <a:cubicBezTo>
                      <a:pt x="226322" y="1439471"/>
                      <a:pt x="277969" y="1475878"/>
                      <a:pt x="284742" y="1478418"/>
                    </a:cubicBezTo>
                    <a:cubicBezTo>
                      <a:pt x="291515" y="1480958"/>
                      <a:pt x="270349" y="1458098"/>
                      <a:pt x="239022" y="1427618"/>
                    </a:cubicBezTo>
                    <a:cubicBezTo>
                      <a:pt x="207695" y="1397138"/>
                      <a:pt x="136575" y="1331098"/>
                      <a:pt x="96782" y="1295538"/>
                    </a:cubicBezTo>
                    <a:cubicBezTo>
                      <a:pt x="56989" y="1259978"/>
                      <a:pt x="3649" y="1248971"/>
                      <a:pt x="262" y="1214258"/>
                    </a:cubicBezTo>
                    <a:cubicBezTo>
                      <a:pt x="-3125" y="1179545"/>
                      <a:pt x="26509" y="1143138"/>
                      <a:pt x="76462" y="1087258"/>
                    </a:cubicBezTo>
                    <a:cubicBezTo>
                      <a:pt x="126415" y="1031378"/>
                      <a:pt x="242409" y="951791"/>
                      <a:pt x="299982" y="878978"/>
                    </a:cubicBezTo>
                    <a:cubicBezTo>
                      <a:pt x="357555" y="806165"/>
                      <a:pt x="366022" y="722345"/>
                      <a:pt x="421902" y="650378"/>
                    </a:cubicBezTo>
                    <a:cubicBezTo>
                      <a:pt x="477782" y="578411"/>
                      <a:pt x="537049" y="528458"/>
                      <a:pt x="635262" y="447178"/>
                    </a:cubicBezTo>
                    <a:cubicBezTo>
                      <a:pt x="733475" y="365898"/>
                      <a:pt x="938369" y="238051"/>
                      <a:pt x="1011182" y="162698"/>
                    </a:cubicBezTo>
                    <a:cubicBezTo>
                      <a:pt x="1083995" y="87345"/>
                      <a:pt x="1072142" y="4371"/>
                      <a:pt x="1061982" y="1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2" name="フリーフォーム: 図形 431">
                <a:extLst>
                  <a:ext uri="{FF2B5EF4-FFF2-40B4-BE49-F238E27FC236}">
                    <a16:creationId xmlns:a16="http://schemas.microsoft.com/office/drawing/2014/main" id="{3F730D10-BE95-4CA9-9D90-6951BD1AAE72}"/>
                  </a:ext>
                </a:extLst>
              </p:cNvPr>
              <p:cNvSpPr/>
              <p:nvPr/>
            </p:nvSpPr>
            <p:spPr>
              <a:xfrm>
                <a:off x="4384128" y="4810757"/>
                <a:ext cx="1257546" cy="1329856"/>
              </a:xfrm>
              <a:custGeom>
                <a:avLst/>
                <a:gdLst>
                  <a:gd name="connsiteX0" fmla="*/ 1257146 w 1257546"/>
                  <a:gd name="connsiteY0" fmla="*/ 3 h 1329856"/>
                  <a:gd name="connsiteX1" fmla="*/ 1114906 w 1257546"/>
                  <a:gd name="connsiteY1" fmla="*/ 198123 h 1329856"/>
                  <a:gd name="connsiteX2" fmla="*/ 901546 w 1257546"/>
                  <a:gd name="connsiteY2" fmla="*/ 365763 h 1329856"/>
                  <a:gd name="connsiteX3" fmla="*/ 774546 w 1257546"/>
                  <a:gd name="connsiteY3" fmla="*/ 462283 h 1329856"/>
                  <a:gd name="connsiteX4" fmla="*/ 647546 w 1257546"/>
                  <a:gd name="connsiteY4" fmla="*/ 584203 h 1329856"/>
                  <a:gd name="connsiteX5" fmla="*/ 464666 w 1257546"/>
                  <a:gd name="connsiteY5" fmla="*/ 711203 h 1329856"/>
                  <a:gd name="connsiteX6" fmla="*/ 159866 w 1257546"/>
                  <a:gd name="connsiteY6" fmla="*/ 873763 h 1329856"/>
                  <a:gd name="connsiteX7" fmla="*/ 12546 w 1257546"/>
                  <a:gd name="connsiteY7" fmla="*/ 980443 h 1329856"/>
                  <a:gd name="connsiteX8" fmla="*/ 7466 w 1257546"/>
                  <a:gd name="connsiteY8" fmla="*/ 1000763 h 1329856"/>
                  <a:gd name="connsiteX9" fmla="*/ 7466 w 1257546"/>
                  <a:gd name="connsiteY9" fmla="*/ 1036323 h 1329856"/>
                  <a:gd name="connsiteX10" fmla="*/ 63346 w 1257546"/>
                  <a:gd name="connsiteY10" fmla="*/ 1158243 h 1329856"/>
                  <a:gd name="connsiteX11" fmla="*/ 175106 w 1257546"/>
                  <a:gd name="connsiteY11" fmla="*/ 1325883 h 1329856"/>
                  <a:gd name="connsiteX12" fmla="*/ 124306 w 1257546"/>
                  <a:gd name="connsiteY12" fmla="*/ 1270003 h 1329856"/>
                  <a:gd name="connsiteX13" fmla="*/ 103986 w 1257546"/>
                  <a:gd name="connsiteY13" fmla="*/ 1188723 h 1329856"/>
                  <a:gd name="connsiteX14" fmla="*/ 2386 w 1257546"/>
                  <a:gd name="connsiteY14" fmla="*/ 1005843 h 1329856"/>
                  <a:gd name="connsiteX15" fmla="*/ 129386 w 1257546"/>
                  <a:gd name="connsiteY15" fmla="*/ 929643 h 1329856"/>
                  <a:gd name="connsiteX16" fmla="*/ 357986 w 1257546"/>
                  <a:gd name="connsiteY16" fmla="*/ 787403 h 1329856"/>
                  <a:gd name="connsiteX17" fmla="*/ 637386 w 1257546"/>
                  <a:gd name="connsiteY17" fmla="*/ 604523 h 1329856"/>
                  <a:gd name="connsiteX18" fmla="*/ 957426 w 1257546"/>
                  <a:gd name="connsiteY18" fmla="*/ 381003 h 1329856"/>
                  <a:gd name="connsiteX19" fmla="*/ 1150466 w 1257546"/>
                  <a:gd name="connsiteY19" fmla="*/ 203203 h 1329856"/>
                  <a:gd name="connsiteX20" fmla="*/ 1257146 w 1257546"/>
                  <a:gd name="connsiteY20" fmla="*/ 3 h 132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57546" h="1329856">
                    <a:moveTo>
                      <a:pt x="1257146" y="3"/>
                    </a:moveTo>
                    <a:cubicBezTo>
                      <a:pt x="1251219" y="-844"/>
                      <a:pt x="1174173" y="137163"/>
                      <a:pt x="1114906" y="198123"/>
                    </a:cubicBezTo>
                    <a:cubicBezTo>
                      <a:pt x="1055639" y="259083"/>
                      <a:pt x="958273" y="321736"/>
                      <a:pt x="901546" y="365763"/>
                    </a:cubicBezTo>
                    <a:cubicBezTo>
                      <a:pt x="844819" y="409790"/>
                      <a:pt x="816879" y="425876"/>
                      <a:pt x="774546" y="462283"/>
                    </a:cubicBezTo>
                    <a:cubicBezTo>
                      <a:pt x="732213" y="498690"/>
                      <a:pt x="699193" y="542716"/>
                      <a:pt x="647546" y="584203"/>
                    </a:cubicBezTo>
                    <a:cubicBezTo>
                      <a:pt x="595899" y="625690"/>
                      <a:pt x="545946" y="662943"/>
                      <a:pt x="464666" y="711203"/>
                    </a:cubicBezTo>
                    <a:cubicBezTo>
                      <a:pt x="383386" y="759463"/>
                      <a:pt x="235219" y="828890"/>
                      <a:pt x="159866" y="873763"/>
                    </a:cubicBezTo>
                    <a:cubicBezTo>
                      <a:pt x="84513" y="918636"/>
                      <a:pt x="12546" y="980443"/>
                      <a:pt x="12546" y="980443"/>
                    </a:cubicBezTo>
                    <a:cubicBezTo>
                      <a:pt x="-12854" y="1001610"/>
                      <a:pt x="8313" y="991450"/>
                      <a:pt x="7466" y="1000763"/>
                    </a:cubicBezTo>
                    <a:cubicBezTo>
                      <a:pt x="6619" y="1010076"/>
                      <a:pt x="-1847" y="1010076"/>
                      <a:pt x="7466" y="1036323"/>
                    </a:cubicBezTo>
                    <a:cubicBezTo>
                      <a:pt x="16779" y="1062570"/>
                      <a:pt x="35406" y="1109983"/>
                      <a:pt x="63346" y="1158243"/>
                    </a:cubicBezTo>
                    <a:cubicBezTo>
                      <a:pt x="91286" y="1206503"/>
                      <a:pt x="164946" y="1307256"/>
                      <a:pt x="175106" y="1325883"/>
                    </a:cubicBezTo>
                    <a:cubicBezTo>
                      <a:pt x="185266" y="1344510"/>
                      <a:pt x="136159" y="1292863"/>
                      <a:pt x="124306" y="1270003"/>
                    </a:cubicBezTo>
                    <a:cubicBezTo>
                      <a:pt x="112453" y="1247143"/>
                      <a:pt x="124306" y="1232750"/>
                      <a:pt x="103986" y="1188723"/>
                    </a:cubicBezTo>
                    <a:cubicBezTo>
                      <a:pt x="83666" y="1144696"/>
                      <a:pt x="-1847" y="1049023"/>
                      <a:pt x="2386" y="1005843"/>
                    </a:cubicBezTo>
                    <a:cubicBezTo>
                      <a:pt x="6619" y="962663"/>
                      <a:pt x="129386" y="929643"/>
                      <a:pt x="129386" y="929643"/>
                    </a:cubicBezTo>
                    <a:cubicBezTo>
                      <a:pt x="188653" y="893236"/>
                      <a:pt x="273319" y="841590"/>
                      <a:pt x="357986" y="787403"/>
                    </a:cubicBezTo>
                    <a:cubicBezTo>
                      <a:pt x="442653" y="733216"/>
                      <a:pt x="537479" y="672256"/>
                      <a:pt x="637386" y="604523"/>
                    </a:cubicBezTo>
                    <a:cubicBezTo>
                      <a:pt x="737293" y="536790"/>
                      <a:pt x="871913" y="447890"/>
                      <a:pt x="957426" y="381003"/>
                    </a:cubicBezTo>
                    <a:cubicBezTo>
                      <a:pt x="1042939" y="314116"/>
                      <a:pt x="1098819" y="269243"/>
                      <a:pt x="1150466" y="203203"/>
                    </a:cubicBezTo>
                    <a:cubicBezTo>
                      <a:pt x="1202113" y="137163"/>
                      <a:pt x="1263073" y="850"/>
                      <a:pt x="1257146" y="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3" name="フリーフォーム: 図形 432">
                <a:extLst>
                  <a:ext uri="{FF2B5EF4-FFF2-40B4-BE49-F238E27FC236}">
                    <a16:creationId xmlns:a16="http://schemas.microsoft.com/office/drawing/2014/main" id="{F5AA7C12-81B9-440D-A5AC-A3ED61836EE0}"/>
                  </a:ext>
                </a:extLst>
              </p:cNvPr>
              <p:cNvSpPr/>
              <p:nvPr/>
            </p:nvSpPr>
            <p:spPr>
              <a:xfrm>
                <a:off x="3089710" y="4368794"/>
                <a:ext cx="2299671" cy="861730"/>
              </a:xfrm>
              <a:custGeom>
                <a:avLst/>
                <a:gdLst>
                  <a:gd name="connsiteX0" fmla="*/ 2298834 w 2299671"/>
                  <a:gd name="connsiteY0" fmla="*/ 6 h 861730"/>
                  <a:gd name="connsiteX1" fmla="*/ 2038484 w 2299671"/>
                  <a:gd name="connsiteY1" fmla="*/ 209556 h 861730"/>
                  <a:gd name="connsiteX2" fmla="*/ 1606684 w 2299671"/>
                  <a:gd name="connsiteY2" fmla="*/ 355606 h 861730"/>
                  <a:gd name="connsiteX3" fmla="*/ 1333634 w 2299671"/>
                  <a:gd name="connsiteY3" fmla="*/ 488956 h 861730"/>
                  <a:gd name="connsiteX4" fmla="*/ 692284 w 2299671"/>
                  <a:gd name="connsiteY4" fmla="*/ 647706 h 861730"/>
                  <a:gd name="connsiteX5" fmla="*/ 165234 w 2299671"/>
                  <a:gd name="connsiteY5" fmla="*/ 831856 h 861730"/>
                  <a:gd name="connsiteX6" fmla="*/ 134 w 2299671"/>
                  <a:gd name="connsiteY6" fmla="*/ 857256 h 861730"/>
                  <a:gd name="connsiteX7" fmla="*/ 184284 w 2299671"/>
                  <a:gd name="connsiteY7" fmla="*/ 787406 h 861730"/>
                  <a:gd name="connsiteX8" fmla="*/ 597034 w 2299671"/>
                  <a:gd name="connsiteY8" fmla="*/ 654056 h 861730"/>
                  <a:gd name="connsiteX9" fmla="*/ 1079634 w 2299671"/>
                  <a:gd name="connsiteY9" fmla="*/ 514356 h 861730"/>
                  <a:gd name="connsiteX10" fmla="*/ 1314584 w 2299671"/>
                  <a:gd name="connsiteY10" fmla="*/ 457206 h 861730"/>
                  <a:gd name="connsiteX11" fmla="*/ 1613034 w 2299671"/>
                  <a:gd name="connsiteY11" fmla="*/ 349256 h 861730"/>
                  <a:gd name="connsiteX12" fmla="*/ 1955934 w 2299671"/>
                  <a:gd name="connsiteY12" fmla="*/ 203206 h 861730"/>
                  <a:gd name="connsiteX13" fmla="*/ 2298834 w 2299671"/>
                  <a:gd name="connsiteY13" fmla="*/ 6 h 86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99671" h="861730">
                    <a:moveTo>
                      <a:pt x="2298834" y="6"/>
                    </a:moveTo>
                    <a:cubicBezTo>
                      <a:pt x="2312592" y="1064"/>
                      <a:pt x="2153842" y="150289"/>
                      <a:pt x="2038484" y="209556"/>
                    </a:cubicBezTo>
                    <a:cubicBezTo>
                      <a:pt x="1923126" y="268823"/>
                      <a:pt x="1724159" y="309039"/>
                      <a:pt x="1606684" y="355606"/>
                    </a:cubicBezTo>
                    <a:cubicBezTo>
                      <a:pt x="1489209" y="402173"/>
                      <a:pt x="1486034" y="440273"/>
                      <a:pt x="1333634" y="488956"/>
                    </a:cubicBezTo>
                    <a:cubicBezTo>
                      <a:pt x="1181234" y="537639"/>
                      <a:pt x="887017" y="590556"/>
                      <a:pt x="692284" y="647706"/>
                    </a:cubicBezTo>
                    <a:cubicBezTo>
                      <a:pt x="497551" y="704856"/>
                      <a:pt x="280592" y="796931"/>
                      <a:pt x="165234" y="831856"/>
                    </a:cubicBezTo>
                    <a:cubicBezTo>
                      <a:pt x="49876" y="866781"/>
                      <a:pt x="-3041" y="864664"/>
                      <a:pt x="134" y="857256"/>
                    </a:cubicBezTo>
                    <a:cubicBezTo>
                      <a:pt x="3309" y="849848"/>
                      <a:pt x="84801" y="821273"/>
                      <a:pt x="184284" y="787406"/>
                    </a:cubicBezTo>
                    <a:cubicBezTo>
                      <a:pt x="283767" y="753539"/>
                      <a:pt x="447809" y="699564"/>
                      <a:pt x="597034" y="654056"/>
                    </a:cubicBezTo>
                    <a:cubicBezTo>
                      <a:pt x="746259" y="608548"/>
                      <a:pt x="960042" y="547164"/>
                      <a:pt x="1079634" y="514356"/>
                    </a:cubicBezTo>
                    <a:cubicBezTo>
                      <a:pt x="1199226" y="481548"/>
                      <a:pt x="1225684" y="484723"/>
                      <a:pt x="1314584" y="457206"/>
                    </a:cubicBezTo>
                    <a:cubicBezTo>
                      <a:pt x="1403484" y="429689"/>
                      <a:pt x="1506142" y="391589"/>
                      <a:pt x="1613034" y="349256"/>
                    </a:cubicBezTo>
                    <a:cubicBezTo>
                      <a:pt x="1719926" y="306923"/>
                      <a:pt x="1841634" y="268823"/>
                      <a:pt x="1955934" y="203206"/>
                    </a:cubicBezTo>
                    <a:cubicBezTo>
                      <a:pt x="2070234" y="137589"/>
                      <a:pt x="2285076" y="-1052"/>
                      <a:pt x="2298834" y="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4" name="フリーフォーム: 図形 433">
                <a:extLst>
                  <a:ext uri="{FF2B5EF4-FFF2-40B4-BE49-F238E27FC236}">
                    <a16:creationId xmlns:a16="http://schemas.microsoft.com/office/drawing/2014/main" id="{DE6FFEF8-665E-41EF-9A3D-3DCAED33EB7C}"/>
                  </a:ext>
                </a:extLst>
              </p:cNvPr>
              <p:cNvSpPr/>
              <p:nvPr/>
            </p:nvSpPr>
            <p:spPr>
              <a:xfrm>
                <a:off x="4648653" y="4683019"/>
                <a:ext cx="308299" cy="174960"/>
              </a:xfrm>
              <a:custGeom>
                <a:avLst/>
                <a:gdLst>
                  <a:gd name="connsiteX0" fmla="*/ 116 w 308299"/>
                  <a:gd name="connsiteY0" fmla="*/ 130281 h 174960"/>
                  <a:gd name="connsiteX1" fmla="*/ 177916 w 308299"/>
                  <a:gd name="connsiteY1" fmla="*/ 174731 h 174960"/>
                  <a:gd name="connsiteX2" fmla="*/ 241416 w 308299"/>
                  <a:gd name="connsiteY2" fmla="*/ 108056 h 174960"/>
                  <a:gd name="connsiteX3" fmla="*/ 308091 w 308299"/>
                  <a:gd name="connsiteY3" fmla="*/ 106 h 174960"/>
                  <a:gd name="connsiteX4" fmla="*/ 260466 w 308299"/>
                  <a:gd name="connsiteY4" fmla="*/ 89006 h 174960"/>
                  <a:gd name="connsiteX5" fmla="*/ 206491 w 308299"/>
                  <a:gd name="connsiteY5" fmla="*/ 139806 h 174960"/>
                  <a:gd name="connsiteX6" fmla="*/ 116 w 308299"/>
                  <a:gd name="connsiteY6" fmla="*/ 130281 h 17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8299" h="174960">
                    <a:moveTo>
                      <a:pt x="116" y="130281"/>
                    </a:moveTo>
                    <a:cubicBezTo>
                      <a:pt x="-4646" y="136102"/>
                      <a:pt x="137699" y="178435"/>
                      <a:pt x="177916" y="174731"/>
                    </a:cubicBezTo>
                    <a:cubicBezTo>
                      <a:pt x="218133" y="171027"/>
                      <a:pt x="219720" y="137160"/>
                      <a:pt x="241416" y="108056"/>
                    </a:cubicBezTo>
                    <a:cubicBezTo>
                      <a:pt x="263112" y="78952"/>
                      <a:pt x="304916" y="3281"/>
                      <a:pt x="308091" y="106"/>
                    </a:cubicBezTo>
                    <a:cubicBezTo>
                      <a:pt x="311266" y="-3069"/>
                      <a:pt x="277399" y="65723"/>
                      <a:pt x="260466" y="89006"/>
                    </a:cubicBezTo>
                    <a:cubicBezTo>
                      <a:pt x="243533" y="112289"/>
                      <a:pt x="244062" y="130810"/>
                      <a:pt x="206491" y="139806"/>
                    </a:cubicBezTo>
                    <a:cubicBezTo>
                      <a:pt x="168920" y="148802"/>
                      <a:pt x="4878" y="124460"/>
                      <a:pt x="116" y="1302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5" name="フリーフォーム: 図形 434">
                <a:extLst>
                  <a:ext uri="{FF2B5EF4-FFF2-40B4-BE49-F238E27FC236}">
                    <a16:creationId xmlns:a16="http://schemas.microsoft.com/office/drawing/2014/main" id="{1E3F0D36-3A73-4A85-90DB-2091F3F49100}"/>
                  </a:ext>
                </a:extLst>
              </p:cNvPr>
              <p:cNvSpPr/>
              <p:nvPr/>
            </p:nvSpPr>
            <p:spPr>
              <a:xfrm>
                <a:off x="7947594" y="4256950"/>
                <a:ext cx="1154696" cy="317479"/>
              </a:xfrm>
              <a:custGeom>
                <a:avLst/>
                <a:gdLst>
                  <a:gd name="connsiteX0" fmla="*/ 0 w 1154696"/>
                  <a:gd name="connsiteY0" fmla="*/ 90 h 317479"/>
                  <a:gd name="connsiteX1" fmla="*/ 299720 w 1154696"/>
                  <a:gd name="connsiteY1" fmla="*/ 116930 h 317479"/>
                  <a:gd name="connsiteX2" fmla="*/ 802640 w 1154696"/>
                  <a:gd name="connsiteY2" fmla="*/ 167730 h 317479"/>
                  <a:gd name="connsiteX3" fmla="*/ 1153160 w 1154696"/>
                  <a:gd name="connsiteY3" fmla="*/ 315050 h 317479"/>
                  <a:gd name="connsiteX4" fmla="*/ 914400 w 1154696"/>
                  <a:gd name="connsiteY4" fmla="*/ 254090 h 317479"/>
                  <a:gd name="connsiteX5" fmla="*/ 538480 w 1154696"/>
                  <a:gd name="connsiteY5" fmla="*/ 182970 h 317479"/>
                  <a:gd name="connsiteX6" fmla="*/ 299720 w 1154696"/>
                  <a:gd name="connsiteY6" fmla="*/ 137250 h 317479"/>
                  <a:gd name="connsiteX7" fmla="*/ 0 w 1154696"/>
                  <a:gd name="connsiteY7" fmla="*/ 90 h 31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4696" h="317479">
                    <a:moveTo>
                      <a:pt x="0" y="90"/>
                    </a:moveTo>
                    <a:cubicBezTo>
                      <a:pt x="0" y="-3297"/>
                      <a:pt x="165947" y="88990"/>
                      <a:pt x="299720" y="116930"/>
                    </a:cubicBezTo>
                    <a:cubicBezTo>
                      <a:pt x="433493" y="144870"/>
                      <a:pt x="660400" y="134710"/>
                      <a:pt x="802640" y="167730"/>
                    </a:cubicBezTo>
                    <a:cubicBezTo>
                      <a:pt x="944880" y="200750"/>
                      <a:pt x="1134533" y="300657"/>
                      <a:pt x="1153160" y="315050"/>
                    </a:cubicBezTo>
                    <a:cubicBezTo>
                      <a:pt x="1171787" y="329443"/>
                      <a:pt x="1016847" y="276103"/>
                      <a:pt x="914400" y="254090"/>
                    </a:cubicBezTo>
                    <a:cubicBezTo>
                      <a:pt x="811953" y="232077"/>
                      <a:pt x="538480" y="182970"/>
                      <a:pt x="538480" y="182970"/>
                    </a:cubicBezTo>
                    <a:cubicBezTo>
                      <a:pt x="436033" y="163497"/>
                      <a:pt x="387773" y="166037"/>
                      <a:pt x="299720" y="137250"/>
                    </a:cubicBezTo>
                    <a:cubicBezTo>
                      <a:pt x="211667" y="108463"/>
                      <a:pt x="0" y="3477"/>
                      <a:pt x="0" y="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6" name="フリーフォーム: 図形 435">
                <a:extLst>
                  <a:ext uri="{FF2B5EF4-FFF2-40B4-BE49-F238E27FC236}">
                    <a16:creationId xmlns:a16="http://schemas.microsoft.com/office/drawing/2014/main" id="{1009E20C-454C-4DE2-B36E-AA0EA7E10490}"/>
                  </a:ext>
                </a:extLst>
              </p:cNvPr>
              <p:cNvSpPr/>
              <p:nvPr/>
            </p:nvSpPr>
            <p:spPr>
              <a:xfrm>
                <a:off x="6312383" y="3335939"/>
                <a:ext cx="1029043" cy="162862"/>
              </a:xfrm>
              <a:custGeom>
                <a:avLst/>
                <a:gdLst>
                  <a:gd name="connsiteX0" fmla="*/ 86 w 1029043"/>
                  <a:gd name="connsiteY0" fmla="*/ 32736 h 162862"/>
                  <a:gd name="connsiteX1" fmla="*/ 88986 w 1029043"/>
                  <a:gd name="connsiteY1" fmla="*/ 64486 h 162862"/>
                  <a:gd name="connsiteX2" fmla="*/ 238211 w 1029043"/>
                  <a:gd name="connsiteY2" fmla="*/ 112111 h 162862"/>
                  <a:gd name="connsiteX3" fmla="*/ 387436 w 1029043"/>
                  <a:gd name="connsiteY3" fmla="*/ 147036 h 162862"/>
                  <a:gd name="connsiteX4" fmla="*/ 774786 w 1029043"/>
                  <a:gd name="connsiteY4" fmla="*/ 131161 h 162862"/>
                  <a:gd name="connsiteX5" fmla="*/ 920836 w 1029043"/>
                  <a:gd name="connsiteY5" fmla="*/ 70836 h 162862"/>
                  <a:gd name="connsiteX6" fmla="*/ 1025611 w 1029043"/>
                  <a:gd name="connsiteY6" fmla="*/ 986 h 162862"/>
                  <a:gd name="connsiteX7" fmla="*/ 1000211 w 1029043"/>
                  <a:gd name="connsiteY7" fmla="*/ 32736 h 162862"/>
                  <a:gd name="connsiteX8" fmla="*/ 965286 w 1029043"/>
                  <a:gd name="connsiteY8" fmla="*/ 74011 h 162862"/>
                  <a:gd name="connsiteX9" fmla="*/ 809711 w 1029043"/>
                  <a:gd name="connsiteY9" fmla="*/ 137511 h 162862"/>
                  <a:gd name="connsiteX10" fmla="*/ 365211 w 1029043"/>
                  <a:gd name="connsiteY10" fmla="*/ 159736 h 162862"/>
                  <a:gd name="connsiteX11" fmla="*/ 79461 w 1029043"/>
                  <a:gd name="connsiteY11" fmla="*/ 74011 h 162862"/>
                  <a:gd name="connsiteX12" fmla="*/ 86 w 1029043"/>
                  <a:gd name="connsiteY12" fmla="*/ 32736 h 16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29043" h="162862">
                    <a:moveTo>
                      <a:pt x="86" y="32736"/>
                    </a:moveTo>
                    <a:cubicBezTo>
                      <a:pt x="1673" y="31149"/>
                      <a:pt x="49299" y="51257"/>
                      <a:pt x="88986" y="64486"/>
                    </a:cubicBezTo>
                    <a:cubicBezTo>
                      <a:pt x="128673" y="77715"/>
                      <a:pt x="188469" y="98353"/>
                      <a:pt x="238211" y="112111"/>
                    </a:cubicBezTo>
                    <a:cubicBezTo>
                      <a:pt x="287953" y="125869"/>
                      <a:pt x="298007" y="143861"/>
                      <a:pt x="387436" y="147036"/>
                    </a:cubicBezTo>
                    <a:cubicBezTo>
                      <a:pt x="476865" y="150211"/>
                      <a:pt x="685886" y="143861"/>
                      <a:pt x="774786" y="131161"/>
                    </a:cubicBezTo>
                    <a:cubicBezTo>
                      <a:pt x="863686" y="118461"/>
                      <a:pt x="879032" y="92532"/>
                      <a:pt x="920836" y="70836"/>
                    </a:cubicBezTo>
                    <a:cubicBezTo>
                      <a:pt x="962640" y="49140"/>
                      <a:pt x="1012382" y="7336"/>
                      <a:pt x="1025611" y="986"/>
                    </a:cubicBezTo>
                    <a:cubicBezTo>
                      <a:pt x="1038840" y="-5364"/>
                      <a:pt x="1010265" y="20565"/>
                      <a:pt x="1000211" y="32736"/>
                    </a:cubicBezTo>
                    <a:cubicBezTo>
                      <a:pt x="990157" y="44907"/>
                      <a:pt x="997036" y="56549"/>
                      <a:pt x="965286" y="74011"/>
                    </a:cubicBezTo>
                    <a:cubicBezTo>
                      <a:pt x="933536" y="91473"/>
                      <a:pt x="909723" y="123224"/>
                      <a:pt x="809711" y="137511"/>
                    </a:cubicBezTo>
                    <a:cubicBezTo>
                      <a:pt x="709699" y="151798"/>
                      <a:pt x="486919" y="170319"/>
                      <a:pt x="365211" y="159736"/>
                    </a:cubicBezTo>
                    <a:cubicBezTo>
                      <a:pt x="243503" y="149153"/>
                      <a:pt x="140315" y="95707"/>
                      <a:pt x="79461" y="74011"/>
                    </a:cubicBezTo>
                    <a:cubicBezTo>
                      <a:pt x="18607" y="52315"/>
                      <a:pt x="-1501" y="34323"/>
                      <a:pt x="86" y="327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7" name="フリーフォーム: 図形 436">
                <a:extLst>
                  <a:ext uri="{FF2B5EF4-FFF2-40B4-BE49-F238E27FC236}">
                    <a16:creationId xmlns:a16="http://schemas.microsoft.com/office/drawing/2014/main" id="{15B0741B-BDEC-4CB8-9ED9-B89C518A6C89}"/>
                  </a:ext>
                </a:extLst>
              </p:cNvPr>
              <p:cNvSpPr/>
              <p:nvPr/>
            </p:nvSpPr>
            <p:spPr>
              <a:xfrm>
                <a:off x="6038979" y="3878830"/>
                <a:ext cx="191032" cy="233954"/>
              </a:xfrm>
              <a:custGeom>
                <a:avLst/>
                <a:gdLst>
                  <a:gd name="connsiteX0" fmla="*/ 440 w 191032"/>
                  <a:gd name="connsiteY0" fmla="*/ 1020 h 233954"/>
                  <a:gd name="connsiteX1" fmla="*/ 102040 w 191032"/>
                  <a:gd name="connsiteY1" fmla="*/ 201045 h 233954"/>
                  <a:gd name="connsiteX2" fmla="*/ 190940 w 191032"/>
                  <a:gd name="connsiteY2" fmla="*/ 232795 h 233954"/>
                  <a:gd name="connsiteX3" fmla="*/ 117915 w 191032"/>
                  <a:gd name="connsiteY3" fmla="*/ 191520 h 233954"/>
                  <a:gd name="connsiteX4" fmla="*/ 67115 w 191032"/>
                  <a:gd name="connsiteY4" fmla="*/ 124845 h 233954"/>
                  <a:gd name="connsiteX5" fmla="*/ 440 w 191032"/>
                  <a:gd name="connsiteY5" fmla="*/ 1020 h 233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032" h="233954">
                    <a:moveTo>
                      <a:pt x="440" y="1020"/>
                    </a:moveTo>
                    <a:cubicBezTo>
                      <a:pt x="6261" y="13720"/>
                      <a:pt x="70290" y="162416"/>
                      <a:pt x="102040" y="201045"/>
                    </a:cubicBezTo>
                    <a:cubicBezTo>
                      <a:pt x="133790" y="239674"/>
                      <a:pt x="188294" y="234383"/>
                      <a:pt x="190940" y="232795"/>
                    </a:cubicBezTo>
                    <a:cubicBezTo>
                      <a:pt x="193586" y="231208"/>
                      <a:pt x="138553" y="209512"/>
                      <a:pt x="117915" y="191520"/>
                    </a:cubicBezTo>
                    <a:cubicBezTo>
                      <a:pt x="97278" y="173528"/>
                      <a:pt x="86165" y="151832"/>
                      <a:pt x="67115" y="124845"/>
                    </a:cubicBezTo>
                    <a:cubicBezTo>
                      <a:pt x="48065" y="97858"/>
                      <a:pt x="-5381" y="-11680"/>
                      <a:pt x="440" y="102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8" name="フリーフォーム: 図形 437">
                <a:extLst>
                  <a:ext uri="{FF2B5EF4-FFF2-40B4-BE49-F238E27FC236}">
                    <a16:creationId xmlns:a16="http://schemas.microsoft.com/office/drawing/2014/main" id="{53C16580-E6E9-4E3F-A3B5-3D16930C3723}"/>
                  </a:ext>
                </a:extLst>
              </p:cNvPr>
              <p:cNvSpPr/>
              <p:nvPr/>
            </p:nvSpPr>
            <p:spPr>
              <a:xfrm>
                <a:off x="6917997" y="4031711"/>
                <a:ext cx="490116" cy="152983"/>
              </a:xfrm>
              <a:custGeom>
                <a:avLst/>
                <a:gdLst>
                  <a:gd name="connsiteX0" fmla="*/ 897 w 490116"/>
                  <a:gd name="connsiteY0" fmla="*/ 539 h 152983"/>
                  <a:gd name="connsiteX1" fmla="*/ 197747 w 490116"/>
                  <a:gd name="connsiteY1" fmla="*/ 35464 h 152983"/>
                  <a:gd name="connsiteX2" fmla="*/ 305697 w 490116"/>
                  <a:gd name="connsiteY2" fmla="*/ 70389 h 152983"/>
                  <a:gd name="connsiteX3" fmla="*/ 416822 w 490116"/>
                  <a:gd name="connsiteY3" fmla="*/ 114839 h 152983"/>
                  <a:gd name="connsiteX4" fmla="*/ 489847 w 490116"/>
                  <a:gd name="connsiteY4" fmla="*/ 152939 h 152983"/>
                  <a:gd name="connsiteX5" fmla="*/ 391422 w 490116"/>
                  <a:gd name="connsiteY5" fmla="*/ 121189 h 152983"/>
                  <a:gd name="connsiteX6" fmla="*/ 283472 w 490116"/>
                  <a:gd name="connsiteY6" fmla="*/ 64039 h 152983"/>
                  <a:gd name="connsiteX7" fmla="*/ 897 w 490116"/>
                  <a:gd name="connsiteY7" fmla="*/ 539 h 152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0116" h="152983">
                    <a:moveTo>
                      <a:pt x="897" y="539"/>
                    </a:moveTo>
                    <a:cubicBezTo>
                      <a:pt x="-13391" y="-4224"/>
                      <a:pt x="146947" y="23822"/>
                      <a:pt x="197747" y="35464"/>
                    </a:cubicBezTo>
                    <a:cubicBezTo>
                      <a:pt x="248547" y="47106"/>
                      <a:pt x="269185" y="57160"/>
                      <a:pt x="305697" y="70389"/>
                    </a:cubicBezTo>
                    <a:cubicBezTo>
                      <a:pt x="342210" y="83618"/>
                      <a:pt x="386130" y="101081"/>
                      <a:pt x="416822" y="114839"/>
                    </a:cubicBezTo>
                    <a:cubicBezTo>
                      <a:pt x="447514" y="128597"/>
                      <a:pt x="494080" y="151881"/>
                      <a:pt x="489847" y="152939"/>
                    </a:cubicBezTo>
                    <a:cubicBezTo>
                      <a:pt x="485614" y="153997"/>
                      <a:pt x="425818" y="136006"/>
                      <a:pt x="391422" y="121189"/>
                    </a:cubicBezTo>
                    <a:cubicBezTo>
                      <a:pt x="357026" y="106372"/>
                      <a:pt x="342739" y="81501"/>
                      <a:pt x="283472" y="64039"/>
                    </a:cubicBezTo>
                    <a:cubicBezTo>
                      <a:pt x="224205" y="46577"/>
                      <a:pt x="15185" y="5302"/>
                      <a:pt x="897" y="5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9" name="フリーフォーム: 図形 438">
                <a:extLst>
                  <a:ext uri="{FF2B5EF4-FFF2-40B4-BE49-F238E27FC236}">
                    <a16:creationId xmlns:a16="http://schemas.microsoft.com/office/drawing/2014/main" id="{70F25DED-2DC3-4554-8E48-6CA509D15CD6}"/>
                  </a:ext>
                </a:extLst>
              </p:cNvPr>
              <p:cNvSpPr/>
              <p:nvPr/>
            </p:nvSpPr>
            <p:spPr>
              <a:xfrm>
                <a:off x="6398103" y="4343193"/>
                <a:ext cx="618403" cy="49289"/>
              </a:xfrm>
              <a:custGeom>
                <a:avLst/>
                <a:gdLst>
                  <a:gd name="connsiteX0" fmla="*/ 91 w 618403"/>
                  <a:gd name="connsiteY0" fmla="*/ 207 h 49289"/>
                  <a:gd name="connsiteX1" fmla="*/ 241391 w 618403"/>
                  <a:gd name="connsiteY1" fmla="*/ 46774 h 49289"/>
                  <a:gd name="connsiteX2" fmla="*/ 613924 w 618403"/>
                  <a:gd name="connsiteY2" fmla="*/ 42540 h 49289"/>
                  <a:gd name="connsiteX3" fmla="*/ 457291 w 618403"/>
                  <a:gd name="connsiteY3" fmla="*/ 38307 h 49289"/>
                  <a:gd name="connsiteX4" fmla="*/ 266791 w 618403"/>
                  <a:gd name="connsiteY4" fmla="*/ 29840 h 49289"/>
                  <a:gd name="connsiteX5" fmla="*/ 91 w 618403"/>
                  <a:gd name="connsiteY5" fmla="*/ 207 h 4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8403" h="49289">
                    <a:moveTo>
                      <a:pt x="91" y="207"/>
                    </a:moveTo>
                    <a:cubicBezTo>
                      <a:pt x="-4142" y="3029"/>
                      <a:pt x="139086" y="39719"/>
                      <a:pt x="241391" y="46774"/>
                    </a:cubicBezTo>
                    <a:cubicBezTo>
                      <a:pt x="343696" y="53829"/>
                      <a:pt x="577941" y="43951"/>
                      <a:pt x="613924" y="42540"/>
                    </a:cubicBezTo>
                    <a:cubicBezTo>
                      <a:pt x="649907" y="41129"/>
                      <a:pt x="457291" y="38307"/>
                      <a:pt x="457291" y="38307"/>
                    </a:cubicBezTo>
                    <a:cubicBezTo>
                      <a:pt x="399436" y="36190"/>
                      <a:pt x="336641" y="35485"/>
                      <a:pt x="266791" y="29840"/>
                    </a:cubicBezTo>
                    <a:cubicBezTo>
                      <a:pt x="196941" y="24196"/>
                      <a:pt x="4324" y="-2615"/>
                      <a:pt x="91" y="2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0" name="フリーフォーム: 図形 439">
                <a:extLst>
                  <a:ext uri="{FF2B5EF4-FFF2-40B4-BE49-F238E27FC236}">
                    <a16:creationId xmlns:a16="http://schemas.microsoft.com/office/drawing/2014/main" id="{4817A36B-AD38-4059-89A2-85566BC80F50}"/>
                  </a:ext>
                </a:extLst>
              </p:cNvPr>
              <p:cNvSpPr/>
              <p:nvPr/>
            </p:nvSpPr>
            <p:spPr>
              <a:xfrm>
                <a:off x="6300687" y="3894385"/>
                <a:ext cx="347322" cy="133598"/>
              </a:xfrm>
              <a:custGeom>
                <a:avLst/>
                <a:gdLst>
                  <a:gd name="connsiteX0" fmla="*/ 140 w 347322"/>
                  <a:gd name="connsiteY0" fmla="*/ 282 h 133598"/>
                  <a:gd name="connsiteX1" fmla="*/ 177940 w 347322"/>
                  <a:gd name="connsiteY1" fmla="*/ 84948 h 133598"/>
                  <a:gd name="connsiteX2" fmla="*/ 347274 w 347322"/>
                  <a:gd name="connsiteY2" fmla="*/ 131515 h 133598"/>
                  <a:gd name="connsiteX3" fmla="*/ 194874 w 347322"/>
                  <a:gd name="connsiteY3" fmla="*/ 118815 h 133598"/>
                  <a:gd name="connsiteX4" fmla="*/ 148307 w 347322"/>
                  <a:gd name="connsiteY4" fmla="*/ 59548 h 133598"/>
                  <a:gd name="connsiteX5" fmla="*/ 140 w 347322"/>
                  <a:gd name="connsiteY5" fmla="*/ 282 h 133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322" h="133598">
                    <a:moveTo>
                      <a:pt x="140" y="282"/>
                    </a:moveTo>
                    <a:cubicBezTo>
                      <a:pt x="5079" y="4515"/>
                      <a:pt x="120084" y="63076"/>
                      <a:pt x="177940" y="84948"/>
                    </a:cubicBezTo>
                    <a:cubicBezTo>
                      <a:pt x="235796" y="106820"/>
                      <a:pt x="344452" y="125871"/>
                      <a:pt x="347274" y="131515"/>
                    </a:cubicBezTo>
                    <a:cubicBezTo>
                      <a:pt x="350096" y="137159"/>
                      <a:pt x="228035" y="130809"/>
                      <a:pt x="194874" y="118815"/>
                    </a:cubicBezTo>
                    <a:cubicBezTo>
                      <a:pt x="161713" y="106821"/>
                      <a:pt x="175118" y="78598"/>
                      <a:pt x="148307" y="59548"/>
                    </a:cubicBezTo>
                    <a:cubicBezTo>
                      <a:pt x="121496" y="40498"/>
                      <a:pt x="-4799" y="-3951"/>
                      <a:pt x="140" y="2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1" name="フリーフォーム: 図形 440">
                <a:extLst>
                  <a:ext uri="{FF2B5EF4-FFF2-40B4-BE49-F238E27FC236}">
                    <a16:creationId xmlns:a16="http://schemas.microsoft.com/office/drawing/2014/main" id="{613EBBE0-EEA8-4724-92E1-8F5AA897E5CC}"/>
                  </a:ext>
                </a:extLst>
              </p:cNvPr>
              <p:cNvSpPr/>
              <p:nvPr/>
            </p:nvSpPr>
            <p:spPr>
              <a:xfrm>
                <a:off x="6583289" y="4279900"/>
                <a:ext cx="1012938" cy="301089"/>
              </a:xfrm>
              <a:custGeom>
                <a:avLst/>
                <a:gdLst>
                  <a:gd name="connsiteX0" fmla="*/ 1012938 w 1012938"/>
                  <a:gd name="connsiteY0" fmla="*/ 0 h 301089"/>
                  <a:gd name="connsiteX1" fmla="*/ 780105 w 1012938"/>
                  <a:gd name="connsiteY1" fmla="*/ 127000 h 301089"/>
                  <a:gd name="connsiteX2" fmla="*/ 686972 w 1012938"/>
                  <a:gd name="connsiteY2" fmla="*/ 215900 h 301089"/>
                  <a:gd name="connsiteX3" fmla="*/ 568438 w 1012938"/>
                  <a:gd name="connsiteY3" fmla="*/ 300567 h 301089"/>
                  <a:gd name="connsiteX4" fmla="*/ 407572 w 1012938"/>
                  <a:gd name="connsiteY4" fmla="*/ 249767 h 301089"/>
                  <a:gd name="connsiteX5" fmla="*/ 301738 w 1012938"/>
                  <a:gd name="connsiteY5" fmla="*/ 211667 h 301089"/>
                  <a:gd name="connsiteX6" fmla="*/ 1172 w 1012938"/>
                  <a:gd name="connsiteY6" fmla="*/ 148167 h 301089"/>
                  <a:gd name="connsiteX7" fmla="*/ 424505 w 1012938"/>
                  <a:gd name="connsiteY7" fmla="*/ 148167 h 301089"/>
                  <a:gd name="connsiteX8" fmla="*/ 682738 w 1012938"/>
                  <a:gd name="connsiteY8" fmla="*/ 105833 h 301089"/>
                  <a:gd name="connsiteX9" fmla="*/ 797038 w 1012938"/>
                  <a:gd name="connsiteY9" fmla="*/ 67733 h 301089"/>
                  <a:gd name="connsiteX10" fmla="*/ 1012938 w 1012938"/>
                  <a:gd name="connsiteY10" fmla="*/ 0 h 30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2938" h="301089">
                    <a:moveTo>
                      <a:pt x="1012938" y="0"/>
                    </a:moveTo>
                    <a:cubicBezTo>
                      <a:pt x="923685" y="45508"/>
                      <a:pt x="834433" y="91017"/>
                      <a:pt x="780105" y="127000"/>
                    </a:cubicBezTo>
                    <a:cubicBezTo>
                      <a:pt x="725777" y="162983"/>
                      <a:pt x="722250" y="186972"/>
                      <a:pt x="686972" y="215900"/>
                    </a:cubicBezTo>
                    <a:cubicBezTo>
                      <a:pt x="651694" y="244828"/>
                      <a:pt x="615005" y="294923"/>
                      <a:pt x="568438" y="300567"/>
                    </a:cubicBezTo>
                    <a:cubicBezTo>
                      <a:pt x="521871" y="306211"/>
                      <a:pt x="452022" y="264584"/>
                      <a:pt x="407572" y="249767"/>
                    </a:cubicBezTo>
                    <a:cubicBezTo>
                      <a:pt x="363122" y="234950"/>
                      <a:pt x="369471" y="228600"/>
                      <a:pt x="301738" y="211667"/>
                    </a:cubicBezTo>
                    <a:cubicBezTo>
                      <a:pt x="234005" y="194734"/>
                      <a:pt x="-19289" y="158750"/>
                      <a:pt x="1172" y="148167"/>
                    </a:cubicBezTo>
                    <a:cubicBezTo>
                      <a:pt x="21633" y="137584"/>
                      <a:pt x="310911" y="155223"/>
                      <a:pt x="424505" y="148167"/>
                    </a:cubicBezTo>
                    <a:cubicBezTo>
                      <a:pt x="538099" y="141111"/>
                      <a:pt x="620649" y="119239"/>
                      <a:pt x="682738" y="105833"/>
                    </a:cubicBezTo>
                    <a:cubicBezTo>
                      <a:pt x="744827" y="92427"/>
                      <a:pt x="797038" y="67733"/>
                      <a:pt x="797038" y="67733"/>
                    </a:cubicBezTo>
                    <a:lnTo>
                      <a:pt x="1012938" y="0"/>
                    </a:lnTo>
                    <a:close/>
                  </a:path>
                </a:pathLst>
              </a:custGeom>
              <a:solidFill>
                <a:srgbClr val="FF00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2" name="フリーフォーム: 図形 441">
                <a:extLst>
                  <a:ext uri="{FF2B5EF4-FFF2-40B4-BE49-F238E27FC236}">
                    <a16:creationId xmlns:a16="http://schemas.microsoft.com/office/drawing/2014/main" id="{58736DDF-15A4-4174-B2D9-C866B040DFAA}"/>
                  </a:ext>
                </a:extLst>
              </p:cNvPr>
              <p:cNvSpPr/>
              <p:nvPr/>
            </p:nvSpPr>
            <p:spPr>
              <a:xfrm>
                <a:off x="7489969" y="3965398"/>
                <a:ext cx="250534" cy="257356"/>
              </a:xfrm>
              <a:custGeom>
                <a:avLst/>
                <a:gdLst>
                  <a:gd name="connsiteX0" fmla="*/ 248075 w 250534"/>
                  <a:gd name="connsiteY0" fmla="*/ 89077 h 257356"/>
                  <a:gd name="connsiteX1" fmla="*/ 149650 w 250534"/>
                  <a:gd name="connsiteY1" fmla="*/ 184327 h 257356"/>
                  <a:gd name="connsiteX2" fmla="*/ 3600 w 250534"/>
                  <a:gd name="connsiteY2" fmla="*/ 257352 h 257356"/>
                  <a:gd name="connsiteX3" fmla="*/ 44875 w 250534"/>
                  <a:gd name="connsiteY3" fmla="*/ 181152 h 257356"/>
                  <a:gd name="connsiteX4" fmla="*/ 48050 w 250534"/>
                  <a:gd name="connsiteY4" fmla="*/ 3352 h 257356"/>
                  <a:gd name="connsiteX5" fmla="*/ 248075 w 250534"/>
                  <a:gd name="connsiteY5" fmla="*/ 89077 h 25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534" h="257356">
                    <a:moveTo>
                      <a:pt x="248075" y="89077"/>
                    </a:moveTo>
                    <a:cubicBezTo>
                      <a:pt x="265008" y="119239"/>
                      <a:pt x="190396" y="156281"/>
                      <a:pt x="149650" y="184327"/>
                    </a:cubicBezTo>
                    <a:cubicBezTo>
                      <a:pt x="108904" y="212373"/>
                      <a:pt x="21062" y="257881"/>
                      <a:pt x="3600" y="257352"/>
                    </a:cubicBezTo>
                    <a:cubicBezTo>
                      <a:pt x="-13862" y="256823"/>
                      <a:pt x="37467" y="223485"/>
                      <a:pt x="44875" y="181152"/>
                    </a:cubicBezTo>
                    <a:cubicBezTo>
                      <a:pt x="52283" y="138819"/>
                      <a:pt x="16300" y="23460"/>
                      <a:pt x="48050" y="3352"/>
                    </a:cubicBezTo>
                    <a:cubicBezTo>
                      <a:pt x="79800" y="-16756"/>
                      <a:pt x="231142" y="58915"/>
                      <a:pt x="248075" y="89077"/>
                    </a:cubicBezTo>
                    <a:close/>
                  </a:path>
                </a:pathLst>
              </a:custGeom>
              <a:solidFill>
                <a:srgbClr val="FF00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3" name="フリーフォーム: 図形 442">
                <a:extLst>
                  <a:ext uri="{FF2B5EF4-FFF2-40B4-BE49-F238E27FC236}">
                    <a16:creationId xmlns:a16="http://schemas.microsoft.com/office/drawing/2014/main" id="{1D3DE7DC-725F-4FA1-B689-CE67130BFC78}"/>
                  </a:ext>
                </a:extLst>
              </p:cNvPr>
              <p:cNvSpPr/>
              <p:nvPr/>
            </p:nvSpPr>
            <p:spPr>
              <a:xfrm>
                <a:off x="7883237" y="3759195"/>
                <a:ext cx="128016" cy="567091"/>
              </a:xfrm>
              <a:custGeom>
                <a:avLst/>
                <a:gdLst>
                  <a:gd name="connsiteX0" fmla="*/ 126270 w 128016"/>
                  <a:gd name="connsiteY0" fmla="*/ 5 h 567091"/>
                  <a:gd name="connsiteX1" fmla="*/ 110395 w 128016"/>
                  <a:gd name="connsiteY1" fmla="*/ 52393 h 567091"/>
                  <a:gd name="connsiteX2" fmla="*/ 88170 w 128016"/>
                  <a:gd name="connsiteY2" fmla="*/ 98430 h 567091"/>
                  <a:gd name="connsiteX3" fmla="*/ 61182 w 128016"/>
                  <a:gd name="connsiteY3" fmla="*/ 180980 h 567091"/>
                  <a:gd name="connsiteX4" fmla="*/ 58007 w 128016"/>
                  <a:gd name="connsiteY4" fmla="*/ 201618 h 567091"/>
                  <a:gd name="connsiteX5" fmla="*/ 64357 w 128016"/>
                  <a:gd name="connsiteY5" fmla="*/ 236543 h 567091"/>
                  <a:gd name="connsiteX6" fmla="*/ 80232 w 128016"/>
                  <a:gd name="connsiteY6" fmla="*/ 276230 h 567091"/>
                  <a:gd name="connsiteX7" fmla="*/ 94520 w 128016"/>
                  <a:gd name="connsiteY7" fmla="*/ 292105 h 567091"/>
                  <a:gd name="connsiteX8" fmla="*/ 94520 w 128016"/>
                  <a:gd name="connsiteY8" fmla="*/ 346080 h 567091"/>
                  <a:gd name="connsiteX9" fmla="*/ 75470 w 128016"/>
                  <a:gd name="connsiteY9" fmla="*/ 430218 h 567091"/>
                  <a:gd name="connsiteX10" fmla="*/ 67532 w 128016"/>
                  <a:gd name="connsiteY10" fmla="*/ 447680 h 567091"/>
                  <a:gd name="connsiteX11" fmla="*/ 65945 w 128016"/>
                  <a:gd name="connsiteY11" fmla="*/ 466730 h 567091"/>
                  <a:gd name="connsiteX12" fmla="*/ 53245 w 128016"/>
                  <a:gd name="connsiteY12" fmla="*/ 500068 h 567091"/>
                  <a:gd name="connsiteX13" fmla="*/ 4032 w 128016"/>
                  <a:gd name="connsiteY13" fmla="*/ 566743 h 567091"/>
                  <a:gd name="connsiteX14" fmla="*/ 5620 w 128016"/>
                  <a:gd name="connsiteY14" fmla="*/ 523880 h 567091"/>
                  <a:gd name="connsiteX15" fmla="*/ 27845 w 128016"/>
                  <a:gd name="connsiteY15" fmla="*/ 471493 h 567091"/>
                  <a:gd name="connsiteX16" fmla="*/ 61182 w 128016"/>
                  <a:gd name="connsiteY16" fmla="*/ 361955 h 567091"/>
                  <a:gd name="connsiteX17" fmla="*/ 86582 w 128016"/>
                  <a:gd name="connsiteY17" fmla="*/ 228605 h 567091"/>
                  <a:gd name="connsiteX18" fmla="*/ 67532 w 128016"/>
                  <a:gd name="connsiteY18" fmla="*/ 90493 h 567091"/>
                  <a:gd name="connsiteX19" fmla="*/ 67532 w 128016"/>
                  <a:gd name="connsiteY19" fmla="*/ 55568 h 567091"/>
                  <a:gd name="connsiteX20" fmla="*/ 126270 w 128016"/>
                  <a:gd name="connsiteY20" fmla="*/ 5 h 567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016" h="567091">
                    <a:moveTo>
                      <a:pt x="126270" y="5"/>
                    </a:moveTo>
                    <a:cubicBezTo>
                      <a:pt x="133414" y="-524"/>
                      <a:pt x="116745" y="35989"/>
                      <a:pt x="110395" y="52393"/>
                    </a:cubicBezTo>
                    <a:cubicBezTo>
                      <a:pt x="104045" y="68797"/>
                      <a:pt x="96372" y="76999"/>
                      <a:pt x="88170" y="98430"/>
                    </a:cubicBezTo>
                    <a:cubicBezTo>
                      <a:pt x="79968" y="119861"/>
                      <a:pt x="66209" y="163782"/>
                      <a:pt x="61182" y="180980"/>
                    </a:cubicBezTo>
                    <a:cubicBezTo>
                      <a:pt x="56155" y="198178"/>
                      <a:pt x="57478" y="192358"/>
                      <a:pt x="58007" y="201618"/>
                    </a:cubicBezTo>
                    <a:cubicBezTo>
                      <a:pt x="58536" y="210878"/>
                      <a:pt x="60653" y="224108"/>
                      <a:pt x="64357" y="236543"/>
                    </a:cubicBezTo>
                    <a:cubicBezTo>
                      <a:pt x="68061" y="248978"/>
                      <a:pt x="75205" y="266970"/>
                      <a:pt x="80232" y="276230"/>
                    </a:cubicBezTo>
                    <a:cubicBezTo>
                      <a:pt x="85259" y="285490"/>
                      <a:pt x="92139" y="280464"/>
                      <a:pt x="94520" y="292105"/>
                    </a:cubicBezTo>
                    <a:cubicBezTo>
                      <a:pt x="96901" y="303746"/>
                      <a:pt x="97695" y="323061"/>
                      <a:pt x="94520" y="346080"/>
                    </a:cubicBezTo>
                    <a:cubicBezTo>
                      <a:pt x="91345" y="369099"/>
                      <a:pt x="79968" y="413285"/>
                      <a:pt x="75470" y="430218"/>
                    </a:cubicBezTo>
                    <a:cubicBezTo>
                      <a:pt x="70972" y="447151"/>
                      <a:pt x="69119" y="441595"/>
                      <a:pt x="67532" y="447680"/>
                    </a:cubicBezTo>
                    <a:cubicBezTo>
                      <a:pt x="65945" y="453765"/>
                      <a:pt x="68326" y="457999"/>
                      <a:pt x="65945" y="466730"/>
                    </a:cubicBezTo>
                    <a:cubicBezTo>
                      <a:pt x="63564" y="475461"/>
                      <a:pt x="63564" y="483399"/>
                      <a:pt x="53245" y="500068"/>
                    </a:cubicBezTo>
                    <a:cubicBezTo>
                      <a:pt x="42926" y="516737"/>
                      <a:pt x="11969" y="562774"/>
                      <a:pt x="4032" y="566743"/>
                    </a:cubicBezTo>
                    <a:cubicBezTo>
                      <a:pt x="-3905" y="570712"/>
                      <a:pt x="1651" y="539755"/>
                      <a:pt x="5620" y="523880"/>
                    </a:cubicBezTo>
                    <a:cubicBezTo>
                      <a:pt x="9589" y="508005"/>
                      <a:pt x="18585" y="498481"/>
                      <a:pt x="27845" y="471493"/>
                    </a:cubicBezTo>
                    <a:cubicBezTo>
                      <a:pt x="37105" y="444506"/>
                      <a:pt x="51392" y="402436"/>
                      <a:pt x="61182" y="361955"/>
                    </a:cubicBezTo>
                    <a:cubicBezTo>
                      <a:pt x="70971" y="321474"/>
                      <a:pt x="85524" y="273849"/>
                      <a:pt x="86582" y="228605"/>
                    </a:cubicBezTo>
                    <a:cubicBezTo>
                      <a:pt x="87640" y="183361"/>
                      <a:pt x="70707" y="119333"/>
                      <a:pt x="67532" y="90493"/>
                    </a:cubicBezTo>
                    <a:cubicBezTo>
                      <a:pt x="64357" y="61654"/>
                      <a:pt x="60917" y="70120"/>
                      <a:pt x="67532" y="55568"/>
                    </a:cubicBezTo>
                    <a:cubicBezTo>
                      <a:pt x="74147" y="41016"/>
                      <a:pt x="119126" y="534"/>
                      <a:pt x="126270" y="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4" name="フリーフォーム: 図形 443">
                <a:extLst>
                  <a:ext uri="{FF2B5EF4-FFF2-40B4-BE49-F238E27FC236}">
                    <a16:creationId xmlns:a16="http://schemas.microsoft.com/office/drawing/2014/main" id="{9920CC44-1CA0-46AC-A6FC-FF230C2BACF4}"/>
                  </a:ext>
                </a:extLst>
              </p:cNvPr>
              <p:cNvSpPr/>
              <p:nvPr/>
            </p:nvSpPr>
            <p:spPr>
              <a:xfrm>
                <a:off x="5391332" y="3288925"/>
                <a:ext cx="265587" cy="832229"/>
              </a:xfrm>
              <a:custGeom>
                <a:avLst/>
                <a:gdLst>
                  <a:gd name="connsiteX0" fmla="*/ 6737 w 265587"/>
                  <a:gd name="connsiteY0" fmla="*/ 375 h 832229"/>
                  <a:gd name="connsiteX1" fmla="*/ 30550 w 265587"/>
                  <a:gd name="connsiteY1" fmla="*/ 60700 h 832229"/>
                  <a:gd name="connsiteX2" fmla="*/ 30550 w 265587"/>
                  <a:gd name="connsiteY2" fmla="*/ 81338 h 832229"/>
                  <a:gd name="connsiteX3" fmla="*/ 41662 w 265587"/>
                  <a:gd name="connsiteY3" fmla="*/ 109913 h 832229"/>
                  <a:gd name="connsiteX4" fmla="*/ 60712 w 265587"/>
                  <a:gd name="connsiteY4" fmla="*/ 151188 h 832229"/>
                  <a:gd name="connsiteX5" fmla="*/ 49600 w 265587"/>
                  <a:gd name="connsiteY5" fmla="*/ 197225 h 832229"/>
                  <a:gd name="connsiteX6" fmla="*/ 65475 w 265587"/>
                  <a:gd name="connsiteY6" fmla="*/ 251200 h 832229"/>
                  <a:gd name="connsiteX7" fmla="*/ 82937 w 265587"/>
                  <a:gd name="connsiteY7" fmla="*/ 295650 h 832229"/>
                  <a:gd name="connsiteX8" fmla="*/ 86112 w 265587"/>
                  <a:gd name="connsiteY8" fmla="*/ 321050 h 832229"/>
                  <a:gd name="connsiteX9" fmla="*/ 149612 w 265587"/>
                  <a:gd name="connsiteY9" fmla="*/ 408363 h 832229"/>
                  <a:gd name="connsiteX10" fmla="*/ 241687 w 265587"/>
                  <a:gd name="connsiteY10" fmla="*/ 690938 h 832229"/>
                  <a:gd name="connsiteX11" fmla="*/ 265500 w 265587"/>
                  <a:gd name="connsiteY11" fmla="*/ 819525 h 832229"/>
                  <a:gd name="connsiteX12" fmla="*/ 248037 w 265587"/>
                  <a:gd name="connsiteY12" fmla="*/ 814763 h 832229"/>
                  <a:gd name="connsiteX13" fmla="*/ 206762 w 265587"/>
                  <a:gd name="connsiteY13" fmla="*/ 706813 h 832229"/>
                  <a:gd name="connsiteX14" fmla="*/ 152787 w 265587"/>
                  <a:gd name="connsiteY14" fmla="*/ 440113 h 832229"/>
                  <a:gd name="connsiteX15" fmla="*/ 55950 w 265587"/>
                  <a:gd name="connsiteY15" fmla="*/ 176588 h 832229"/>
                  <a:gd name="connsiteX16" fmla="*/ 5150 w 265587"/>
                  <a:gd name="connsiteY16" fmla="*/ 92450 h 832229"/>
                  <a:gd name="connsiteX17" fmla="*/ 6737 w 265587"/>
                  <a:gd name="connsiteY17" fmla="*/ 375 h 832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65587" h="832229">
                    <a:moveTo>
                      <a:pt x="6737" y="375"/>
                    </a:moveTo>
                    <a:cubicBezTo>
                      <a:pt x="10970" y="-4917"/>
                      <a:pt x="26581" y="47206"/>
                      <a:pt x="30550" y="60700"/>
                    </a:cubicBezTo>
                    <a:cubicBezTo>
                      <a:pt x="34519" y="74194"/>
                      <a:pt x="28698" y="73136"/>
                      <a:pt x="30550" y="81338"/>
                    </a:cubicBezTo>
                    <a:cubicBezTo>
                      <a:pt x="32402" y="89540"/>
                      <a:pt x="36635" y="98271"/>
                      <a:pt x="41662" y="109913"/>
                    </a:cubicBezTo>
                    <a:cubicBezTo>
                      <a:pt x="46689" y="121555"/>
                      <a:pt x="59389" y="136636"/>
                      <a:pt x="60712" y="151188"/>
                    </a:cubicBezTo>
                    <a:cubicBezTo>
                      <a:pt x="62035" y="165740"/>
                      <a:pt x="48806" y="180556"/>
                      <a:pt x="49600" y="197225"/>
                    </a:cubicBezTo>
                    <a:cubicBezTo>
                      <a:pt x="50394" y="213894"/>
                      <a:pt x="59919" y="234796"/>
                      <a:pt x="65475" y="251200"/>
                    </a:cubicBezTo>
                    <a:cubicBezTo>
                      <a:pt x="71031" y="267604"/>
                      <a:pt x="79498" y="284008"/>
                      <a:pt x="82937" y="295650"/>
                    </a:cubicBezTo>
                    <a:cubicBezTo>
                      <a:pt x="86376" y="307292"/>
                      <a:pt x="75000" y="302265"/>
                      <a:pt x="86112" y="321050"/>
                    </a:cubicBezTo>
                    <a:cubicBezTo>
                      <a:pt x="97225" y="339836"/>
                      <a:pt x="123683" y="346715"/>
                      <a:pt x="149612" y="408363"/>
                    </a:cubicBezTo>
                    <a:cubicBezTo>
                      <a:pt x="175541" y="470011"/>
                      <a:pt x="222372" y="622411"/>
                      <a:pt x="241687" y="690938"/>
                    </a:cubicBezTo>
                    <a:cubicBezTo>
                      <a:pt x="261002" y="759465"/>
                      <a:pt x="264442" y="798888"/>
                      <a:pt x="265500" y="819525"/>
                    </a:cubicBezTo>
                    <a:cubicBezTo>
                      <a:pt x="266558" y="840162"/>
                      <a:pt x="257827" y="833548"/>
                      <a:pt x="248037" y="814763"/>
                    </a:cubicBezTo>
                    <a:cubicBezTo>
                      <a:pt x="238247" y="795978"/>
                      <a:pt x="222637" y="769255"/>
                      <a:pt x="206762" y="706813"/>
                    </a:cubicBezTo>
                    <a:cubicBezTo>
                      <a:pt x="190887" y="644371"/>
                      <a:pt x="177922" y="528484"/>
                      <a:pt x="152787" y="440113"/>
                    </a:cubicBezTo>
                    <a:cubicBezTo>
                      <a:pt x="127652" y="351742"/>
                      <a:pt x="80556" y="234532"/>
                      <a:pt x="55950" y="176588"/>
                    </a:cubicBezTo>
                    <a:cubicBezTo>
                      <a:pt x="31344" y="118644"/>
                      <a:pt x="15469" y="120760"/>
                      <a:pt x="5150" y="92450"/>
                    </a:cubicBezTo>
                    <a:cubicBezTo>
                      <a:pt x="-5169" y="64140"/>
                      <a:pt x="2504" y="5667"/>
                      <a:pt x="6737" y="3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5" name="フリーフォーム: 図形 444">
                <a:extLst>
                  <a:ext uri="{FF2B5EF4-FFF2-40B4-BE49-F238E27FC236}">
                    <a16:creationId xmlns:a16="http://schemas.microsoft.com/office/drawing/2014/main" id="{547688DC-09D4-436B-BCC8-A25D5783DA2D}"/>
                  </a:ext>
                </a:extLst>
              </p:cNvPr>
              <p:cNvSpPr/>
              <p:nvPr/>
            </p:nvSpPr>
            <p:spPr>
              <a:xfrm>
                <a:off x="5189032" y="2356945"/>
                <a:ext cx="134875" cy="120008"/>
              </a:xfrm>
              <a:custGeom>
                <a:avLst/>
                <a:gdLst>
                  <a:gd name="connsiteX0" fmla="*/ 108494 w 109206"/>
                  <a:gd name="connsiteY0" fmla="*/ 421 h 96124"/>
                  <a:gd name="connsiteX1" fmla="*/ 59811 w 109206"/>
                  <a:gd name="connsiteY1" fmla="*/ 27938 h 96124"/>
                  <a:gd name="connsiteX2" fmla="*/ 4778 w 109206"/>
                  <a:gd name="connsiteY2" fmla="*/ 95671 h 96124"/>
                  <a:gd name="connsiteX3" fmla="*/ 4778 w 109206"/>
                  <a:gd name="connsiteY3" fmla="*/ 55454 h 96124"/>
                  <a:gd name="connsiteX4" fmla="*/ 21711 w 109206"/>
                  <a:gd name="connsiteY4" fmla="*/ 15238 h 96124"/>
                  <a:gd name="connsiteX5" fmla="*/ 108494 w 109206"/>
                  <a:gd name="connsiteY5" fmla="*/ 421 h 96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9206" h="96124">
                    <a:moveTo>
                      <a:pt x="108494" y="421"/>
                    </a:moveTo>
                    <a:cubicBezTo>
                      <a:pt x="114844" y="2538"/>
                      <a:pt x="77097" y="12063"/>
                      <a:pt x="59811" y="27938"/>
                    </a:cubicBezTo>
                    <a:cubicBezTo>
                      <a:pt x="42525" y="43813"/>
                      <a:pt x="13950" y="91085"/>
                      <a:pt x="4778" y="95671"/>
                    </a:cubicBezTo>
                    <a:cubicBezTo>
                      <a:pt x="-4394" y="100257"/>
                      <a:pt x="1956" y="68860"/>
                      <a:pt x="4778" y="55454"/>
                    </a:cubicBezTo>
                    <a:cubicBezTo>
                      <a:pt x="7600" y="42048"/>
                      <a:pt x="12539" y="26174"/>
                      <a:pt x="21711" y="15238"/>
                    </a:cubicBezTo>
                    <a:cubicBezTo>
                      <a:pt x="30883" y="4302"/>
                      <a:pt x="102144" y="-1696"/>
                      <a:pt x="108494" y="4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6" name="フリーフォーム: 図形 445">
                <a:extLst>
                  <a:ext uri="{FF2B5EF4-FFF2-40B4-BE49-F238E27FC236}">
                    <a16:creationId xmlns:a16="http://schemas.microsoft.com/office/drawing/2014/main" id="{DF4948FA-2214-481C-8453-CFB800926D2D}"/>
                  </a:ext>
                </a:extLst>
              </p:cNvPr>
              <p:cNvSpPr/>
              <p:nvPr/>
            </p:nvSpPr>
            <p:spPr>
              <a:xfrm>
                <a:off x="5163790" y="2435098"/>
                <a:ext cx="82782" cy="255987"/>
              </a:xfrm>
              <a:custGeom>
                <a:avLst/>
                <a:gdLst>
                  <a:gd name="connsiteX0" fmla="*/ 387 w 82782"/>
                  <a:gd name="connsiteY0" fmla="*/ 3302 h 255987"/>
                  <a:gd name="connsiteX1" fmla="*/ 25787 w 82782"/>
                  <a:gd name="connsiteY1" fmla="*/ 92202 h 255987"/>
                  <a:gd name="connsiteX2" fmla="*/ 44837 w 82782"/>
                  <a:gd name="connsiteY2" fmla="*/ 208619 h 255987"/>
                  <a:gd name="connsiteX3" fmla="*/ 76587 w 82782"/>
                  <a:gd name="connsiteY3" fmla="*/ 255185 h 255987"/>
                  <a:gd name="connsiteX4" fmla="*/ 80821 w 82782"/>
                  <a:gd name="connsiteY4" fmla="*/ 174752 h 255987"/>
                  <a:gd name="connsiteX5" fmla="*/ 53304 w 82782"/>
                  <a:gd name="connsiteY5" fmla="*/ 64685 h 255987"/>
                  <a:gd name="connsiteX6" fmla="*/ 46954 w 82782"/>
                  <a:gd name="connsiteY6" fmla="*/ 22352 h 255987"/>
                  <a:gd name="connsiteX7" fmla="*/ 387 w 82782"/>
                  <a:gd name="connsiteY7" fmla="*/ 3302 h 25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782" h="255987">
                    <a:moveTo>
                      <a:pt x="387" y="3302"/>
                    </a:moveTo>
                    <a:cubicBezTo>
                      <a:pt x="-3141" y="14944"/>
                      <a:pt x="18379" y="57983"/>
                      <a:pt x="25787" y="92202"/>
                    </a:cubicBezTo>
                    <a:cubicBezTo>
                      <a:pt x="33195" y="126421"/>
                      <a:pt x="36370" y="181455"/>
                      <a:pt x="44837" y="208619"/>
                    </a:cubicBezTo>
                    <a:cubicBezTo>
                      <a:pt x="53304" y="235783"/>
                      <a:pt x="70590" y="260829"/>
                      <a:pt x="76587" y="255185"/>
                    </a:cubicBezTo>
                    <a:cubicBezTo>
                      <a:pt x="82584" y="249541"/>
                      <a:pt x="84702" y="206502"/>
                      <a:pt x="80821" y="174752"/>
                    </a:cubicBezTo>
                    <a:cubicBezTo>
                      <a:pt x="76941" y="143002"/>
                      <a:pt x="58949" y="90085"/>
                      <a:pt x="53304" y="64685"/>
                    </a:cubicBezTo>
                    <a:cubicBezTo>
                      <a:pt x="47660" y="39285"/>
                      <a:pt x="50482" y="30819"/>
                      <a:pt x="46954" y="22352"/>
                    </a:cubicBezTo>
                    <a:cubicBezTo>
                      <a:pt x="43426" y="13885"/>
                      <a:pt x="3915" y="-8340"/>
                      <a:pt x="387" y="33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7" name="フリーフォーム: 図形 446">
                <a:extLst>
                  <a:ext uri="{FF2B5EF4-FFF2-40B4-BE49-F238E27FC236}">
                    <a16:creationId xmlns:a16="http://schemas.microsoft.com/office/drawing/2014/main" id="{CD9E78B1-8441-4907-AFC1-F69676990AFC}"/>
                  </a:ext>
                </a:extLst>
              </p:cNvPr>
              <p:cNvSpPr/>
              <p:nvPr/>
            </p:nvSpPr>
            <p:spPr>
              <a:xfrm>
                <a:off x="5148963" y="2689898"/>
                <a:ext cx="97988" cy="273505"/>
              </a:xfrm>
              <a:custGeom>
                <a:avLst/>
                <a:gdLst>
                  <a:gd name="connsiteX0" fmla="*/ 97764 w 97988"/>
                  <a:gd name="connsiteY0" fmla="*/ 385 h 273505"/>
                  <a:gd name="connsiteX1" fmla="*/ 80831 w 97988"/>
                  <a:gd name="connsiteY1" fmla="*/ 93519 h 273505"/>
                  <a:gd name="connsiteX2" fmla="*/ 63898 w 97988"/>
                  <a:gd name="connsiteY2" fmla="*/ 169719 h 273505"/>
                  <a:gd name="connsiteX3" fmla="*/ 40614 w 97988"/>
                  <a:gd name="connsiteY3" fmla="*/ 237452 h 273505"/>
                  <a:gd name="connsiteX4" fmla="*/ 4631 w 97988"/>
                  <a:gd name="connsiteY4" fmla="*/ 273435 h 273505"/>
                  <a:gd name="connsiteX5" fmla="*/ 4631 w 97988"/>
                  <a:gd name="connsiteY5" fmla="*/ 228985 h 273505"/>
                  <a:gd name="connsiteX6" fmla="*/ 42731 w 97988"/>
                  <a:gd name="connsiteY6" fmla="*/ 152785 h 273505"/>
                  <a:gd name="connsiteX7" fmla="*/ 68131 w 97988"/>
                  <a:gd name="connsiteY7" fmla="*/ 63885 h 273505"/>
                  <a:gd name="connsiteX8" fmla="*/ 97764 w 97988"/>
                  <a:gd name="connsiteY8" fmla="*/ 385 h 273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7988" h="273505">
                    <a:moveTo>
                      <a:pt x="97764" y="385"/>
                    </a:moveTo>
                    <a:cubicBezTo>
                      <a:pt x="99881" y="5324"/>
                      <a:pt x="86475" y="65297"/>
                      <a:pt x="80831" y="93519"/>
                    </a:cubicBezTo>
                    <a:cubicBezTo>
                      <a:pt x="75187" y="121741"/>
                      <a:pt x="70601" y="145730"/>
                      <a:pt x="63898" y="169719"/>
                    </a:cubicBezTo>
                    <a:cubicBezTo>
                      <a:pt x="57195" y="193708"/>
                      <a:pt x="50492" y="220166"/>
                      <a:pt x="40614" y="237452"/>
                    </a:cubicBezTo>
                    <a:cubicBezTo>
                      <a:pt x="30736" y="254738"/>
                      <a:pt x="10628" y="274846"/>
                      <a:pt x="4631" y="273435"/>
                    </a:cubicBezTo>
                    <a:cubicBezTo>
                      <a:pt x="-1366" y="272024"/>
                      <a:pt x="-1719" y="249093"/>
                      <a:pt x="4631" y="228985"/>
                    </a:cubicBezTo>
                    <a:cubicBezTo>
                      <a:pt x="10981" y="208877"/>
                      <a:pt x="32148" y="180302"/>
                      <a:pt x="42731" y="152785"/>
                    </a:cubicBezTo>
                    <a:cubicBezTo>
                      <a:pt x="53314" y="125268"/>
                      <a:pt x="62839" y="88579"/>
                      <a:pt x="68131" y="63885"/>
                    </a:cubicBezTo>
                    <a:cubicBezTo>
                      <a:pt x="73423" y="39191"/>
                      <a:pt x="95647" y="-4554"/>
                      <a:pt x="97764" y="38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8" name="フリーフォーム: 図形 447">
                <a:extLst>
                  <a:ext uri="{FF2B5EF4-FFF2-40B4-BE49-F238E27FC236}">
                    <a16:creationId xmlns:a16="http://schemas.microsoft.com/office/drawing/2014/main" id="{C474A7F0-E6D3-4D6A-B108-EF6712BC7682}"/>
                  </a:ext>
                </a:extLst>
              </p:cNvPr>
              <p:cNvSpPr/>
              <p:nvPr/>
            </p:nvSpPr>
            <p:spPr>
              <a:xfrm>
                <a:off x="5143725" y="2952365"/>
                <a:ext cx="237437" cy="415633"/>
              </a:xfrm>
              <a:custGeom>
                <a:avLst/>
                <a:gdLst>
                  <a:gd name="connsiteX0" fmla="*/ 28919 w 237437"/>
                  <a:gd name="connsiteY0" fmla="*/ 385 h 415633"/>
                  <a:gd name="connsiteX1" fmla="*/ 33152 w 237437"/>
                  <a:gd name="connsiteY1" fmla="*/ 85052 h 415633"/>
                  <a:gd name="connsiteX2" fmla="*/ 58552 w 237437"/>
                  <a:gd name="connsiteY2" fmla="*/ 142202 h 415633"/>
                  <a:gd name="connsiteX3" fmla="*/ 54319 w 237437"/>
                  <a:gd name="connsiteY3" fmla="*/ 231102 h 415633"/>
                  <a:gd name="connsiteX4" fmla="*/ 28919 w 237437"/>
                  <a:gd name="connsiteY4" fmla="*/ 303068 h 415633"/>
                  <a:gd name="connsiteX5" fmla="*/ 35269 w 237437"/>
                  <a:gd name="connsiteY5" fmla="*/ 347518 h 415633"/>
                  <a:gd name="connsiteX6" fmla="*/ 107236 w 237437"/>
                  <a:gd name="connsiteY6" fmla="*/ 381385 h 415633"/>
                  <a:gd name="connsiteX7" fmla="*/ 162269 w 237437"/>
                  <a:gd name="connsiteY7" fmla="*/ 398318 h 415633"/>
                  <a:gd name="connsiteX8" fmla="*/ 234236 w 237437"/>
                  <a:gd name="connsiteY8" fmla="*/ 332702 h 415633"/>
                  <a:gd name="connsiteX9" fmla="*/ 219419 w 237437"/>
                  <a:gd name="connsiteY9" fmla="*/ 381385 h 415633"/>
                  <a:gd name="connsiteX10" fmla="*/ 170736 w 237437"/>
                  <a:gd name="connsiteY10" fmla="*/ 415252 h 415633"/>
                  <a:gd name="connsiteX11" fmla="*/ 62786 w 237437"/>
                  <a:gd name="connsiteY11" fmla="*/ 396202 h 415633"/>
                  <a:gd name="connsiteX12" fmla="*/ 7752 w 237437"/>
                  <a:gd name="connsiteY12" fmla="*/ 345402 h 415633"/>
                  <a:gd name="connsiteX13" fmla="*/ 3519 w 237437"/>
                  <a:gd name="connsiteY13" fmla="*/ 309418 h 415633"/>
                  <a:gd name="connsiteX14" fmla="*/ 37386 w 237437"/>
                  <a:gd name="connsiteY14" fmla="*/ 233218 h 415633"/>
                  <a:gd name="connsiteX15" fmla="*/ 41619 w 237437"/>
                  <a:gd name="connsiteY15" fmla="*/ 150668 h 415633"/>
                  <a:gd name="connsiteX16" fmla="*/ 7752 w 237437"/>
                  <a:gd name="connsiteY16" fmla="*/ 57535 h 415633"/>
                  <a:gd name="connsiteX17" fmla="*/ 28919 w 237437"/>
                  <a:gd name="connsiteY17" fmla="*/ 385 h 415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7437" h="415633">
                    <a:moveTo>
                      <a:pt x="28919" y="385"/>
                    </a:moveTo>
                    <a:cubicBezTo>
                      <a:pt x="33152" y="4971"/>
                      <a:pt x="28213" y="61416"/>
                      <a:pt x="33152" y="85052"/>
                    </a:cubicBezTo>
                    <a:cubicBezTo>
                      <a:pt x="38091" y="108688"/>
                      <a:pt x="55024" y="117860"/>
                      <a:pt x="58552" y="142202"/>
                    </a:cubicBezTo>
                    <a:cubicBezTo>
                      <a:pt x="62080" y="166544"/>
                      <a:pt x="59258" y="204291"/>
                      <a:pt x="54319" y="231102"/>
                    </a:cubicBezTo>
                    <a:cubicBezTo>
                      <a:pt x="49380" y="257913"/>
                      <a:pt x="32094" y="283665"/>
                      <a:pt x="28919" y="303068"/>
                    </a:cubicBezTo>
                    <a:cubicBezTo>
                      <a:pt x="25744" y="322471"/>
                      <a:pt x="22216" y="334465"/>
                      <a:pt x="35269" y="347518"/>
                    </a:cubicBezTo>
                    <a:cubicBezTo>
                      <a:pt x="48322" y="360571"/>
                      <a:pt x="86069" y="372918"/>
                      <a:pt x="107236" y="381385"/>
                    </a:cubicBezTo>
                    <a:cubicBezTo>
                      <a:pt x="128403" y="389852"/>
                      <a:pt x="141102" y="406432"/>
                      <a:pt x="162269" y="398318"/>
                    </a:cubicBezTo>
                    <a:cubicBezTo>
                      <a:pt x="183436" y="390204"/>
                      <a:pt x="224711" y="335524"/>
                      <a:pt x="234236" y="332702"/>
                    </a:cubicBezTo>
                    <a:cubicBezTo>
                      <a:pt x="243761" y="329880"/>
                      <a:pt x="230002" y="367627"/>
                      <a:pt x="219419" y="381385"/>
                    </a:cubicBezTo>
                    <a:cubicBezTo>
                      <a:pt x="208836" y="395143"/>
                      <a:pt x="196841" y="412783"/>
                      <a:pt x="170736" y="415252"/>
                    </a:cubicBezTo>
                    <a:cubicBezTo>
                      <a:pt x="144631" y="417721"/>
                      <a:pt x="89950" y="407844"/>
                      <a:pt x="62786" y="396202"/>
                    </a:cubicBezTo>
                    <a:cubicBezTo>
                      <a:pt x="35622" y="384560"/>
                      <a:pt x="17630" y="359866"/>
                      <a:pt x="7752" y="345402"/>
                    </a:cubicBezTo>
                    <a:cubicBezTo>
                      <a:pt x="-2126" y="330938"/>
                      <a:pt x="-1420" y="328115"/>
                      <a:pt x="3519" y="309418"/>
                    </a:cubicBezTo>
                    <a:cubicBezTo>
                      <a:pt x="8458" y="290721"/>
                      <a:pt x="31036" y="259676"/>
                      <a:pt x="37386" y="233218"/>
                    </a:cubicBezTo>
                    <a:cubicBezTo>
                      <a:pt x="43736" y="206760"/>
                      <a:pt x="46558" y="179948"/>
                      <a:pt x="41619" y="150668"/>
                    </a:cubicBezTo>
                    <a:cubicBezTo>
                      <a:pt x="36680" y="121388"/>
                      <a:pt x="12691" y="81877"/>
                      <a:pt x="7752" y="57535"/>
                    </a:cubicBezTo>
                    <a:cubicBezTo>
                      <a:pt x="2813" y="33193"/>
                      <a:pt x="24686" y="-4201"/>
                      <a:pt x="28919" y="38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9" name="フリーフォーム: 図形 448">
                <a:extLst>
                  <a:ext uri="{FF2B5EF4-FFF2-40B4-BE49-F238E27FC236}">
                    <a16:creationId xmlns:a16="http://schemas.microsoft.com/office/drawing/2014/main" id="{93D33F10-78E3-4B96-BB9D-3A0F66F7F6A6}"/>
                  </a:ext>
                </a:extLst>
              </p:cNvPr>
              <p:cNvSpPr/>
              <p:nvPr/>
            </p:nvSpPr>
            <p:spPr>
              <a:xfrm>
                <a:off x="5223192" y="2449404"/>
                <a:ext cx="44837" cy="170061"/>
              </a:xfrm>
              <a:custGeom>
                <a:avLst/>
                <a:gdLst>
                  <a:gd name="connsiteX0" fmla="*/ 9777 w 44837"/>
                  <a:gd name="connsiteY0" fmla="*/ 109 h 170061"/>
                  <a:gd name="connsiteX1" fmla="*/ 41527 w 44837"/>
                  <a:gd name="connsiteY1" fmla="*/ 52496 h 170061"/>
                  <a:gd name="connsiteX2" fmla="*/ 41527 w 44837"/>
                  <a:gd name="connsiteY2" fmla="*/ 106471 h 170061"/>
                  <a:gd name="connsiteX3" fmla="*/ 20890 w 44837"/>
                  <a:gd name="connsiteY3" fmla="*/ 169971 h 170061"/>
                  <a:gd name="connsiteX4" fmla="*/ 8190 w 44837"/>
                  <a:gd name="connsiteY4" fmla="*/ 119171 h 170061"/>
                  <a:gd name="connsiteX5" fmla="*/ 252 w 44837"/>
                  <a:gd name="connsiteY5" fmla="*/ 66784 h 170061"/>
                  <a:gd name="connsiteX6" fmla="*/ 9777 w 44837"/>
                  <a:gd name="connsiteY6" fmla="*/ 109 h 170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837" h="170061">
                    <a:moveTo>
                      <a:pt x="9777" y="109"/>
                    </a:moveTo>
                    <a:cubicBezTo>
                      <a:pt x="16656" y="-2272"/>
                      <a:pt x="36235" y="34769"/>
                      <a:pt x="41527" y="52496"/>
                    </a:cubicBezTo>
                    <a:cubicBezTo>
                      <a:pt x="46819" y="70223"/>
                      <a:pt x="44966" y="86892"/>
                      <a:pt x="41527" y="106471"/>
                    </a:cubicBezTo>
                    <a:cubicBezTo>
                      <a:pt x="38088" y="126050"/>
                      <a:pt x="26446" y="167854"/>
                      <a:pt x="20890" y="169971"/>
                    </a:cubicBezTo>
                    <a:cubicBezTo>
                      <a:pt x="15334" y="172088"/>
                      <a:pt x="11630" y="136369"/>
                      <a:pt x="8190" y="119171"/>
                    </a:cubicBezTo>
                    <a:cubicBezTo>
                      <a:pt x="4750" y="101973"/>
                      <a:pt x="1575" y="81865"/>
                      <a:pt x="252" y="66784"/>
                    </a:cubicBezTo>
                    <a:cubicBezTo>
                      <a:pt x="-1071" y="51703"/>
                      <a:pt x="2898" y="2490"/>
                      <a:pt x="9777" y="1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0" name="フリーフォーム: 図形 449">
                <a:extLst>
                  <a:ext uri="{FF2B5EF4-FFF2-40B4-BE49-F238E27FC236}">
                    <a16:creationId xmlns:a16="http://schemas.microsoft.com/office/drawing/2014/main" id="{BE6BE8FB-3D71-444E-80B9-2FA313B6B56B}"/>
                  </a:ext>
                </a:extLst>
              </p:cNvPr>
              <p:cNvSpPr/>
              <p:nvPr/>
            </p:nvSpPr>
            <p:spPr>
              <a:xfrm>
                <a:off x="5280219" y="2720507"/>
                <a:ext cx="21067" cy="175860"/>
              </a:xfrm>
              <a:custGeom>
                <a:avLst/>
                <a:gdLst>
                  <a:gd name="connsiteX0" fmla="*/ 16250 w 21067"/>
                  <a:gd name="connsiteY0" fmla="*/ 468 h 175860"/>
                  <a:gd name="connsiteX1" fmla="*/ 6725 w 21067"/>
                  <a:gd name="connsiteY1" fmla="*/ 83018 h 175860"/>
                  <a:gd name="connsiteX2" fmla="*/ 21013 w 21067"/>
                  <a:gd name="connsiteY2" fmla="*/ 175093 h 175860"/>
                  <a:gd name="connsiteX3" fmla="*/ 375 w 21067"/>
                  <a:gd name="connsiteY3" fmla="*/ 121118 h 175860"/>
                  <a:gd name="connsiteX4" fmla="*/ 16250 w 21067"/>
                  <a:gd name="connsiteY4" fmla="*/ 468 h 175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067" h="175860">
                    <a:moveTo>
                      <a:pt x="16250" y="468"/>
                    </a:moveTo>
                    <a:cubicBezTo>
                      <a:pt x="17308" y="-5882"/>
                      <a:pt x="5931" y="53914"/>
                      <a:pt x="6725" y="83018"/>
                    </a:cubicBezTo>
                    <a:cubicBezTo>
                      <a:pt x="7519" y="112122"/>
                      <a:pt x="22071" y="168743"/>
                      <a:pt x="21013" y="175093"/>
                    </a:cubicBezTo>
                    <a:cubicBezTo>
                      <a:pt x="19955" y="181443"/>
                      <a:pt x="3550" y="147047"/>
                      <a:pt x="375" y="121118"/>
                    </a:cubicBezTo>
                    <a:cubicBezTo>
                      <a:pt x="-2800" y="95189"/>
                      <a:pt x="15192" y="6818"/>
                      <a:pt x="16250" y="46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1" name="フリーフォーム: 図形 450">
                <a:extLst>
                  <a:ext uri="{FF2B5EF4-FFF2-40B4-BE49-F238E27FC236}">
                    <a16:creationId xmlns:a16="http://schemas.microsoft.com/office/drawing/2014/main" id="{32B75220-DCA2-4BBE-B9E4-855CB6338CEA}"/>
                  </a:ext>
                </a:extLst>
              </p:cNvPr>
              <p:cNvSpPr/>
              <p:nvPr/>
            </p:nvSpPr>
            <p:spPr>
              <a:xfrm>
                <a:off x="5251756" y="3268663"/>
                <a:ext cx="111091" cy="66968"/>
              </a:xfrm>
              <a:custGeom>
                <a:avLst/>
                <a:gdLst>
                  <a:gd name="connsiteX0" fmla="*/ 101863 w 111091"/>
                  <a:gd name="connsiteY0" fmla="*/ 0 h 66968"/>
                  <a:gd name="connsiteX1" fmla="*/ 57413 w 111091"/>
                  <a:gd name="connsiteY1" fmla="*/ 58737 h 66968"/>
                  <a:gd name="connsiteX2" fmla="*/ 38363 w 111091"/>
                  <a:gd name="connsiteY2" fmla="*/ 58737 h 66968"/>
                  <a:gd name="connsiteX3" fmla="*/ 1851 w 111091"/>
                  <a:gd name="connsiteY3" fmla="*/ 66675 h 66968"/>
                  <a:gd name="connsiteX4" fmla="*/ 101863 w 111091"/>
                  <a:gd name="connsiteY4" fmla="*/ 58737 h 66968"/>
                  <a:gd name="connsiteX5" fmla="*/ 101863 w 111091"/>
                  <a:gd name="connsiteY5" fmla="*/ 0 h 66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091" h="66968">
                    <a:moveTo>
                      <a:pt x="101863" y="0"/>
                    </a:moveTo>
                    <a:cubicBezTo>
                      <a:pt x="94455" y="0"/>
                      <a:pt x="67996" y="48948"/>
                      <a:pt x="57413" y="58737"/>
                    </a:cubicBezTo>
                    <a:cubicBezTo>
                      <a:pt x="46830" y="68526"/>
                      <a:pt x="47623" y="57414"/>
                      <a:pt x="38363" y="58737"/>
                    </a:cubicBezTo>
                    <a:cubicBezTo>
                      <a:pt x="29103" y="60060"/>
                      <a:pt x="-8732" y="66675"/>
                      <a:pt x="1851" y="66675"/>
                    </a:cubicBezTo>
                    <a:cubicBezTo>
                      <a:pt x="12434" y="66675"/>
                      <a:pt x="85459" y="69320"/>
                      <a:pt x="101863" y="58737"/>
                    </a:cubicBezTo>
                    <a:cubicBezTo>
                      <a:pt x="118267" y="48154"/>
                      <a:pt x="109271" y="0"/>
                      <a:pt x="101863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2" name="フリーフォーム: 図形 451">
                <a:extLst>
                  <a:ext uri="{FF2B5EF4-FFF2-40B4-BE49-F238E27FC236}">
                    <a16:creationId xmlns:a16="http://schemas.microsoft.com/office/drawing/2014/main" id="{A918E587-CB71-4242-A929-CDD5C49FF096}"/>
                  </a:ext>
                </a:extLst>
              </p:cNvPr>
              <p:cNvSpPr/>
              <p:nvPr/>
            </p:nvSpPr>
            <p:spPr>
              <a:xfrm>
                <a:off x="5218521" y="3055685"/>
                <a:ext cx="71632" cy="162574"/>
              </a:xfrm>
              <a:custGeom>
                <a:avLst/>
                <a:gdLst>
                  <a:gd name="connsiteX0" fmla="*/ 71598 w 71632"/>
                  <a:gd name="connsiteY0" fmla="*/ 253 h 162574"/>
                  <a:gd name="connsiteX1" fmla="*/ 17623 w 71632"/>
                  <a:gd name="connsiteY1" fmla="*/ 105028 h 162574"/>
                  <a:gd name="connsiteX2" fmla="*/ 161 w 71632"/>
                  <a:gd name="connsiteY2" fmla="*/ 162178 h 162574"/>
                  <a:gd name="connsiteX3" fmla="*/ 25561 w 71632"/>
                  <a:gd name="connsiteY3" fmla="*/ 78040 h 162574"/>
                  <a:gd name="connsiteX4" fmla="*/ 71598 w 71632"/>
                  <a:gd name="connsiteY4" fmla="*/ 253 h 162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632" h="162574">
                    <a:moveTo>
                      <a:pt x="71598" y="253"/>
                    </a:moveTo>
                    <a:cubicBezTo>
                      <a:pt x="70275" y="4751"/>
                      <a:pt x="29529" y="78041"/>
                      <a:pt x="17623" y="105028"/>
                    </a:cubicBezTo>
                    <a:cubicBezTo>
                      <a:pt x="5717" y="132015"/>
                      <a:pt x="-1162" y="166676"/>
                      <a:pt x="161" y="162178"/>
                    </a:cubicBezTo>
                    <a:cubicBezTo>
                      <a:pt x="1484" y="157680"/>
                      <a:pt x="15242" y="103705"/>
                      <a:pt x="25561" y="78040"/>
                    </a:cubicBezTo>
                    <a:cubicBezTo>
                      <a:pt x="35880" y="52375"/>
                      <a:pt x="72921" y="-4245"/>
                      <a:pt x="71598" y="2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3" name="フリーフォーム: 図形 452">
                <a:extLst>
                  <a:ext uri="{FF2B5EF4-FFF2-40B4-BE49-F238E27FC236}">
                    <a16:creationId xmlns:a16="http://schemas.microsoft.com/office/drawing/2014/main" id="{E41E62B5-276C-4758-AF35-B777D279CCEE}"/>
                  </a:ext>
                </a:extLst>
              </p:cNvPr>
              <p:cNvSpPr/>
              <p:nvPr/>
            </p:nvSpPr>
            <p:spPr>
              <a:xfrm>
                <a:off x="8374621" y="2263696"/>
                <a:ext cx="76285" cy="117586"/>
              </a:xfrm>
              <a:custGeom>
                <a:avLst/>
                <a:gdLst>
                  <a:gd name="connsiteX0" fmla="*/ 11 w 76285"/>
                  <a:gd name="connsiteY0" fmla="*/ 79 h 117586"/>
                  <a:gd name="connsiteX1" fmla="*/ 55573 w 76285"/>
                  <a:gd name="connsiteY1" fmla="*/ 33417 h 117586"/>
                  <a:gd name="connsiteX2" fmla="*/ 63511 w 76285"/>
                  <a:gd name="connsiteY2" fmla="*/ 74692 h 117586"/>
                  <a:gd name="connsiteX3" fmla="*/ 58748 w 76285"/>
                  <a:gd name="connsiteY3" fmla="*/ 117554 h 117586"/>
                  <a:gd name="connsiteX4" fmla="*/ 76211 w 76285"/>
                  <a:gd name="connsiteY4" fmla="*/ 81042 h 117586"/>
                  <a:gd name="connsiteX5" fmla="*/ 50811 w 76285"/>
                  <a:gd name="connsiteY5" fmla="*/ 42942 h 117586"/>
                  <a:gd name="connsiteX6" fmla="*/ 11 w 76285"/>
                  <a:gd name="connsiteY6" fmla="*/ 79 h 117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85" h="117586">
                    <a:moveTo>
                      <a:pt x="11" y="79"/>
                    </a:moveTo>
                    <a:cubicBezTo>
                      <a:pt x="805" y="-1509"/>
                      <a:pt x="44990" y="20982"/>
                      <a:pt x="55573" y="33417"/>
                    </a:cubicBezTo>
                    <a:cubicBezTo>
                      <a:pt x="66156" y="45852"/>
                      <a:pt x="62982" y="60669"/>
                      <a:pt x="63511" y="74692"/>
                    </a:cubicBezTo>
                    <a:cubicBezTo>
                      <a:pt x="64040" y="88715"/>
                      <a:pt x="56631" y="116496"/>
                      <a:pt x="58748" y="117554"/>
                    </a:cubicBezTo>
                    <a:cubicBezTo>
                      <a:pt x="60865" y="118612"/>
                      <a:pt x="77534" y="93477"/>
                      <a:pt x="76211" y="81042"/>
                    </a:cubicBezTo>
                    <a:cubicBezTo>
                      <a:pt x="74888" y="68607"/>
                      <a:pt x="61923" y="50086"/>
                      <a:pt x="50811" y="42942"/>
                    </a:cubicBezTo>
                    <a:cubicBezTo>
                      <a:pt x="39699" y="35798"/>
                      <a:pt x="-783" y="1667"/>
                      <a:pt x="11" y="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4" name="フリーフォーム: 図形 453">
                <a:extLst>
                  <a:ext uri="{FF2B5EF4-FFF2-40B4-BE49-F238E27FC236}">
                    <a16:creationId xmlns:a16="http://schemas.microsoft.com/office/drawing/2014/main" id="{70327949-C18F-45FC-A81A-C5A69B6788DC}"/>
                  </a:ext>
                </a:extLst>
              </p:cNvPr>
              <p:cNvSpPr/>
              <p:nvPr/>
            </p:nvSpPr>
            <p:spPr>
              <a:xfrm>
                <a:off x="8414814" y="2354261"/>
                <a:ext cx="54055" cy="522956"/>
              </a:xfrm>
              <a:custGeom>
                <a:avLst/>
                <a:gdLst>
                  <a:gd name="connsiteX0" fmla="*/ 39193 w 54055"/>
                  <a:gd name="connsiteY0" fmla="*/ 2 h 522956"/>
                  <a:gd name="connsiteX1" fmla="*/ 10618 w 54055"/>
                  <a:gd name="connsiteY1" fmla="*/ 117477 h 522956"/>
                  <a:gd name="connsiteX2" fmla="*/ 1093 w 54055"/>
                  <a:gd name="connsiteY2" fmla="*/ 280989 h 522956"/>
                  <a:gd name="connsiteX3" fmla="*/ 1093 w 54055"/>
                  <a:gd name="connsiteY3" fmla="*/ 295277 h 522956"/>
                  <a:gd name="connsiteX4" fmla="*/ 9030 w 54055"/>
                  <a:gd name="connsiteY4" fmla="*/ 327027 h 522956"/>
                  <a:gd name="connsiteX5" fmla="*/ 23318 w 54055"/>
                  <a:gd name="connsiteY5" fmla="*/ 400052 h 522956"/>
                  <a:gd name="connsiteX6" fmla="*/ 53480 w 54055"/>
                  <a:gd name="connsiteY6" fmla="*/ 522289 h 522956"/>
                  <a:gd name="connsiteX7" fmla="*/ 42368 w 54055"/>
                  <a:gd name="connsiteY7" fmla="*/ 444502 h 522956"/>
                  <a:gd name="connsiteX8" fmla="*/ 32843 w 54055"/>
                  <a:gd name="connsiteY8" fmla="*/ 347664 h 522956"/>
                  <a:gd name="connsiteX9" fmla="*/ 31255 w 54055"/>
                  <a:gd name="connsiteY9" fmla="*/ 225427 h 522956"/>
                  <a:gd name="connsiteX10" fmla="*/ 47130 w 54055"/>
                  <a:gd name="connsiteY10" fmla="*/ 114302 h 522956"/>
                  <a:gd name="connsiteX11" fmla="*/ 39193 w 54055"/>
                  <a:gd name="connsiteY11" fmla="*/ 2 h 522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055" h="522956">
                    <a:moveTo>
                      <a:pt x="39193" y="2"/>
                    </a:moveTo>
                    <a:cubicBezTo>
                      <a:pt x="33108" y="531"/>
                      <a:pt x="16968" y="70646"/>
                      <a:pt x="10618" y="117477"/>
                    </a:cubicBezTo>
                    <a:cubicBezTo>
                      <a:pt x="4268" y="164308"/>
                      <a:pt x="2680" y="251356"/>
                      <a:pt x="1093" y="280989"/>
                    </a:cubicBezTo>
                    <a:cubicBezTo>
                      <a:pt x="-494" y="310622"/>
                      <a:pt x="-230" y="287604"/>
                      <a:pt x="1093" y="295277"/>
                    </a:cubicBezTo>
                    <a:cubicBezTo>
                      <a:pt x="2416" y="302950"/>
                      <a:pt x="5326" y="309565"/>
                      <a:pt x="9030" y="327027"/>
                    </a:cubicBezTo>
                    <a:cubicBezTo>
                      <a:pt x="12734" y="344489"/>
                      <a:pt x="15910" y="367509"/>
                      <a:pt x="23318" y="400052"/>
                    </a:cubicBezTo>
                    <a:cubicBezTo>
                      <a:pt x="30726" y="432595"/>
                      <a:pt x="50305" y="514881"/>
                      <a:pt x="53480" y="522289"/>
                    </a:cubicBezTo>
                    <a:cubicBezTo>
                      <a:pt x="56655" y="529697"/>
                      <a:pt x="45807" y="473606"/>
                      <a:pt x="42368" y="444502"/>
                    </a:cubicBezTo>
                    <a:cubicBezTo>
                      <a:pt x="38929" y="415398"/>
                      <a:pt x="34695" y="384176"/>
                      <a:pt x="32843" y="347664"/>
                    </a:cubicBezTo>
                    <a:cubicBezTo>
                      <a:pt x="30991" y="311152"/>
                      <a:pt x="28874" y="264321"/>
                      <a:pt x="31255" y="225427"/>
                    </a:cubicBezTo>
                    <a:cubicBezTo>
                      <a:pt x="33636" y="186533"/>
                      <a:pt x="45278" y="147904"/>
                      <a:pt x="47130" y="114302"/>
                    </a:cubicBezTo>
                    <a:cubicBezTo>
                      <a:pt x="48982" y="80700"/>
                      <a:pt x="45278" y="-527"/>
                      <a:pt x="39193" y="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5" name="フリーフォーム: 図形 454">
                <a:extLst>
                  <a:ext uri="{FF2B5EF4-FFF2-40B4-BE49-F238E27FC236}">
                    <a16:creationId xmlns:a16="http://schemas.microsoft.com/office/drawing/2014/main" id="{F82CEE6E-EA4F-475F-9989-FE15B21A4241}"/>
                  </a:ext>
                </a:extLst>
              </p:cNvPr>
              <p:cNvSpPr/>
              <p:nvPr/>
            </p:nvSpPr>
            <p:spPr>
              <a:xfrm>
                <a:off x="8463328" y="2807519"/>
                <a:ext cx="58963" cy="521473"/>
              </a:xfrm>
              <a:custGeom>
                <a:avLst/>
                <a:gdLst>
                  <a:gd name="connsiteX0" fmla="*/ 12904 w 58963"/>
                  <a:gd name="connsiteY0" fmla="*/ 769 h 521473"/>
                  <a:gd name="connsiteX1" fmla="*/ 12904 w 58963"/>
                  <a:gd name="connsiteY1" fmla="*/ 88081 h 521473"/>
                  <a:gd name="connsiteX2" fmla="*/ 4966 w 58963"/>
                  <a:gd name="connsiteY2" fmla="*/ 203969 h 521473"/>
                  <a:gd name="connsiteX3" fmla="*/ 22429 w 58963"/>
                  <a:gd name="connsiteY3" fmla="*/ 321444 h 521473"/>
                  <a:gd name="connsiteX4" fmla="*/ 25604 w 58963"/>
                  <a:gd name="connsiteY4" fmla="*/ 405581 h 521473"/>
                  <a:gd name="connsiteX5" fmla="*/ 25604 w 58963"/>
                  <a:gd name="connsiteY5" fmla="*/ 454794 h 521473"/>
                  <a:gd name="connsiteX6" fmla="*/ 14491 w 58963"/>
                  <a:gd name="connsiteY6" fmla="*/ 521469 h 521473"/>
                  <a:gd name="connsiteX7" fmla="*/ 43066 w 58963"/>
                  <a:gd name="connsiteY7" fmla="*/ 451619 h 521473"/>
                  <a:gd name="connsiteX8" fmla="*/ 58941 w 58963"/>
                  <a:gd name="connsiteY8" fmla="*/ 377006 h 521473"/>
                  <a:gd name="connsiteX9" fmla="*/ 39891 w 58963"/>
                  <a:gd name="connsiteY9" fmla="*/ 146819 h 521473"/>
                  <a:gd name="connsiteX10" fmla="*/ 1791 w 58963"/>
                  <a:gd name="connsiteY10" fmla="*/ 49981 h 521473"/>
                  <a:gd name="connsiteX11" fmla="*/ 12904 w 58963"/>
                  <a:gd name="connsiteY11" fmla="*/ 769 h 521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963" h="521473">
                    <a:moveTo>
                      <a:pt x="12904" y="769"/>
                    </a:moveTo>
                    <a:cubicBezTo>
                      <a:pt x="14756" y="7119"/>
                      <a:pt x="14227" y="54214"/>
                      <a:pt x="12904" y="88081"/>
                    </a:cubicBezTo>
                    <a:cubicBezTo>
                      <a:pt x="11581" y="121948"/>
                      <a:pt x="3379" y="165075"/>
                      <a:pt x="4966" y="203969"/>
                    </a:cubicBezTo>
                    <a:cubicBezTo>
                      <a:pt x="6553" y="242863"/>
                      <a:pt x="18989" y="287842"/>
                      <a:pt x="22429" y="321444"/>
                    </a:cubicBezTo>
                    <a:cubicBezTo>
                      <a:pt x="25869" y="355046"/>
                      <a:pt x="25075" y="383356"/>
                      <a:pt x="25604" y="405581"/>
                    </a:cubicBezTo>
                    <a:cubicBezTo>
                      <a:pt x="26133" y="427806"/>
                      <a:pt x="27456" y="435480"/>
                      <a:pt x="25604" y="454794"/>
                    </a:cubicBezTo>
                    <a:cubicBezTo>
                      <a:pt x="23752" y="474108"/>
                      <a:pt x="11581" y="521998"/>
                      <a:pt x="14491" y="521469"/>
                    </a:cubicBezTo>
                    <a:cubicBezTo>
                      <a:pt x="17401" y="520940"/>
                      <a:pt x="35658" y="475696"/>
                      <a:pt x="43066" y="451619"/>
                    </a:cubicBezTo>
                    <a:cubicBezTo>
                      <a:pt x="50474" y="427542"/>
                      <a:pt x="59470" y="427806"/>
                      <a:pt x="58941" y="377006"/>
                    </a:cubicBezTo>
                    <a:cubicBezTo>
                      <a:pt x="58412" y="326206"/>
                      <a:pt x="49416" y="201323"/>
                      <a:pt x="39891" y="146819"/>
                    </a:cubicBezTo>
                    <a:cubicBezTo>
                      <a:pt x="30366" y="92315"/>
                      <a:pt x="8935" y="71148"/>
                      <a:pt x="1791" y="49981"/>
                    </a:cubicBezTo>
                    <a:cubicBezTo>
                      <a:pt x="-5353" y="28814"/>
                      <a:pt x="11052" y="-5581"/>
                      <a:pt x="12904" y="7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6" name="フリーフォーム: 図形 455">
                <a:extLst>
                  <a:ext uri="{FF2B5EF4-FFF2-40B4-BE49-F238E27FC236}">
                    <a16:creationId xmlns:a16="http://schemas.microsoft.com/office/drawing/2014/main" id="{CCFF63E7-A1E5-415C-8628-78F9643BE4A3}"/>
                  </a:ext>
                </a:extLst>
              </p:cNvPr>
              <p:cNvSpPr/>
              <p:nvPr/>
            </p:nvSpPr>
            <p:spPr>
              <a:xfrm>
                <a:off x="8222466" y="3263872"/>
                <a:ext cx="274821" cy="123267"/>
              </a:xfrm>
              <a:custGeom>
                <a:avLst/>
                <a:gdLst>
                  <a:gd name="connsiteX0" fmla="*/ 12466 w 274821"/>
                  <a:gd name="connsiteY0" fmla="*/ 28 h 123267"/>
                  <a:gd name="connsiteX1" fmla="*/ 68028 w 274821"/>
                  <a:gd name="connsiteY1" fmla="*/ 77816 h 123267"/>
                  <a:gd name="connsiteX2" fmla="*/ 114066 w 274821"/>
                  <a:gd name="connsiteY2" fmla="*/ 96866 h 123267"/>
                  <a:gd name="connsiteX3" fmla="*/ 179153 w 274821"/>
                  <a:gd name="connsiteY3" fmla="*/ 90516 h 123267"/>
                  <a:gd name="connsiteX4" fmla="*/ 274403 w 274821"/>
                  <a:gd name="connsiteY4" fmla="*/ 47653 h 123267"/>
                  <a:gd name="connsiteX5" fmla="*/ 207728 w 274821"/>
                  <a:gd name="connsiteY5" fmla="*/ 111153 h 123267"/>
                  <a:gd name="connsiteX6" fmla="*/ 66441 w 274821"/>
                  <a:gd name="connsiteY6" fmla="*/ 120678 h 123267"/>
                  <a:gd name="connsiteX7" fmla="*/ 4528 w 274821"/>
                  <a:gd name="connsiteY7" fmla="*/ 79403 h 123267"/>
                  <a:gd name="connsiteX8" fmla="*/ 4528 w 274821"/>
                  <a:gd name="connsiteY8" fmla="*/ 68291 h 123267"/>
                  <a:gd name="connsiteX9" fmla="*/ 12466 w 274821"/>
                  <a:gd name="connsiteY9" fmla="*/ 28 h 123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4821" h="123267">
                    <a:moveTo>
                      <a:pt x="12466" y="28"/>
                    </a:moveTo>
                    <a:cubicBezTo>
                      <a:pt x="23049" y="1616"/>
                      <a:pt x="51095" y="61676"/>
                      <a:pt x="68028" y="77816"/>
                    </a:cubicBezTo>
                    <a:cubicBezTo>
                      <a:pt x="84961" y="93956"/>
                      <a:pt x="95545" y="94749"/>
                      <a:pt x="114066" y="96866"/>
                    </a:cubicBezTo>
                    <a:cubicBezTo>
                      <a:pt x="132587" y="98983"/>
                      <a:pt x="152430" y="98718"/>
                      <a:pt x="179153" y="90516"/>
                    </a:cubicBezTo>
                    <a:cubicBezTo>
                      <a:pt x="205876" y="82314"/>
                      <a:pt x="269641" y="44214"/>
                      <a:pt x="274403" y="47653"/>
                    </a:cubicBezTo>
                    <a:cubicBezTo>
                      <a:pt x="279166" y="51093"/>
                      <a:pt x="242388" y="98982"/>
                      <a:pt x="207728" y="111153"/>
                    </a:cubicBezTo>
                    <a:cubicBezTo>
                      <a:pt x="173068" y="123324"/>
                      <a:pt x="100308" y="125970"/>
                      <a:pt x="66441" y="120678"/>
                    </a:cubicBezTo>
                    <a:cubicBezTo>
                      <a:pt x="32574" y="115386"/>
                      <a:pt x="14847" y="88134"/>
                      <a:pt x="4528" y="79403"/>
                    </a:cubicBezTo>
                    <a:cubicBezTo>
                      <a:pt x="-5791" y="70672"/>
                      <a:pt x="4792" y="73583"/>
                      <a:pt x="4528" y="68291"/>
                    </a:cubicBezTo>
                    <a:cubicBezTo>
                      <a:pt x="4264" y="62999"/>
                      <a:pt x="1883" y="-1560"/>
                      <a:pt x="12466" y="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7" name="フリーフォーム: 図形 456">
                <a:extLst>
                  <a:ext uri="{FF2B5EF4-FFF2-40B4-BE49-F238E27FC236}">
                    <a16:creationId xmlns:a16="http://schemas.microsoft.com/office/drawing/2014/main" id="{1BBD587D-D5E0-476D-AB38-AAD8754880C2}"/>
                  </a:ext>
                </a:extLst>
              </p:cNvPr>
              <p:cNvSpPr/>
              <p:nvPr/>
            </p:nvSpPr>
            <p:spPr>
              <a:xfrm>
                <a:off x="8339245" y="2397068"/>
                <a:ext cx="77154" cy="189898"/>
              </a:xfrm>
              <a:custGeom>
                <a:avLst/>
                <a:gdLst>
                  <a:gd name="connsiteX0" fmla="*/ 73487 w 77154"/>
                  <a:gd name="connsiteY0" fmla="*/ 57 h 189898"/>
                  <a:gd name="connsiteX1" fmla="*/ 6812 w 77154"/>
                  <a:gd name="connsiteY1" fmla="*/ 65145 h 189898"/>
                  <a:gd name="connsiteX2" fmla="*/ 3637 w 77154"/>
                  <a:gd name="connsiteY2" fmla="*/ 108007 h 189898"/>
                  <a:gd name="connsiteX3" fmla="*/ 19512 w 77154"/>
                  <a:gd name="connsiteY3" fmla="*/ 160395 h 189898"/>
                  <a:gd name="connsiteX4" fmla="*/ 44912 w 77154"/>
                  <a:gd name="connsiteY4" fmla="*/ 188970 h 189898"/>
                  <a:gd name="connsiteX5" fmla="*/ 59199 w 77154"/>
                  <a:gd name="connsiteY5" fmla="*/ 127057 h 189898"/>
                  <a:gd name="connsiteX6" fmla="*/ 65549 w 77154"/>
                  <a:gd name="connsiteY6" fmla="*/ 82607 h 189898"/>
                  <a:gd name="connsiteX7" fmla="*/ 67137 w 77154"/>
                  <a:gd name="connsiteY7" fmla="*/ 54032 h 189898"/>
                  <a:gd name="connsiteX8" fmla="*/ 73487 w 77154"/>
                  <a:gd name="connsiteY8" fmla="*/ 57 h 189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154" h="189898">
                    <a:moveTo>
                      <a:pt x="73487" y="57"/>
                    </a:moveTo>
                    <a:cubicBezTo>
                      <a:pt x="63433" y="1909"/>
                      <a:pt x="18454" y="47153"/>
                      <a:pt x="6812" y="65145"/>
                    </a:cubicBezTo>
                    <a:cubicBezTo>
                      <a:pt x="-4830" y="83137"/>
                      <a:pt x="1520" y="92132"/>
                      <a:pt x="3637" y="108007"/>
                    </a:cubicBezTo>
                    <a:cubicBezTo>
                      <a:pt x="5754" y="123882"/>
                      <a:pt x="12633" y="146901"/>
                      <a:pt x="19512" y="160395"/>
                    </a:cubicBezTo>
                    <a:cubicBezTo>
                      <a:pt x="26391" y="173889"/>
                      <a:pt x="38297" y="194526"/>
                      <a:pt x="44912" y="188970"/>
                    </a:cubicBezTo>
                    <a:cubicBezTo>
                      <a:pt x="51526" y="183414"/>
                      <a:pt x="55760" y="144784"/>
                      <a:pt x="59199" y="127057"/>
                    </a:cubicBezTo>
                    <a:cubicBezTo>
                      <a:pt x="62638" y="109330"/>
                      <a:pt x="64226" y="94778"/>
                      <a:pt x="65549" y="82607"/>
                    </a:cubicBezTo>
                    <a:cubicBezTo>
                      <a:pt x="66872" y="70436"/>
                      <a:pt x="64226" y="66203"/>
                      <a:pt x="67137" y="54032"/>
                    </a:cubicBezTo>
                    <a:cubicBezTo>
                      <a:pt x="70047" y="41861"/>
                      <a:pt x="83541" y="-1795"/>
                      <a:pt x="73487" y="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8" name="フリーフォーム: 図形 457">
                <a:extLst>
                  <a:ext uri="{FF2B5EF4-FFF2-40B4-BE49-F238E27FC236}">
                    <a16:creationId xmlns:a16="http://schemas.microsoft.com/office/drawing/2014/main" id="{84D7B593-A241-4444-9F53-329F7513E19A}"/>
                  </a:ext>
                </a:extLst>
              </p:cNvPr>
              <p:cNvSpPr/>
              <p:nvPr/>
            </p:nvSpPr>
            <p:spPr>
              <a:xfrm>
                <a:off x="8268260" y="2647941"/>
                <a:ext cx="95320" cy="221093"/>
              </a:xfrm>
              <a:custGeom>
                <a:avLst/>
                <a:gdLst>
                  <a:gd name="connsiteX0" fmla="*/ 3184 w 95320"/>
                  <a:gd name="connsiteY0" fmla="*/ 9 h 221093"/>
                  <a:gd name="connsiteX1" fmla="*/ 23822 w 95320"/>
                  <a:gd name="connsiteY1" fmla="*/ 114309 h 221093"/>
                  <a:gd name="connsiteX2" fmla="*/ 42872 w 95320"/>
                  <a:gd name="connsiteY2" fmla="*/ 153997 h 221093"/>
                  <a:gd name="connsiteX3" fmla="*/ 95259 w 95320"/>
                  <a:gd name="connsiteY3" fmla="*/ 219084 h 221093"/>
                  <a:gd name="connsiteX4" fmla="*/ 52397 w 95320"/>
                  <a:gd name="connsiteY4" fmla="*/ 196859 h 221093"/>
                  <a:gd name="connsiteX5" fmla="*/ 4772 w 95320"/>
                  <a:gd name="connsiteY5" fmla="*/ 120659 h 221093"/>
                  <a:gd name="connsiteX6" fmla="*/ 3184 w 95320"/>
                  <a:gd name="connsiteY6" fmla="*/ 9 h 221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320" h="221093">
                    <a:moveTo>
                      <a:pt x="3184" y="9"/>
                    </a:moveTo>
                    <a:cubicBezTo>
                      <a:pt x="6359" y="-1049"/>
                      <a:pt x="17207" y="88644"/>
                      <a:pt x="23822" y="114309"/>
                    </a:cubicBezTo>
                    <a:cubicBezTo>
                      <a:pt x="30437" y="139974"/>
                      <a:pt x="30966" y="136535"/>
                      <a:pt x="42872" y="153997"/>
                    </a:cubicBezTo>
                    <a:cubicBezTo>
                      <a:pt x="54778" y="171459"/>
                      <a:pt x="93672" y="211940"/>
                      <a:pt x="95259" y="219084"/>
                    </a:cubicBezTo>
                    <a:cubicBezTo>
                      <a:pt x="96847" y="226228"/>
                      <a:pt x="67478" y="213263"/>
                      <a:pt x="52397" y="196859"/>
                    </a:cubicBezTo>
                    <a:cubicBezTo>
                      <a:pt x="37316" y="180455"/>
                      <a:pt x="12180" y="149498"/>
                      <a:pt x="4772" y="120659"/>
                    </a:cubicBezTo>
                    <a:cubicBezTo>
                      <a:pt x="-2636" y="91820"/>
                      <a:pt x="9" y="1067"/>
                      <a:pt x="3184" y="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9" name="フリーフォーム: 図形 458">
                <a:extLst>
                  <a:ext uri="{FF2B5EF4-FFF2-40B4-BE49-F238E27FC236}">
                    <a16:creationId xmlns:a16="http://schemas.microsoft.com/office/drawing/2014/main" id="{7C6C0CED-6AA2-48BF-8EF4-2779FCC8DF39}"/>
                  </a:ext>
                </a:extLst>
              </p:cNvPr>
              <p:cNvSpPr/>
              <p:nvPr/>
            </p:nvSpPr>
            <p:spPr>
              <a:xfrm>
                <a:off x="8298351" y="2889194"/>
                <a:ext cx="87621" cy="62542"/>
              </a:xfrm>
              <a:custGeom>
                <a:avLst/>
                <a:gdLst>
                  <a:gd name="connsiteX0" fmla="*/ 81 w 87621"/>
                  <a:gd name="connsiteY0" fmla="*/ 56 h 62542"/>
                  <a:gd name="connsiteX1" fmla="*/ 52468 w 87621"/>
                  <a:gd name="connsiteY1" fmla="*/ 58794 h 62542"/>
                  <a:gd name="connsiteX2" fmla="*/ 87393 w 87621"/>
                  <a:gd name="connsiteY2" fmla="*/ 55619 h 62542"/>
                  <a:gd name="connsiteX3" fmla="*/ 65168 w 87621"/>
                  <a:gd name="connsiteY3" fmla="*/ 47681 h 62542"/>
                  <a:gd name="connsiteX4" fmla="*/ 81 w 87621"/>
                  <a:gd name="connsiteY4" fmla="*/ 56 h 62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621" h="62542">
                    <a:moveTo>
                      <a:pt x="81" y="56"/>
                    </a:moveTo>
                    <a:cubicBezTo>
                      <a:pt x="-2036" y="1908"/>
                      <a:pt x="37916" y="49534"/>
                      <a:pt x="52468" y="58794"/>
                    </a:cubicBezTo>
                    <a:cubicBezTo>
                      <a:pt x="67020" y="68055"/>
                      <a:pt x="85276" y="57471"/>
                      <a:pt x="87393" y="55619"/>
                    </a:cubicBezTo>
                    <a:cubicBezTo>
                      <a:pt x="89510" y="53767"/>
                      <a:pt x="76545" y="52973"/>
                      <a:pt x="65168" y="47681"/>
                    </a:cubicBezTo>
                    <a:cubicBezTo>
                      <a:pt x="53791" y="42389"/>
                      <a:pt x="2198" y="-1796"/>
                      <a:pt x="81" y="5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0" name="フリーフォーム: 図形 459">
                <a:extLst>
                  <a:ext uri="{FF2B5EF4-FFF2-40B4-BE49-F238E27FC236}">
                    <a16:creationId xmlns:a16="http://schemas.microsoft.com/office/drawing/2014/main" id="{D3606DB4-80CF-409D-B2AA-E857BAB1092A}"/>
                  </a:ext>
                </a:extLst>
              </p:cNvPr>
              <p:cNvSpPr/>
              <p:nvPr/>
            </p:nvSpPr>
            <p:spPr>
              <a:xfrm>
                <a:off x="8265918" y="3016244"/>
                <a:ext cx="77417" cy="131800"/>
              </a:xfrm>
              <a:custGeom>
                <a:avLst/>
                <a:gdLst>
                  <a:gd name="connsiteX0" fmla="*/ 764 w 77417"/>
                  <a:gd name="connsiteY0" fmla="*/ 6 h 131800"/>
                  <a:gd name="connsiteX1" fmla="*/ 45214 w 77417"/>
                  <a:gd name="connsiteY1" fmla="*/ 93669 h 131800"/>
                  <a:gd name="connsiteX2" fmla="*/ 76964 w 77417"/>
                  <a:gd name="connsiteY2" fmla="*/ 131769 h 131800"/>
                  <a:gd name="connsiteX3" fmla="*/ 21401 w 77417"/>
                  <a:gd name="connsiteY3" fmla="*/ 98431 h 131800"/>
                  <a:gd name="connsiteX4" fmla="*/ 764 w 77417"/>
                  <a:gd name="connsiteY4" fmla="*/ 6 h 13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417" h="131800">
                    <a:moveTo>
                      <a:pt x="764" y="6"/>
                    </a:moveTo>
                    <a:cubicBezTo>
                      <a:pt x="4733" y="-788"/>
                      <a:pt x="32514" y="71709"/>
                      <a:pt x="45214" y="93669"/>
                    </a:cubicBezTo>
                    <a:cubicBezTo>
                      <a:pt x="57914" y="115629"/>
                      <a:pt x="80933" y="130975"/>
                      <a:pt x="76964" y="131769"/>
                    </a:cubicBezTo>
                    <a:cubicBezTo>
                      <a:pt x="72995" y="132563"/>
                      <a:pt x="33837" y="118275"/>
                      <a:pt x="21401" y="98431"/>
                    </a:cubicBezTo>
                    <a:cubicBezTo>
                      <a:pt x="8965" y="78587"/>
                      <a:pt x="-3205" y="800"/>
                      <a:pt x="764" y="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1" name="フリーフォーム: 図形 460">
                <a:extLst>
                  <a:ext uri="{FF2B5EF4-FFF2-40B4-BE49-F238E27FC236}">
                    <a16:creationId xmlns:a16="http://schemas.microsoft.com/office/drawing/2014/main" id="{21D1BBD1-3883-4D65-A2DB-56698C868CE2}"/>
                  </a:ext>
                </a:extLst>
              </p:cNvPr>
              <p:cNvSpPr/>
              <p:nvPr/>
            </p:nvSpPr>
            <p:spPr>
              <a:xfrm>
                <a:off x="8182025" y="2505671"/>
                <a:ext cx="83289" cy="785596"/>
              </a:xfrm>
              <a:custGeom>
                <a:avLst/>
                <a:gdLst>
                  <a:gd name="connsiteX0" fmla="*/ 59257 w 83289"/>
                  <a:gd name="connsiteY0" fmla="*/ 505 h 770822"/>
                  <a:gd name="connsiteX1" fmla="*/ 33857 w 83289"/>
                  <a:gd name="connsiteY1" fmla="*/ 106868 h 770822"/>
                  <a:gd name="connsiteX2" fmla="*/ 44969 w 83289"/>
                  <a:gd name="connsiteY2" fmla="*/ 398968 h 770822"/>
                  <a:gd name="connsiteX3" fmla="*/ 48144 w 83289"/>
                  <a:gd name="connsiteY3" fmla="*/ 502155 h 770822"/>
                  <a:gd name="connsiteX4" fmla="*/ 44969 w 83289"/>
                  <a:gd name="connsiteY4" fmla="*/ 679955 h 770822"/>
                  <a:gd name="connsiteX5" fmla="*/ 2107 w 83289"/>
                  <a:gd name="connsiteY5" fmla="*/ 767268 h 770822"/>
                  <a:gd name="connsiteX6" fmla="*/ 13219 w 83289"/>
                  <a:gd name="connsiteY6" fmla="*/ 743455 h 770822"/>
                  <a:gd name="connsiteX7" fmla="*/ 70369 w 83289"/>
                  <a:gd name="connsiteY7" fmla="*/ 648205 h 770822"/>
                  <a:gd name="connsiteX8" fmla="*/ 81482 w 83289"/>
                  <a:gd name="connsiteY8" fmla="*/ 483105 h 770822"/>
                  <a:gd name="connsiteX9" fmla="*/ 81482 w 83289"/>
                  <a:gd name="connsiteY9" fmla="*/ 349755 h 770822"/>
                  <a:gd name="connsiteX10" fmla="*/ 64019 w 83289"/>
                  <a:gd name="connsiteY10" fmla="*/ 225930 h 770822"/>
                  <a:gd name="connsiteX11" fmla="*/ 76719 w 83289"/>
                  <a:gd name="connsiteY11" fmla="*/ 73530 h 770822"/>
                  <a:gd name="connsiteX12" fmla="*/ 59257 w 83289"/>
                  <a:gd name="connsiteY12" fmla="*/ 505 h 770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3289" h="770822">
                    <a:moveTo>
                      <a:pt x="59257" y="505"/>
                    </a:moveTo>
                    <a:cubicBezTo>
                      <a:pt x="52113" y="6061"/>
                      <a:pt x="36238" y="40458"/>
                      <a:pt x="33857" y="106868"/>
                    </a:cubicBezTo>
                    <a:cubicBezTo>
                      <a:pt x="31476" y="173278"/>
                      <a:pt x="42588" y="333087"/>
                      <a:pt x="44969" y="398968"/>
                    </a:cubicBezTo>
                    <a:cubicBezTo>
                      <a:pt x="47350" y="464849"/>
                      <a:pt x="48144" y="455324"/>
                      <a:pt x="48144" y="502155"/>
                    </a:cubicBezTo>
                    <a:cubicBezTo>
                      <a:pt x="48144" y="548986"/>
                      <a:pt x="52642" y="635770"/>
                      <a:pt x="44969" y="679955"/>
                    </a:cubicBezTo>
                    <a:cubicBezTo>
                      <a:pt x="37296" y="724141"/>
                      <a:pt x="7399" y="756685"/>
                      <a:pt x="2107" y="767268"/>
                    </a:cubicBezTo>
                    <a:cubicBezTo>
                      <a:pt x="-3185" y="777851"/>
                      <a:pt x="1842" y="763299"/>
                      <a:pt x="13219" y="743455"/>
                    </a:cubicBezTo>
                    <a:cubicBezTo>
                      <a:pt x="24596" y="723611"/>
                      <a:pt x="58992" y="691597"/>
                      <a:pt x="70369" y="648205"/>
                    </a:cubicBezTo>
                    <a:cubicBezTo>
                      <a:pt x="81746" y="604813"/>
                      <a:pt x="79630" y="532847"/>
                      <a:pt x="81482" y="483105"/>
                    </a:cubicBezTo>
                    <a:cubicBezTo>
                      <a:pt x="83334" y="433363"/>
                      <a:pt x="84392" y="392617"/>
                      <a:pt x="81482" y="349755"/>
                    </a:cubicBezTo>
                    <a:cubicBezTo>
                      <a:pt x="78572" y="306893"/>
                      <a:pt x="64813" y="271967"/>
                      <a:pt x="64019" y="225930"/>
                    </a:cubicBezTo>
                    <a:cubicBezTo>
                      <a:pt x="63225" y="179893"/>
                      <a:pt x="74602" y="110836"/>
                      <a:pt x="76719" y="73530"/>
                    </a:cubicBezTo>
                    <a:cubicBezTo>
                      <a:pt x="78836" y="36224"/>
                      <a:pt x="66401" y="-5051"/>
                      <a:pt x="59257" y="5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2" name="フリーフォーム: 図形 461">
                <a:extLst>
                  <a:ext uri="{FF2B5EF4-FFF2-40B4-BE49-F238E27FC236}">
                    <a16:creationId xmlns:a16="http://schemas.microsoft.com/office/drawing/2014/main" id="{3DF80484-CA24-4730-BC9E-A1A2EB31FE2A}"/>
                  </a:ext>
                </a:extLst>
              </p:cNvPr>
              <p:cNvSpPr/>
              <p:nvPr/>
            </p:nvSpPr>
            <p:spPr>
              <a:xfrm>
                <a:off x="7983131" y="3209526"/>
                <a:ext cx="272846" cy="558560"/>
              </a:xfrm>
              <a:custGeom>
                <a:avLst/>
                <a:gdLst>
                  <a:gd name="connsiteX0" fmla="*/ 272438 w 272846"/>
                  <a:gd name="connsiteY0" fmla="*/ 399 h 558560"/>
                  <a:gd name="connsiteX1" fmla="*/ 229576 w 272846"/>
                  <a:gd name="connsiteY1" fmla="*/ 136924 h 558560"/>
                  <a:gd name="connsiteX2" fmla="*/ 191476 w 272846"/>
                  <a:gd name="connsiteY2" fmla="*/ 279799 h 558560"/>
                  <a:gd name="connsiteX3" fmla="*/ 93051 w 272846"/>
                  <a:gd name="connsiteY3" fmla="*/ 467124 h 558560"/>
                  <a:gd name="connsiteX4" fmla="*/ 7326 w 272846"/>
                  <a:gd name="connsiteY4" fmla="*/ 556024 h 558560"/>
                  <a:gd name="connsiteX5" fmla="*/ 7326 w 272846"/>
                  <a:gd name="connsiteY5" fmla="*/ 532212 h 558560"/>
                  <a:gd name="connsiteX6" fmla="*/ 31138 w 272846"/>
                  <a:gd name="connsiteY6" fmla="*/ 509987 h 558560"/>
                  <a:gd name="connsiteX7" fmla="*/ 85113 w 272846"/>
                  <a:gd name="connsiteY7" fmla="*/ 430612 h 558560"/>
                  <a:gd name="connsiteX8" fmla="*/ 134326 w 272846"/>
                  <a:gd name="connsiteY8" fmla="*/ 294087 h 558560"/>
                  <a:gd name="connsiteX9" fmla="*/ 202588 w 272846"/>
                  <a:gd name="connsiteY9" fmla="*/ 181374 h 558560"/>
                  <a:gd name="connsiteX10" fmla="*/ 272438 w 272846"/>
                  <a:gd name="connsiteY10" fmla="*/ 399 h 558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2846" h="558560">
                    <a:moveTo>
                      <a:pt x="272438" y="399"/>
                    </a:moveTo>
                    <a:cubicBezTo>
                      <a:pt x="276936" y="-7009"/>
                      <a:pt x="243070" y="90357"/>
                      <a:pt x="229576" y="136924"/>
                    </a:cubicBezTo>
                    <a:cubicBezTo>
                      <a:pt x="216082" y="183491"/>
                      <a:pt x="214230" y="224766"/>
                      <a:pt x="191476" y="279799"/>
                    </a:cubicBezTo>
                    <a:cubicBezTo>
                      <a:pt x="168722" y="334832"/>
                      <a:pt x="123743" y="421087"/>
                      <a:pt x="93051" y="467124"/>
                    </a:cubicBezTo>
                    <a:cubicBezTo>
                      <a:pt x="62359" y="513161"/>
                      <a:pt x="21613" y="545176"/>
                      <a:pt x="7326" y="556024"/>
                    </a:cubicBezTo>
                    <a:cubicBezTo>
                      <a:pt x="-6961" y="566872"/>
                      <a:pt x="3357" y="539885"/>
                      <a:pt x="7326" y="532212"/>
                    </a:cubicBezTo>
                    <a:cubicBezTo>
                      <a:pt x="11295" y="524539"/>
                      <a:pt x="18173" y="526920"/>
                      <a:pt x="31138" y="509987"/>
                    </a:cubicBezTo>
                    <a:cubicBezTo>
                      <a:pt x="44102" y="493054"/>
                      <a:pt x="67915" y="466595"/>
                      <a:pt x="85113" y="430612"/>
                    </a:cubicBezTo>
                    <a:cubicBezTo>
                      <a:pt x="102311" y="394629"/>
                      <a:pt x="114747" y="335627"/>
                      <a:pt x="134326" y="294087"/>
                    </a:cubicBezTo>
                    <a:cubicBezTo>
                      <a:pt x="153905" y="252547"/>
                      <a:pt x="183009" y="225030"/>
                      <a:pt x="202588" y="181374"/>
                    </a:cubicBezTo>
                    <a:cubicBezTo>
                      <a:pt x="222167" y="137718"/>
                      <a:pt x="267940" y="7807"/>
                      <a:pt x="272438" y="39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3" name="フリーフォーム: 図形 462">
                <a:extLst>
                  <a:ext uri="{FF2B5EF4-FFF2-40B4-BE49-F238E27FC236}">
                    <a16:creationId xmlns:a16="http://schemas.microsoft.com/office/drawing/2014/main" id="{1D6B50FF-E252-4CD6-AD77-14E3C5B51114}"/>
                  </a:ext>
                </a:extLst>
              </p:cNvPr>
              <p:cNvSpPr/>
              <p:nvPr/>
            </p:nvSpPr>
            <p:spPr>
              <a:xfrm>
                <a:off x="5291590" y="2358820"/>
                <a:ext cx="134427" cy="965830"/>
              </a:xfrm>
              <a:custGeom>
                <a:avLst/>
                <a:gdLst>
                  <a:gd name="connsiteX0" fmla="*/ 25517 w 134427"/>
                  <a:gd name="connsiteY0" fmla="*/ 205 h 965830"/>
                  <a:gd name="connsiteX1" fmla="*/ 39804 w 134427"/>
                  <a:gd name="connsiteY1" fmla="*/ 77993 h 965830"/>
                  <a:gd name="connsiteX2" fmla="*/ 42979 w 134427"/>
                  <a:gd name="connsiteY2" fmla="*/ 279605 h 965830"/>
                  <a:gd name="connsiteX3" fmla="*/ 47742 w 134427"/>
                  <a:gd name="connsiteY3" fmla="*/ 398668 h 965830"/>
                  <a:gd name="connsiteX4" fmla="*/ 60442 w 134427"/>
                  <a:gd name="connsiteY4" fmla="*/ 754268 h 965830"/>
                  <a:gd name="connsiteX5" fmla="*/ 79492 w 134427"/>
                  <a:gd name="connsiteY5" fmla="*/ 862218 h 965830"/>
                  <a:gd name="connsiteX6" fmla="*/ 133467 w 134427"/>
                  <a:gd name="connsiteY6" fmla="*/ 960643 h 965830"/>
                  <a:gd name="connsiteX7" fmla="*/ 112829 w 134427"/>
                  <a:gd name="connsiteY7" fmla="*/ 949530 h 965830"/>
                  <a:gd name="connsiteX8" fmla="*/ 96954 w 134427"/>
                  <a:gd name="connsiteY8" fmla="*/ 927305 h 965830"/>
                  <a:gd name="connsiteX9" fmla="*/ 65204 w 134427"/>
                  <a:gd name="connsiteY9" fmla="*/ 913018 h 965830"/>
                  <a:gd name="connsiteX10" fmla="*/ 60442 w 134427"/>
                  <a:gd name="connsiteY10" fmla="*/ 886030 h 965830"/>
                  <a:gd name="connsiteX11" fmla="*/ 23929 w 134427"/>
                  <a:gd name="connsiteY11" fmla="*/ 665368 h 965830"/>
                  <a:gd name="connsiteX12" fmla="*/ 27104 w 134427"/>
                  <a:gd name="connsiteY12" fmla="*/ 346280 h 965830"/>
                  <a:gd name="connsiteX13" fmla="*/ 17579 w 134427"/>
                  <a:gd name="connsiteY13" fmla="*/ 224043 h 965830"/>
                  <a:gd name="connsiteX14" fmla="*/ 117 w 134427"/>
                  <a:gd name="connsiteY14" fmla="*/ 60530 h 965830"/>
                  <a:gd name="connsiteX15" fmla="*/ 25517 w 134427"/>
                  <a:gd name="connsiteY15" fmla="*/ 205 h 96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4427" h="965830">
                    <a:moveTo>
                      <a:pt x="25517" y="205"/>
                    </a:moveTo>
                    <a:cubicBezTo>
                      <a:pt x="32131" y="3115"/>
                      <a:pt x="36894" y="31426"/>
                      <a:pt x="39804" y="77993"/>
                    </a:cubicBezTo>
                    <a:cubicBezTo>
                      <a:pt x="42714" y="124560"/>
                      <a:pt x="41656" y="226159"/>
                      <a:pt x="42979" y="279605"/>
                    </a:cubicBezTo>
                    <a:cubicBezTo>
                      <a:pt x="44302" y="333051"/>
                      <a:pt x="44832" y="319558"/>
                      <a:pt x="47742" y="398668"/>
                    </a:cubicBezTo>
                    <a:cubicBezTo>
                      <a:pt x="50652" y="477778"/>
                      <a:pt x="55150" y="677010"/>
                      <a:pt x="60442" y="754268"/>
                    </a:cubicBezTo>
                    <a:cubicBezTo>
                      <a:pt x="65734" y="831526"/>
                      <a:pt x="67321" y="827822"/>
                      <a:pt x="79492" y="862218"/>
                    </a:cubicBezTo>
                    <a:cubicBezTo>
                      <a:pt x="91663" y="896614"/>
                      <a:pt x="127911" y="946091"/>
                      <a:pt x="133467" y="960643"/>
                    </a:cubicBezTo>
                    <a:cubicBezTo>
                      <a:pt x="139023" y="975195"/>
                      <a:pt x="118914" y="955086"/>
                      <a:pt x="112829" y="949530"/>
                    </a:cubicBezTo>
                    <a:cubicBezTo>
                      <a:pt x="106744" y="943974"/>
                      <a:pt x="104891" y="933390"/>
                      <a:pt x="96954" y="927305"/>
                    </a:cubicBezTo>
                    <a:cubicBezTo>
                      <a:pt x="89017" y="921220"/>
                      <a:pt x="71289" y="919897"/>
                      <a:pt x="65204" y="913018"/>
                    </a:cubicBezTo>
                    <a:cubicBezTo>
                      <a:pt x="59119" y="906139"/>
                      <a:pt x="67321" y="927305"/>
                      <a:pt x="60442" y="886030"/>
                    </a:cubicBezTo>
                    <a:cubicBezTo>
                      <a:pt x="53563" y="844755"/>
                      <a:pt x="29485" y="755326"/>
                      <a:pt x="23929" y="665368"/>
                    </a:cubicBezTo>
                    <a:cubicBezTo>
                      <a:pt x="18373" y="575410"/>
                      <a:pt x="28162" y="419834"/>
                      <a:pt x="27104" y="346280"/>
                    </a:cubicBezTo>
                    <a:cubicBezTo>
                      <a:pt x="26046" y="272726"/>
                      <a:pt x="22077" y="271668"/>
                      <a:pt x="17579" y="224043"/>
                    </a:cubicBezTo>
                    <a:cubicBezTo>
                      <a:pt x="13081" y="176418"/>
                      <a:pt x="1969" y="95455"/>
                      <a:pt x="117" y="60530"/>
                    </a:cubicBezTo>
                    <a:cubicBezTo>
                      <a:pt x="-1735" y="25605"/>
                      <a:pt x="18903" y="-2705"/>
                      <a:pt x="25517" y="2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4" name="フリーフォーム: 図形 463">
                <a:extLst>
                  <a:ext uri="{FF2B5EF4-FFF2-40B4-BE49-F238E27FC236}">
                    <a16:creationId xmlns:a16="http://schemas.microsoft.com/office/drawing/2014/main" id="{AB4E9EF4-3B12-4CB3-974D-F816F75897F1}"/>
                  </a:ext>
                </a:extLst>
              </p:cNvPr>
              <p:cNvSpPr/>
              <p:nvPr/>
            </p:nvSpPr>
            <p:spPr>
              <a:xfrm>
                <a:off x="5381286" y="669925"/>
                <a:ext cx="848027" cy="1968995"/>
              </a:xfrm>
              <a:custGeom>
                <a:avLst/>
                <a:gdLst>
                  <a:gd name="connsiteX0" fmla="*/ 847575 w 848027"/>
                  <a:gd name="connsiteY0" fmla="*/ 1198 h 1933151"/>
                  <a:gd name="connsiteX1" fmla="*/ 589341 w 848027"/>
                  <a:gd name="connsiteY1" fmla="*/ 178998 h 1933151"/>
                  <a:gd name="connsiteX2" fmla="*/ 301475 w 848027"/>
                  <a:gd name="connsiteY2" fmla="*/ 471098 h 1933151"/>
                  <a:gd name="connsiteX3" fmla="*/ 233741 w 848027"/>
                  <a:gd name="connsiteY3" fmla="*/ 640431 h 1933151"/>
                  <a:gd name="connsiteX4" fmla="*/ 170241 w 848027"/>
                  <a:gd name="connsiteY4" fmla="*/ 949464 h 1933151"/>
                  <a:gd name="connsiteX5" fmla="*/ 68641 w 848027"/>
                  <a:gd name="connsiteY5" fmla="*/ 1173831 h 1933151"/>
                  <a:gd name="connsiteX6" fmla="*/ 13608 w 848027"/>
                  <a:gd name="connsiteY6" fmla="*/ 1410898 h 1933151"/>
                  <a:gd name="connsiteX7" fmla="*/ 34775 w 848027"/>
                  <a:gd name="connsiteY7" fmla="*/ 1563298 h 1933151"/>
                  <a:gd name="connsiteX8" fmla="*/ 22075 w 848027"/>
                  <a:gd name="connsiteY8" fmla="*/ 1791898 h 1933151"/>
                  <a:gd name="connsiteX9" fmla="*/ 17841 w 848027"/>
                  <a:gd name="connsiteY9" fmla="*/ 1931598 h 1933151"/>
                  <a:gd name="connsiteX10" fmla="*/ 26308 w 848027"/>
                  <a:gd name="connsiteY10" fmla="*/ 1859631 h 1933151"/>
                  <a:gd name="connsiteX11" fmla="*/ 908 w 848027"/>
                  <a:gd name="connsiteY11" fmla="*/ 1749564 h 1933151"/>
                  <a:gd name="connsiteX12" fmla="*/ 64408 w 848027"/>
                  <a:gd name="connsiteY12" fmla="*/ 1491331 h 1933151"/>
                  <a:gd name="connsiteX13" fmla="*/ 191408 w 848027"/>
                  <a:gd name="connsiteY13" fmla="*/ 826698 h 1933151"/>
                  <a:gd name="connsiteX14" fmla="*/ 263375 w 848027"/>
                  <a:gd name="connsiteY14" fmla="*/ 564231 h 1933151"/>
                  <a:gd name="connsiteX15" fmla="*/ 525841 w 848027"/>
                  <a:gd name="connsiteY15" fmla="*/ 263664 h 1933151"/>
                  <a:gd name="connsiteX16" fmla="*/ 847575 w 848027"/>
                  <a:gd name="connsiteY16" fmla="*/ 1198 h 193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48027" h="1933151">
                    <a:moveTo>
                      <a:pt x="847575" y="1198"/>
                    </a:moveTo>
                    <a:cubicBezTo>
                      <a:pt x="858158" y="-12913"/>
                      <a:pt x="680358" y="100681"/>
                      <a:pt x="589341" y="178998"/>
                    </a:cubicBezTo>
                    <a:cubicBezTo>
                      <a:pt x="498324" y="257315"/>
                      <a:pt x="360742" y="394193"/>
                      <a:pt x="301475" y="471098"/>
                    </a:cubicBezTo>
                    <a:cubicBezTo>
                      <a:pt x="242208" y="548003"/>
                      <a:pt x="255613" y="560703"/>
                      <a:pt x="233741" y="640431"/>
                    </a:cubicBezTo>
                    <a:cubicBezTo>
                      <a:pt x="211869" y="720159"/>
                      <a:pt x="197758" y="860564"/>
                      <a:pt x="170241" y="949464"/>
                    </a:cubicBezTo>
                    <a:cubicBezTo>
                      <a:pt x="142724" y="1038364"/>
                      <a:pt x="94747" y="1096925"/>
                      <a:pt x="68641" y="1173831"/>
                    </a:cubicBezTo>
                    <a:cubicBezTo>
                      <a:pt x="42535" y="1250737"/>
                      <a:pt x="19252" y="1345987"/>
                      <a:pt x="13608" y="1410898"/>
                    </a:cubicBezTo>
                    <a:cubicBezTo>
                      <a:pt x="7964" y="1475809"/>
                      <a:pt x="33364" y="1499798"/>
                      <a:pt x="34775" y="1563298"/>
                    </a:cubicBezTo>
                    <a:cubicBezTo>
                      <a:pt x="36186" y="1626798"/>
                      <a:pt x="24897" y="1730515"/>
                      <a:pt x="22075" y="1791898"/>
                    </a:cubicBezTo>
                    <a:cubicBezTo>
                      <a:pt x="19253" y="1853281"/>
                      <a:pt x="17136" y="1920309"/>
                      <a:pt x="17841" y="1931598"/>
                    </a:cubicBezTo>
                    <a:cubicBezTo>
                      <a:pt x="18546" y="1942887"/>
                      <a:pt x="29130" y="1889970"/>
                      <a:pt x="26308" y="1859631"/>
                    </a:cubicBezTo>
                    <a:cubicBezTo>
                      <a:pt x="23486" y="1829292"/>
                      <a:pt x="-5442" y="1810947"/>
                      <a:pt x="908" y="1749564"/>
                    </a:cubicBezTo>
                    <a:cubicBezTo>
                      <a:pt x="7258" y="1688181"/>
                      <a:pt x="32658" y="1645142"/>
                      <a:pt x="64408" y="1491331"/>
                    </a:cubicBezTo>
                    <a:cubicBezTo>
                      <a:pt x="96158" y="1337520"/>
                      <a:pt x="158247" y="981215"/>
                      <a:pt x="191408" y="826698"/>
                    </a:cubicBezTo>
                    <a:cubicBezTo>
                      <a:pt x="224569" y="672181"/>
                      <a:pt x="207636" y="658070"/>
                      <a:pt x="263375" y="564231"/>
                    </a:cubicBezTo>
                    <a:cubicBezTo>
                      <a:pt x="319114" y="470392"/>
                      <a:pt x="430591" y="357503"/>
                      <a:pt x="525841" y="263664"/>
                    </a:cubicBezTo>
                    <a:cubicBezTo>
                      <a:pt x="621091" y="169825"/>
                      <a:pt x="836992" y="15309"/>
                      <a:pt x="847575" y="11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5" name="フリーフォーム: 図形 464">
                <a:extLst>
                  <a:ext uri="{FF2B5EF4-FFF2-40B4-BE49-F238E27FC236}">
                    <a16:creationId xmlns:a16="http://schemas.microsoft.com/office/drawing/2014/main" id="{9B0529B2-2F90-418B-8EB6-2D0ECF90C793}"/>
                  </a:ext>
                </a:extLst>
              </p:cNvPr>
              <p:cNvSpPr/>
              <p:nvPr/>
            </p:nvSpPr>
            <p:spPr>
              <a:xfrm>
                <a:off x="6210725" y="478363"/>
                <a:ext cx="1371588" cy="228667"/>
              </a:xfrm>
              <a:custGeom>
                <a:avLst/>
                <a:gdLst>
                  <a:gd name="connsiteX0" fmla="*/ 1202 w 1371588"/>
                  <a:gd name="connsiteY0" fmla="*/ 194737 h 228667"/>
                  <a:gd name="connsiteX1" fmla="*/ 79519 w 1371588"/>
                  <a:gd name="connsiteY1" fmla="*/ 143937 h 228667"/>
                  <a:gd name="connsiteX2" fmla="*/ 136669 w 1371588"/>
                  <a:gd name="connsiteY2" fmla="*/ 80437 h 228667"/>
                  <a:gd name="connsiteX3" fmla="*/ 280602 w 1371588"/>
                  <a:gd name="connsiteY3" fmla="*/ 27520 h 228667"/>
                  <a:gd name="connsiteX4" fmla="*/ 515552 w 1371588"/>
                  <a:gd name="connsiteY4" fmla="*/ 40220 h 228667"/>
                  <a:gd name="connsiteX5" fmla="*/ 773786 w 1371588"/>
                  <a:gd name="connsiteY5" fmla="*/ 4 h 228667"/>
                  <a:gd name="connsiteX6" fmla="*/ 1006619 w 1371588"/>
                  <a:gd name="connsiteY6" fmla="*/ 38104 h 228667"/>
                  <a:gd name="connsiteX7" fmla="*/ 1258502 w 1371588"/>
                  <a:gd name="connsiteY7" fmla="*/ 107954 h 228667"/>
                  <a:gd name="connsiteX8" fmla="*/ 1370686 w 1371588"/>
                  <a:gd name="connsiteY8" fmla="*/ 226487 h 228667"/>
                  <a:gd name="connsiteX9" fmla="*/ 1307186 w 1371588"/>
                  <a:gd name="connsiteY9" fmla="*/ 179920 h 228667"/>
                  <a:gd name="connsiteX10" fmla="*/ 1233102 w 1371588"/>
                  <a:gd name="connsiteY10" fmla="*/ 118537 h 228667"/>
                  <a:gd name="connsiteX11" fmla="*/ 968519 w 1371588"/>
                  <a:gd name="connsiteY11" fmla="*/ 35987 h 228667"/>
                  <a:gd name="connsiteX12" fmla="*/ 750502 w 1371588"/>
                  <a:gd name="connsiteY12" fmla="*/ 31754 h 228667"/>
                  <a:gd name="connsiteX13" fmla="*/ 456286 w 1371588"/>
                  <a:gd name="connsiteY13" fmla="*/ 14820 h 228667"/>
                  <a:gd name="connsiteX14" fmla="*/ 145136 w 1371588"/>
                  <a:gd name="connsiteY14" fmla="*/ 91020 h 228667"/>
                  <a:gd name="connsiteX15" fmla="*/ 1202 w 1371588"/>
                  <a:gd name="connsiteY15" fmla="*/ 194737 h 228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71588" h="228667">
                    <a:moveTo>
                      <a:pt x="1202" y="194737"/>
                    </a:moveTo>
                    <a:cubicBezTo>
                      <a:pt x="-9734" y="203557"/>
                      <a:pt x="56941" y="162987"/>
                      <a:pt x="79519" y="143937"/>
                    </a:cubicBezTo>
                    <a:cubicBezTo>
                      <a:pt x="102097" y="124887"/>
                      <a:pt x="103155" y="99840"/>
                      <a:pt x="136669" y="80437"/>
                    </a:cubicBezTo>
                    <a:cubicBezTo>
                      <a:pt x="170183" y="61034"/>
                      <a:pt x="217455" y="34223"/>
                      <a:pt x="280602" y="27520"/>
                    </a:cubicBezTo>
                    <a:cubicBezTo>
                      <a:pt x="343749" y="20817"/>
                      <a:pt x="433355" y="44806"/>
                      <a:pt x="515552" y="40220"/>
                    </a:cubicBezTo>
                    <a:cubicBezTo>
                      <a:pt x="597749" y="35634"/>
                      <a:pt x="691942" y="357"/>
                      <a:pt x="773786" y="4"/>
                    </a:cubicBezTo>
                    <a:cubicBezTo>
                      <a:pt x="855630" y="-349"/>
                      <a:pt x="925833" y="20112"/>
                      <a:pt x="1006619" y="38104"/>
                    </a:cubicBezTo>
                    <a:cubicBezTo>
                      <a:pt x="1087405" y="56096"/>
                      <a:pt x="1197824" y="76557"/>
                      <a:pt x="1258502" y="107954"/>
                    </a:cubicBezTo>
                    <a:cubicBezTo>
                      <a:pt x="1319180" y="139351"/>
                      <a:pt x="1362572" y="214493"/>
                      <a:pt x="1370686" y="226487"/>
                    </a:cubicBezTo>
                    <a:cubicBezTo>
                      <a:pt x="1378800" y="238481"/>
                      <a:pt x="1330117" y="197912"/>
                      <a:pt x="1307186" y="179920"/>
                    </a:cubicBezTo>
                    <a:cubicBezTo>
                      <a:pt x="1284255" y="161928"/>
                      <a:pt x="1289546" y="142526"/>
                      <a:pt x="1233102" y="118537"/>
                    </a:cubicBezTo>
                    <a:cubicBezTo>
                      <a:pt x="1176658" y="94548"/>
                      <a:pt x="1048952" y="50451"/>
                      <a:pt x="968519" y="35987"/>
                    </a:cubicBezTo>
                    <a:cubicBezTo>
                      <a:pt x="888086" y="21523"/>
                      <a:pt x="835874" y="35282"/>
                      <a:pt x="750502" y="31754"/>
                    </a:cubicBezTo>
                    <a:cubicBezTo>
                      <a:pt x="665130" y="28226"/>
                      <a:pt x="557180" y="4942"/>
                      <a:pt x="456286" y="14820"/>
                    </a:cubicBezTo>
                    <a:cubicBezTo>
                      <a:pt x="355392" y="24698"/>
                      <a:pt x="216044" y="64209"/>
                      <a:pt x="145136" y="91020"/>
                    </a:cubicBezTo>
                    <a:cubicBezTo>
                      <a:pt x="74228" y="117831"/>
                      <a:pt x="12138" y="185917"/>
                      <a:pt x="1202" y="1947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6" name="フリーフォーム: 図形 465">
                <a:extLst>
                  <a:ext uri="{FF2B5EF4-FFF2-40B4-BE49-F238E27FC236}">
                    <a16:creationId xmlns:a16="http://schemas.microsoft.com/office/drawing/2014/main" id="{C40180C1-4342-45D8-9E9E-8247C6009EF4}"/>
                  </a:ext>
                </a:extLst>
              </p:cNvPr>
              <p:cNvSpPr/>
              <p:nvPr/>
            </p:nvSpPr>
            <p:spPr>
              <a:xfrm>
                <a:off x="7556759" y="656167"/>
                <a:ext cx="690612" cy="1867481"/>
              </a:xfrm>
              <a:custGeom>
                <a:avLst/>
                <a:gdLst>
                  <a:gd name="connsiteX0" fmla="*/ 1368 w 690612"/>
                  <a:gd name="connsiteY0" fmla="*/ 0 h 1867481"/>
                  <a:gd name="connsiteX1" fmla="*/ 128368 w 690612"/>
                  <a:gd name="connsiteY1" fmla="*/ 182033 h 1867481"/>
                  <a:gd name="connsiteX2" fmla="*/ 369668 w 690612"/>
                  <a:gd name="connsiteY2" fmla="*/ 512233 h 1867481"/>
                  <a:gd name="connsiteX3" fmla="*/ 399302 w 690612"/>
                  <a:gd name="connsiteY3" fmla="*/ 579966 h 1867481"/>
                  <a:gd name="connsiteX4" fmla="*/ 543235 w 690612"/>
                  <a:gd name="connsiteY4" fmla="*/ 850900 h 1867481"/>
                  <a:gd name="connsiteX5" fmla="*/ 619435 w 690612"/>
                  <a:gd name="connsiteY5" fmla="*/ 1049866 h 1867481"/>
                  <a:gd name="connsiteX6" fmla="*/ 661768 w 690612"/>
                  <a:gd name="connsiteY6" fmla="*/ 1316566 h 1867481"/>
                  <a:gd name="connsiteX7" fmla="*/ 687168 w 690612"/>
                  <a:gd name="connsiteY7" fmla="*/ 1604433 h 1867481"/>
                  <a:gd name="connsiteX8" fmla="*/ 687168 w 690612"/>
                  <a:gd name="connsiteY8" fmla="*/ 1778000 h 1867481"/>
                  <a:gd name="connsiteX9" fmla="*/ 657535 w 690612"/>
                  <a:gd name="connsiteY9" fmla="*/ 1858433 h 1867481"/>
                  <a:gd name="connsiteX10" fmla="*/ 632135 w 690612"/>
                  <a:gd name="connsiteY10" fmla="*/ 1570566 h 1867481"/>
                  <a:gd name="connsiteX11" fmla="*/ 594035 w 690612"/>
                  <a:gd name="connsiteY11" fmla="*/ 838200 h 1867481"/>
                  <a:gd name="connsiteX12" fmla="*/ 204568 w 690612"/>
                  <a:gd name="connsiteY12" fmla="*/ 182033 h 1867481"/>
                  <a:gd name="connsiteX13" fmla="*/ 1368 w 690612"/>
                  <a:gd name="connsiteY13" fmla="*/ 0 h 1867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90612" h="1867481">
                    <a:moveTo>
                      <a:pt x="1368" y="0"/>
                    </a:moveTo>
                    <a:cubicBezTo>
                      <a:pt x="-11332" y="0"/>
                      <a:pt x="66985" y="96661"/>
                      <a:pt x="128368" y="182033"/>
                    </a:cubicBezTo>
                    <a:cubicBezTo>
                      <a:pt x="189751" y="267405"/>
                      <a:pt x="324512" y="445911"/>
                      <a:pt x="369668" y="512233"/>
                    </a:cubicBezTo>
                    <a:cubicBezTo>
                      <a:pt x="414824" y="578555"/>
                      <a:pt x="370374" y="523521"/>
                      <a:pt x="399302" y="579966"/>
                    </a:cubicBezTo>
                    <a:cubicBezTo>
                      <a:pt x="428230" y="636411"/>
                      <a:pt x="506546" y="772583"/>
                      <a:pt x="543235" y="850900"/>
                    </a:cubicBezTo>
                    <a:cubicBezTo>
                      <a:pt x="579924" y="929217"/>
                      <a:pt x="599680" y="972255"/>
                      <a:pt x="619435" y="1049866"/>
                    </a:cubicBezTo>
                    <a:cubicBezTo>
                      <a:pt x="639190" y="1127477"/>
                      <a:pt x="650479" y="1224138"/>
                      <a:pt x="661768" y="1316566"/>
                    </a:cubicBezTo>
                    <a:cubicBezTo>
                      <a:pt x="673057" y="1408994"/>
                      <a:pt x="682935" y="1527527"/>
                      <a:pt x="687168" y="1604433"/>
                    </a:cubicBezTo>
                    <a:cubicBezTo>
                      <a:pt x="691401" y="1681339"/>
                      <a:pt x="692107" y="1735667"/>
                      <a:pt x="687168" y="1778000"/>
                    </a:cubicBezTo>
                    <a:cubicBezTo>
                      <a:pt x="682229" y="1820333"/>
                      <a:pt x="666707" y="1893005"/>
                      <a:pt x="657535" y="1858433"/>
                    </a:cubicBezTo>
                    <a:cubicBezTo>
                      <a:pt x="648363" y="1823861"/>
                      <a:pt x="642718" y="1740605"/>
                      <a:pt x="632135" y="1570566"/>
                    </a:cubicBezTo>
                    <a:cubicBezTo>
                      <a:pt x="621552" y="1400527"/>
                      <a:pt x="665296" y="1069622"/>
                      <a:pt x="594035" y="838200"/>
                    </a:cubicBezTo>
                    <a:cubicBezTo>
                      <a:pt x="522774" y="606778"/>
                      <a:pt x="299818" y="316794"/>
                      <a:pt x="204568" y="182033"/>
                    </a:cubicBezTo>
                    <a:cubicBezTo>
                      <a:pt x="109318" y="47272"/>
                      <a:pt x="14068" y="0"/>
                      <a:pt x="136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7" name="フリーフォーム: 図形 466">
                <a:extLst>
                  <a:ext uri="{FF2B5EF4-FFF2-40B4-BE49-F238E27FC236}">
                    <a16:creationId xmlns:a16="http://schemas.microsoft.com/office/drawing/2014/main" id="{AB87AE49-560A-4B40-9AF0-A01CF73D7236}"/>
                  </a:ext>
                </a:extLst>
              </p:cNvPr>
              <p:cNvSpPr/>
              <p:nvPr/>
            </p:nvSpPr>
            <p:spPr>
              <a:xfrm>
                <a:off x="8229036" y="2294219"/>
                <a:ext cx="166971" cy="446489"/>
              </a:xfrm>
              <a:custGeom>
                <a:avLst/>
                <a:gdLst>
                  <a:gd name="connsiteX0" fmla="*/ 166233 w 166971"/>
                  <a:gd name="connsiteY0" fmla="*/ 1306 h 446489"/>
                  <a:gd name="connsiteX1" fmla="*/ 131308 w 166971"/>
                  <a:gd name="connsiteY1" fmla="*/ 39406 h 446489"/>
                  <a:gd name="connsiteX2" fmla="*/ 102733 w 166971"/>
                  <a:gd name="connsiteY2" fmla="*/ 163231 h 446489"/>
                  <a:gd name="connsiteX3" fmla="*/ 105908 w 166971"/>
                  <a:gd name="connsiteY3" fmla="*/ 293406 h 446489"/>
                  <a:gd name="connsiteX4" fmla="*/ 105908 w 166971"/>
                  <a:gd name="connsiteY4" fmla="*/ 353731 h 446489"/>
                  <a:gd name="connsiteX5" fmla="*/ 1133 w 166971"/>
                  <a:gd name="connsiteY5" fmla="*/ 445806 h 446489"/>
                  <a:gd name="connsiteX6" fmla="*/ 51933 w 166971"/>
                  <a:gd name="connsiteY6" fmla="*/ 385481 h 446489"/>
                  <a:gd name="connsiteX7" fmla="*/ 77333 w 166971"/>
                  <a:gd name="connsiteY7" fmla="*/ 207681 h 446489"/>
                  <a:gd name="connsiteX8" fmla="*/ 96383 w 166971"/>
                  <a:gd name="connsiteY8" fmla="*/ 77506 h 446489"/>
                  <a:gd name="connsiteX9" fmla="*/ 166233 w 166971"/>
                  <a:gd name="connsiteY9" fmla="*/ 1306 h 446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6971" h="446489">
                    <a:moveTo>
                      <a:pt x="166233" y="1306"/>
                    </a:moveTo>
                    <a:cubicBezTo>
                      <a:pt x="172054" y="-5044"/>
                      <a:pt x="141891" y="12419"/>
                      <a:pt x="131308" y="39406"/>
                    </a:cubicBezTo>
                    <a:cubicBezTo>
                      <a:pt x="120725" y="66393"/>
                      <a:pt x="106966" y="120898"/>
                      <a:pt x="102733" y="163231"/>
                    </a:cubicBezTo>
                    <a:cubicBezTo>
                      <a:pt x="98500" y="205564"/>
                      <a:pt x="105379" y="261656"/>
                      <a:pt x="105908" y="293406"/>
                    </a:cubicBezTo>
                    <a:cubicBezTo>
                      <a:pt x="106437" y="325156"/>
                      <a:pt x="123371" y="328331"/>
                      <a:pt x="105908" y="353731"/>
                    </a:cubicBezTo>
                    <a:cubicBezTo>
                      <a:pt x="88445" y="379131"/>
                      <a:pt x="10129" y="440514"/>
                      <a:pt x="1133" y="445806"/>
                    </a:cubicBezTo>
                    <a:cubicBezTo>
                      <a:pt x="-7863" y="451098"/>
                      <a:pt x="39233" y="425169"/>
                      <a:pt x="51933" y="385481"/>
                    </a:cubicBezTo>
                    <a:cubicBezTo>
                      <a:pt x="64633" y="345794"/>
                      <a:pt x="69925" y="259010"/>
                      <a:pt x="77333" y="207681"/>
                    </a:cubicBezTo>
                    <a:cubicBezTo>
                      <a:pt x="84741" y="156352"/>
                      <a:pt x="84741" y="111373"/>
                      <a:pt x="96383" y="77506"/>
                    </a:cubicBezTo>
                    <a:cubicBezTo>
                      <a:pt x="108025" y="43639"/>
                      <a:pt x="160412" y="7656"/>
                      <a:pt x="166233" y="130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8" name="フリーフォーム: 図形 467">
                <a:extLst>
                  <a:ext uri="{FF2B5EF4-FFF2-40B4-BE49-F238E27FC236}">
                    <a16:creationId xmlns:a16="http://schemas.microsoft.com/office/drawing/2014/main" id="{ADA943E5-01D4-4CC0-8A40-32CA180FDB23}"/>
                  </a:ext>
                </a:extLst>
              </p:cNvPr>
              <p:cNvSpPr/>
              <p:nvPr/>
            </p:nvSpPr>
            <p:spPr>
              <a:xfrm>
                <a:off x="5171019" y="871941"/>
                <a:ext cx="343707" cy="1494874"/>
              </a:xfrm>
              <a:custGeom>
                <a:avLst/>
                <a:gdLst>
                  <a:gd name="connsiteX0" fmla="*/ 342408 w 343707"/>
                  <a:gd name="connsiteY0" fmla="*/ 126 h 1494874"/>
                  <a:gd name="connsiteX1" fmla="*/ 223875 w 343707"/>
                  <a:gd name="connsiteY1" fmla="*/ 144059 h 1494874"/>
                  <a:gd name="connsiteX2" fmla="*/ 113808 w 343707"/>
                  <a:gd name="connsiteY2" fmla="*/ 359959 h 1494874"/>
                  <a:gd name="connsiteX3" fmla="*/ 58775 w 343707"/>
                  <a:gd name="connsiteY3" fmla="*/ 660526 h 1494874"/>
                  <a:gd name="connsiteX4" fmla="*/ 29141 w 343707"/>
                  <a:gd name="connsiteY4" fmla="*/ 897592 h 1494874"/>
                  <a:gd name="connsiteX5" fmla="*/ 79941 w 343707"/>
                  <a:gd name="connsiteY5" fmla="*/ 1232026 h 1494874"/>
                  <a:gd name="connsiteX6" fmla="*/ 156141 w 343707"/>
                  <a:gd name="connsiteY6" fmla="*/ 1481792 h 1494874"/>
                  <a:gd name="connsiteX7" fmla="*/ 109575 w 343707"/>
                  <a:gd name="connsiteY7" fmla="*/ 1418292 h 1494874"/>
                  <a:gd name="connsiteX8" fmla="*/ 20675 w 343707"/>
                  <a:gd name="connsiteY8" fmla="*/ 1066926 h 1494874"/>
                  <a:gd name="connsiteX9" fmla="*/ 3741 w 343707"/>
                  <a:gd name="connsiteY9" fmla="*/ 694392 h 1494874"/>
                  <a:gd name="connsiteX10" fmla="*/ 75708 w 343707"/>
                  <a:gd name="connsiteY10" fmla="*/ 347259 h 1494874"/>
                  <a:gd name="connsiteX11" fmla="*/ 143441 w 343707"/>
                  <a:gd name="connsiteY11" fmla="*/ 122892 h 1494874"/>
                  <a:gd name="connsiteX12" fmla="*/ 342408 w 343707"/>
                  <a:gd name="connsiteY12" fmla="*/ 126 h 1494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3707" h="1494874">
                    <a:moveTo>
                      <a:pt x="342408" y="126"/>
                    </a:moveTo>
                    <a:cubicBezTo>
                      <a:pt x="355814" y="3654"/>
                      <a:pt x="261975" y="84087"/>
                      <a:pt x="223875" y="144059"/>
                    </a:cubicBezTo>
                    <a:cubicBezTo>
                      <a:pt x="185775" y="204031"/>
                      <a:pt x="141325" y="273881"/>
                      <a:pt x="113808" y="359959"/>
                    </a:cubicBezTo>
                    <a:cubicBezTo>
                      <a:pt x="86291" y="446037"/>
                      <a:pt x="72886" y="570920"/>
                      <a:pt x="58775" y="660526"/>
                    </a:cubicBezTo>
                    <a:cubicBezTo>
                      <a:pt x="44664" y="750132"/>
                      <a:pt x="25613" y="802342"/>
                      <a:pt x="29141" y="897592"/>
                    </a:cubicBezTo>
                    <a:cubicBezTo>
                      <a:pt x="32669" y="992842"/>
                      <a:pt x="58774" y="1134659"/>
                      <a:pt x="79941" y="1232026"/>
                    </a:cubicBezTo>
                    <a:cubicBezTo>
                      <a:pt x="101108" y="1329393"/>
                      <a:pt x="151202" y="1450748"/>
                      <a:pt x="156141" y="1481792"/>
                    </a:cubicBezTo>
                    <a:cubicBezTo>
                      <a:pt x="161080" y="1512836"/>
                      <a:pt x="132153" y="1487436"/>
                      <a:pt x="109575" y="1418292"/>
                    </a:cubicBezTo>
                    <a:cubicBezTo>
                      <a:pt x="86997" y="1349148"/>
                      <a:pt x="38314" y="1187576"/>
                      <a:pt x="20675" y="1066926"/>
                    </a:cubicBezTo>
                    <a:cubicBezTo>
                      <a:pt x="3036" y="946276"/>
                      <a:pt x="-5431" y="814337"/>
                      <a:pt x="3741" y="694392"/>
                    </a:cubicBezTo>
                    <a:cubicBezTo>
                      <a:pt x="12913" y="574448"/>
                      <a:pt x="52425" y="442509"/>
                      <a:pt x="75708" y="347259"/>
                    </a:cubicBezTo>
                    <a:cubicBezTo>
                      <a:pt x="98991" y="252009"/>
                      <a:pt x="106047" y="177925"/>
                      <a:pt x="143441" y="122892"/>
                    </a:cubicBezTo>
                    <a:cubicBezTo>
                      <a:pt x="180835" y="67859"/>
                      <a:pt x="329002" y="-3402"/>
                      <a:pt x="342408" y="12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9" name="フリーフォーム: 図形 468">
                <a:extLst>
                  <a:ext uri="{FF2B5EF4-FFF2-40B4-BE49-F238E27FC236}">
                    <a16:creationId xmlns:a16="http://schemas.microsoft.com/office/drawing/2014/main" id="{9CDE3A28-519A-41F9-BCF6-4757006B3978}"/>
                  </a:ext>
                </a:extLst>
              </p:cNvPr>
              <p:cNvSpPr/>
              <p:nvPr/>
            </p:nvSpPr>
            <p:spPr>
              <a:xfrm>
                <a:off x="5462081" y="84002"/>
                <a:ext cx="972068" cy="847726"/>
              </a:xfrm>
              <a:custGeom>
                <a:avLst/>
                <a:gdLst>
                  <a:gd name="connsiteX0" fmla="*/ 969980 w 972068"/>
                  <a:gd name="connsiteY0" fmla="*/ 4898 h 847726"/>
                  <a:gd name="connsiteX1" fmla="*/ 665180 w 972068"/>
                  <a:gd name="connsiteY1" fmla="*/ 127665 h 847726"/>
                  <a:gd name="connsiteX2" fmla="*/ 368846 w 972068"/>
                  <a:gd name="connsiteY2" fmla="*/ 407065 h 847726"/>
                  <a:gd name="connsiteX3" fmla="*/ 250313 w 972068"/>
                  <a:gd name="connsiteY3" fmla="*/ 555231 h 847726"/>
                  <a:gd name="connsiteX4" fmla="*/ 131780 w 972068"/>
                  <a:gd name="connsiteY4" fmla="*/ 682231 h 847726"/>
                  <a:gd name="connsiteX5" fmla="*/ 546 w 972068"/>
                  <a:gd name="connsiteY5" fmla="*/ 847331 h 847726"/>
                  <a:gd name="connsiteX6" fmla="*/ 93680 w 972068"/>
                  <a:gd name="connsiteY6" fmla="*/ 720331 h 847726"/>
                  <a:gd name="connsiteX7" fmla="*/ 296880 w 972068"/>
                  <a:gd name="connsiteY7" fmla="*/ 474798 h 847726"/>
                  <a:gd name="connsiteX8" fmla="*/ 474680 w 972068"/>
                  <a:gd name="connsiteY8" fmla="*/ 237731 h 847726"/>
                  <a:gd name="connsiteX9" fmla="*/ 783713 w 972068"/>
                  <a:gd name="connsiteY9" fmla="*/ 47231 h 847726"/>
                  <a:gd name="connsiteX10" fmla="*/ 969980 w 972068"/>
                  <a:gd name="connsiteY10" fmla="*/ 4898 h 847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72068" h="847726">
                    <a:moveTo>
                      <a:pt x="969980" y="4898"/>
                    </a:moveTo>
                    <a:cubicBezTo>
                      <a:pt x="950225" y="18304"/>
                      <a:pt x="765369" y="60637"/>
                      <a:pt x="665180" y="127665"/>
                    </a:cubicBezTo>
                    <a:cubicBezTo>
                      <a:pt x="564991" y="194693"/>
                      <a:pt x="437990" y="335804"/>
                      <a:pt x="368846" y="407065"/>
                    </a:cubicBezTo>
                    <a:cubicBezTo>
                      <a:pt x="299702" y="478326"/>
                      <a:pt x="289824" y="509370"/>
                      <a:pt x="250313" y="555231"/>
                    </a:cubicBezTo>
                    <a:cubicBezTo>
                      <a:pt x="210802" y="601092"/>
                      <a:pt x="173408" y="633548"/>
                      <a:pt x="131780" y="682231"/>
                    </a:cubicBezTo>
                    <a:cubicBezTo>
                      <a:pt x="90152" y="730914"/>
                      <a:pt x="6896" y="840981"/>
                      <a:pt x="546" y="847331"/>
                    </a:cubicBezTo>
                    <a:cubicBezTo>
                      <a:pt x="-5804" y="853681"/>
                      <a:pt x="44291" y="782420"/>
                      <a:pt x="93680" y="720331"/>
                    </a:cubicBezTo>
                    <a:cubicBezTo>
                      <a:pt x="143069" y="658242"/>
                      <a:pt x="233380" y="555231"/>
                      <a:pt x="296880" y="474798"/>
                    </a:cubicBezTo>
                    <a:cubicBezTo>
                      <a:pt x="360380" y="394365"/>
                      <a:pt x="393541" y="308992"/>
                      <a:pt x="474680" y="237731"/>
                    </a:cubicBezTo>
                    <a:cubicBezTo>
                      <a:pt x="555819" y="166470"/>
                      <a:pt x="702574" y="88859"/>
                      <a:pt x="783713" y="47231"/>
                    </a:cubicBezTo>
                    <a:cubicBezTo>
                      <a:pt x="864852" y="5603"/>
                      <a:pt x="989735" y="-8508"/>
                      <a:pt x="969980" y="48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0" name="フリーフォーム: 図形 469">
                <a:extLst>
                  <a:ext uri="{FF2B5EF4-FFF2-40B4-BE49-F238E27FC236}">
                    <a16:creationId xmlns:a16="http://schemas.microsoft.com/office/drawing/2014/main" id="{CEC2D347-A58A-4776-9813-41027D066DDA}"/>
                  </a:ext>
                </a:extLst>
              </p:cNvPr>
              <p:cNvSpPr/>
              <p:nvPr/>
            </p:nvSpPr>
            <p:spPr>
              <a:xfrm>
                <a:off x="6367459" y="29897"/>
                <a:ext cx="1288037" cy="567060"/>
              </a:xfrm>
              <a:custGeom>
                <a:avLst/>
                <a:gdLst>
                  <a:gd name="connsiteX0" fmla="*/ 5335 w 1288037"/>
                  <a:gd name="connsiteY0" fmla="*/ 88636 h 567060"/>
                  <a:gd name="connsiteX1" fmla="*/ 60368 w 1288037"/>
                  <a:gd name="connsiteY1" fmla="*/ 88636 h 567060"/>
                  <a:gd name="connsiteX2" fmla="*/ 318602 w 1288037"/>
                  <a:gd name="connsiteY2" fmla="*/ 20903 h 567060"/>
                  <a:gd name="connsiteX3" fmla="*/ 716535 w 1288037"/>
                  <a:gd name="connsiteY3" fmla="*/ 63236 h 567060"/>
                  <a:gd name="connsiteX4" fmla="*/ 970535 w 1288037"/>
                  <a:gd name="connsiteY4" fmla="*/ 139436 h 567060"/>
                  <a:gd name="connsiteX5" fmla="*/ 1106002 w 1288037"/>
                  <a:gd name="connsiteY5" fmla="*/ 270670 h 567060"/>
                  <a:gd name="connsiteX6" fmla="*/ 1241468 w 1288037"/>
                  <a:gd name="connsiteY6" fmla="*/ 418836 h 567060"/>
                  <a:gd name="connsiteX7" fmla="*/ 1275335 w 1288037"/>
                  <a:gd name="connsiteY7" fmla="*/ 567003 h 567060"/>
                  <a:gd name="connsiteX8" fmla="*/ 1271102 w 1288037"/>
                  <a:gd name="connsiteY8" fmla="*/ 401903 h 567060"/>
                  <a:gd name="connsiteX9" fmla="*/ 1080602 w 1288037"/>
                  <a:gd name="connsiteY9" fmla="*/ 202936 h 567060"/>
                  <a:gd name="connsiteX10" fmla="*/ 691135 w 1288037"/>
                  <a:gd name="connsiteY10" fmla="*/ 20903 h 567060"/>
                  <a:gd name="connsiteX11" fmla="*/ 445602 w 1288037"/>
                  <a:gd name="connsiteY11" fmla="*/ 3970 h 567060"/>
                  <a:gd name="connsiteX12" fmla="*/ 153502 w 1288037"/>
                  <a:gd name="connsiteY12" fmla="*/ 20903 h 567060"/>
                  <a:gd name="connsiteX13" fmla="*/ 5335 w 1288037"/>
                  <a:gd name="connsiteY13" fmla="*/ 88636 h 567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8037" h="567060">
                    <a:moveTo>
                      <a:pt x="5335" y="88636"/>
                    </a:moveTo>
                    <a:cubicBezTo>
                      <a:pt x="-10187" y="99925"/>
                      <a:pt x="8157" y="99925"/>
                      <a:pt x="60368" y="88636"/>
                    </a:cubicBezTo>
                    <a:cubicBezTo>
                      <a:pt x="112579" y="77347"/>
                      <a:pt x="209241" y="25136"/>
                      <a:pt x="318602" y="20903"/>
                    </a:cubicBezTo>
                    <a:cubicBezTo>
                      <a:pt x="427963" y="16670"/>
                      <a:pt x="607880" y="43481"/>
                      <a:pt x="716535" y="63236"/>
                    </a:cubicBezTo>
                    <a:cubicBezTo>
                      <a:pt x="825190" y="82991"/>
                      <a:pt x="905624" y="104864"/>
                      <a:pt x="970535" y="139436"/>
                    </a:cubicBezTo>
                    <a:cubicBezTo>
                      <a:pt x="1035446" y="174008"/>
                      <a:pt x="1060847" y="224103"/>
                      <a:pt x="1106002" y="270670"/>
                    </a:cubicBezTo>
                    <a:cubicBezTo>
                      <a:pt x="1151157" y="317237"/>
                      <a:pt x="1213246" y="369447"/>
                      <a:pt x="1241468" y="418836"/>
                    </a:cubicBezTo>
                    <a:cubicBezTo>
                      <a:pt x="1269690" y="468225"/>
                      <a:pt x="1270396" y="569825"/>
                      <a:pt x="1275335" y="567003"/>
                    </a:cubicBezTo>
                    <a:cubicBezTo>
                      <a:pt x="1280274" y="564181"/>
                      <a:pt x="1303557" y="462581"/>
                      <a:pt x="1271102" y="401903"/>
                    </a:cubicBezTo>
                    <a:cubicBezTo>
                      <a:pt x="1238647" y="341225"/>
                      <a:pt x="1177263" y="266436"/>
                      <a:pt x="1080602" y="202936"/>
                    </a:cubicBezTo>
                    <a:cubicBezTo>
                      <a:pt x="983941" y="139436"/>
                      <a:pt x="796968" y="54064"/>
                      <a:pt x="691135" y="20903"/>
                    </a:cubicBezTo>
                    <a:cubicBezTo>
                      <a:pt x="585302" y="-12258"/>
                      <a:pt x="535207" y="3970"/>
                      <a:pt x="445602" y="3970"/>
                    </a:cubicBezTo>
                    <a:cubicBezTo>
                      <a:pt x="355997" y="3970"/>
                      <a:pt x="222646" y="11025"/>
                      <a:pt x="153502" y="20903"/>
                    </a:cubicBezTo>
                    <a:cubicBezTo>
                      <a:pt x="84358" y="30781"/>
                      <a:pt x="20857" y="77347"/>
                      <a:pt x="5335" y="886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1" name="フリーフォーム: 図形 470">
                <a:extLst>
                  <a:ext uri="{FF2B5EF4-FFF2-40B4-BE49-F238E27FC236}">
                    <a16:creationId xmlns:a16="http://schemas.microsoft.com/office/drawing/2014/main" id="{22B87F84-ED5A-429D-947F-4FA783E37570}"/>
                  </a:ext>
                </a:extLst>
              </p:cNvPr>
              <p:cNvSpPr/>
              <p:nvPr/>
            </p:nvSpPr>
            <p:spPr>
              <a:xfrm>
                <a:off x="7167402" y="33821"/>
                <a:ext cx="480081" cy="424519"/>
              </a:xfrm>
              <a:custGeom>
                <a:avLst/>
                <a:gdLst>
                  <a:gd name="connsiteX0" fmla="*/ 1259 w 480081"/>
                  <a:gd name="connsiteY0" fmla="*/ 46 h 424519"/>
                  <a:gd name="connsiteX1" fmla="*/ 238325 w 480081"/>
                  <a:gd name="connsiteY1" fmla="*/ 105879 h 424519"/>
                  <a:gd name="connsiteX2" fmla="*/ 352625 w 480081"/>
                  <a:gd name="connsiteY2" fmla="*/ 190546 h 424519"/>
                  <a:gd name="connsiteX3" fmla="*/ 479625 w 480081"/>
                  <a:gd name="connsiteY3" fmla="*/ 423379 h 424519"/>
                  <a:gd name="connsiteX4" fmla="*/ 390725 w 480081"/>
                  <a:gd name="connsiteY4" fmla="*/ 275212 h 424519"/>
                  <a:gd name="connsiteX5" fmla="*/ 276425 w 480081"/>
                  <a:gd name="connsiteY5" fmla="*/ 173612 h 424519"/>
                  <a:gd name="connsiteX6" fmla="*/ 149425 w 480081"/>
                  <a:gd name="connsiteY6" fmla="*/ 93179 h 424519"/>
                  <a:gd name="connsiteX7" fmla="*/ 1259 w 480081"/>
                  <a:gd name="connsiteY7" fmla="*/ 46 h 424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0081" h="424519">
                    <a:moveTo>
                      <a:pt x="1259" y="46"/>
                    </a:moveTo>
                    <a:cubicBezTo>
                      <a:pt x="16076" y="2163"/>
                      <a:pt x="179764" y="74129"/>
                      <a:pt x="238325" y="105879"/>
                    </a:cubicBezTo>
                    <a:cubicBezTo>
                      <a:pt x="296886" y="137629"/>
                      <a:pt x="312408" y="137629"/>
                      <a:pt x="352625" y="190546"/>
                    </a:cubicBezTo>
                    <a:cubicBezTo>
                      <a:pt x="392842" y="243463"/>
                      <a:pt x="473275" y="409268"/>
                      <a:pt x="479625" y="423379"/>
                    </a:cubicBezTo>
                    <a:cubicBezTo>
                      <a:pt x="485975" y="437490"/>
                      <a:pt x="424592" y="316840"/>
                      <a:pt x="390725" y="275212"/>
                    </a:cubicBezTo>
                    <a:cubicBezTo>
                      <a:pt x="356858" y="233584"/>
                      <a:pt x="316642" y="203951"/>
                      <a:pt x="276425" y="173612"/>
                    </a:cubicBezTo>
                    <a:cubicBezTo>
                      <a:pt x="236208" y="143273"/>
                      <a:pt x="192464" y="117873"/>
                      <a:pt x="149425" y="93179"/>
                    </a:cubicBezTo>
                    <a:cubicBezTo>
                      <a:pt x="106386" y="68485"/>
                      <a:pt x="-13558" y="-2071"/>
                      <a:pt x="1259" y="46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2" name="フリーフォーム: 図形 471">
                <a:extLst>
                  <a:ext uri="{FF2B5EF4-FFF2-40B4-BE49-F238E27FC236}">
                    <a16:creationId xmlns:a16="http://schemas.microsoft.com/office/drawing/2014/main" id="{BAC9E3FC-D6BA-4F97-A017-9F9BF4048C87}"/>
                  </a:ext>
                </a:extLst>
              </p:cNvPr>
              <p:cNvSpPr/>
              <p:nvPr/>
            </p:nvSpPr>
            <p:spPr>
              <a:xfrm>
                <a:off x="7655388" y="560081"/>
                <a:ext cx="796508" cy="1023063"/>
              </a:xfrm>
              <a:custGeom>
                <a:avLst/>
                <a:gdLst>
                  <a:gd name="connsiteX0" fmla="*/ 106 w 796508"/>
                  <a:gd name="connsiteY0" fmla="*/ 15652 h 1023063"/>
                  <a:gd name="connsiteX1" fmla="*/ 292206 w 796508"/>
                  <a:gd name="connsiteY1" fmla="*/ 70686 h 1023063"/>
                  <a:gd name="connsiteX2" fmla="*/ 419206 w 796508"/>
                  <a:gd name="connsiteY2" fmla="*/ 231552 h 1023063"/>
                  <a:gd name="connsiteX3" fmla="*/ 520806 w 796508"/>
                  <a:gd name="connsiteY3" fmla="*/ 371252 h 1023063"/>
                  <a:gd name="connsiteX4" fmla="*/ 783273 w 796508"/>
                  <a:gd name="connsiteY4" fmla="*/ 1010486 h 1023063"/>
                  <a:gd name="connsiteX5" fmla="*/ 740939 w 796508"/>
                  <a:gd name="connsiteY5" fmla="*/ 764952 h 1023063"/>
                  <a:gd name="connsiteX6" fmla="*/ 597006 w 796508"/>
                  <a:gd name="connsiteY6" fmla="*/ 388186 h 1023063"/>
                  <a:gd name="connsiteX7" fmla="*/ 262573 w 796508"/>
                  <a:gd name="connsiteY7" fmla="*/ 36819 h 1023063"/>
                  <a:gd name="connsiteX8" fmla="*/ 106 w 796508"/>
                  <a:gd name="connsiteY8" fmla="*/ 15652 h 1023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6508" h="1023063">
                    <a:moveTo>
                      <a:pt x="106" y="15652"/>
                    </a:moveTo>
                    <a:cubicBezTo>
                      <a:pt x="5045" y="21296"/>
                      <a:pt x="222356" y="34703"/>
                      <a:pt x="292206" y="70686"/>
                    </a:cubicBezTo>
                    <a:cubicBezTo>
                      <a:pt x="362056" y="106669"/>
                      <a:pt x="381106" y="181458"/>
                      <a:pt x="419206" y="231552"/>
                    </a:cubicBezTo>
                    <a:cubicBezTo>
                      <a:pt x="457306" y="281646"/>
                      <a:pt x="460128" y="241430"/>
                      <a:pt x="520806" y="371252"/>
                    </a:cubicBezTo>
                    <a:cubicBezTo>
                      <a:pt x="581484" y="501074"/>
                      <a:pt x="746584" y="944869"/>
                      <a:pt x="783273" y="1010486"/>
                    </a:cubicBezTo>
                    <a:cubicBezTo>
                      <a:pt x="819962" y="1076103"/>
                      <a:pt x="771983" y="868669"/>
                      <a:pt x="740939" y="764952"/>
                    </a:cubicBezTo>
                    <a:cubicBezTo>
                      <a:pt x="709895" y="661235"/>
                      <a:pt x="676734" y="509541"/>
                      <a:pt x="597006" y="388186"/>
                    </a:cubicBezTo>
                    <a:cubicBezTo>
                      <a:pt x="517278" y="266831"/>
                      <a:pt x="362056" y="100319"/>
                      <a:pt x="262573" y="36819"/>
                    </a:cubicBezTo>
                    <a:cubicBezTo>
                      <a:pt x="163090" y="-26681"/>
                      <a:pt x="-4833" y="10008"/>
                      <a:pt x="106" y="1565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3" name="フリーフォーム: 図形 472">
                <a:extLst>
                  <a:ext uri="{FF2B5EF4-FFF2-40B4-BE49-F238E27FC236}">
                    <a16:creationId xmlns:a16="http://schemas.microsoft.com/office/drawing/2014/main" id="{D3DA8E45-6815-4042-9CAB-35E1B3816C96}"/>
                  </a:ext>
                </a:extLst>
              </p:cNvPr>
              <p:cNvSpPr/>
              <p:nvPr/>
            </p:nvSpPr>
            <p:spPr>
              <a:xfrm>
                <a:off x="8328043" y="1561847"/>
                <a:ext cx="149525" cy="847164"/>
              </a:xfrm>
              <a:custGeom>
                <a:avLst/>
                <a:gdLst>
                  <a:gd name="connsiteX0" fmla="*/ 119084 w 149525"/>
                  <a:gd name="connsiteY0" fmla="*/ 253 h 847164"/>
                  <a:gd name="connsiteX1" fmla="*/ 131784 w 149525"/>
                  <a:gd name="connsiteY1" fmla="*/ 148420 h 847164"/>
                  <a:gd name="connsiteX2" fmla="*/ 148718 w 149525"/>
                  <a:gd name="connsiteY2" fmla="*/ 393953 h 847164"/>
                  <a:gd name="connsiteX3" fmla="*/ 131784 w 149525"/>
                  <a:gd name="connsiteY3" fmla="*/ 529420 h 847164"/>
                  <a:gd name="connsiteX4" fmla="*/ 110618 w 149525"/>
                  <a:gd name="connsiteY4" fmla="*/ 622553 h 847164"/>
                  <a:gd name="connsiteX5" fmla="*/ 55584 w 149525"/>
                  <a:gd name="connsiteY5" fmla="*/ 711453 h 847164"/>
                  <a:gd name="connsiteX6" fmla="*/ 34418 w 149525"/>
                  <a:gd name="connsiteY6" fmla="*/ 758020 h 847164"/>
                  <a:gd name="connsiteX7" fmla="*/ 551 w 149525"/>
                  <a:gd name="connsiteY7" fmla="*/ 846920 h 847164"/>
                  <a:gd name="connsiteX8" fmla="*/ 64051 w 149525"/>
                  <a:gd name="connsiteY8" fmla="*/ 728386 h 847164"/>
                  <a:gd name="connsiteX9" fmla="*/ 102151 w 149525"/>
                  <a:gd name="connsiteY9" fmla="*/ 491320 h 847164"/>
                  <a:gd name="connsiteX10" fmla="*/ 131784 w 149525"/>
                  <a:gd name="connsiteY10" fmla="*/ 224620 h 847164"/>
                  <a:gd name="connsiteX11" fmla="*/ 148718 w 149525"/>
                  <a:gd name="connsiteY11" fmla="*/ 114553 h 847164"/>
                  <a:gd name="connsiteX12" fmla="*/ 119084 w 149525"/>
                  <a:gd name="connsiteY12" fmla="*/ 253 h 847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9525" h="847164">
                    <a:moveTo>
                      <a:pt x="119084" y="253"/>
                    </a:moveTo>
                    <a:cubicBezTo>
                      <a:pt x="116262" y="5897"/>
                      <a:pt x="126845" y="82803"/>
                      <a:pt x="131784" y="148420"/>
                    </a:cubicBezTo>
                    <a:cubicBezTo>
                      <a:pt x="136723" y="214037"/>
                      <a:pt x="148718" y="330453"/>
                      <a:pt x="148718" y="393953"/>
                    </a:cubicBezTo>
                    <a:cubicBezTo>
                      <a:pt x="148718" y="457453"/>
                      <a:pt x="138134" y="491320"/>
                      <a:pt x="131784" y="529420"/>
                    </a:cubicBezTo>
                    <a:cubicBezTo>
                      <a:pt x="125434" y="567520"/>
                      <a:pt x="123318" y="592214"/>
                      <a:pt x="110618" y="622553"/>
                    </a:cubicBezTo>
                    <a:cubicBezTo>
                      <a:pt x="97918" y="652892"/>
                      <a:pt x="68284" y="688875"/>
                      <a:pt x="55584" y="711453"/>
                    </a:cubicBezTo>
                    <a:cubicBezTo>
                      <a:pt x="42884" y="734031"/>
                      <a:pt x="43590" y="735442"/>
                      <a:pt x="34418" y="758020"/>
                    </a:cubicBezTo>
                    <a:cubicBezTo>
                      <a:pt x="25246" y="780598"/>
                      <a:pt x="-4388" y="851859"/>
                      <a:pt x="551" y="846920"/>
                    </a:cubicBezTo>
                    <a:cubicBezTo>
                      <a:pt x="5490" y="841981"/>
                      <a:pt x="47118" y="787653"/>
                      <a:pt x="64051" y="728386"/>
                    </a:cubicBezTo>
                    <a:cubicBezTo>
                      <a:pt x="80984" y="669119"/>
                      <a:pt x="90862" y="575281"/>
                      <a:pt x="102151" y="491320"/>
                    </a:cubicBezTo>
                    <a:cubicBezTo>
                      <a:pt x="113440" y="407359"/>
                      <a:pt x="124023" y="287415"/>
                      <a:pt x="131784" y="224620"/>
                    </a:cubicBezTo>
                    <a:cubicBezTo>
                      <a:pt x="139545" y="161825"/>
                      <a:pt x="152951" y="144186"/>
                      <a:pt x="148718" y="114553"/>
                    </a:cubicBezTo>
                    <a:cubicBezTo>
                      <a:pt x="144485" y="84920"/>
                      <a:pt x="121906" y="-5391"/>
                      <a:pt x="119084" y="2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4" name="フリーフォーム: 図形 473">
                <a:extLst>
                  <a:ext uri="{FF2B5EF4-FFF2-40B4-BE49-F238E27FC236}">
                    <a16:creationId xmlns:a16="http://schemas.microsoft.com/office/drawing/2014/main" id="{3B26BEE5-7A22-46D7-AC12-9210EB4765A6}"/>
                  </a:ext>
                </a:extLst>
              </p:cNvPr>
              <p:cNvSpPr/>
              <p:nvPr/>
            </p:nvSpPr>
            <p:spPr>
              <a:xfrm>
                <a:off x="7337989" y="1828019"/>
                <a:ext cx="444532" cy="97958"/>
              </a:xfrm>
              <a:custGeom>
                <a:avLst/>
                <a:gdLst>
                  <a:gd name="connsiteX0" fmla="*/ 5 w 444532"/>
                  <a:gd name="connsiteY0" fmla="*/ 35706 h 97958"/>
                  <a:gd name="connsiteX1" fmla="*/ 69855 w 444532"/>
                  <a:gd name="connsiteY1" fmla="*/ 15069 h 97958"/>
                  <a:gd name="connsiteX2" fmla="*/ 174630 w 444532"/>
                  <a:gd name="connsiteY2" fmla="*/ 5544 h 97958"/>
                  <a:gd name="connsiteX3" fmla="*/ 293693 w 444532"/>
                  <a:gd name="connsiteY3" fmla="*/ 23006 h 97958"/>
                  <a:gd name="connsiteX4" fmla="*/ 341318 w 444532"/>
                  <a:gd name="connsiteY4" fmla="*/ 45231 h 97958"/>
                  <a:gd name="connsiteX5" fmla="*/ 442918 w 444532"/>
                  <a:gd name="connsiteY5" fmla="*/ 97619 h 97958"/>
                  <a:gd name="connsiteX6" fmla="*/ 398468 w 444532"/>
                  <a:gd name="connsiteY6" fmla="*/ 65869 h 97958"/>
                  <a:gd name="connsiteX7" fmla="*/ 328618 w 444532"/>
                  <a:gd name="connsiteY7" fmla="*/ 27769 h 97958"/>
                  <a:gd name="connsiteX8" fmla="*/ 227018 w 444532"/>
                  <a:gd name="connsiteY8" fmla="*/ 5544 h 97958"/>
                  <a:gd name="connsiteX9" fmla="*/ 73030 w 444532"/>
                  <a:gd name="connsiteY9" fmla="*/ 781 h 97958"/>
                  <a:gd name="connsiteX10" fmla="*/ 5 w 444532"/>
                  <a:gd name="connsiteY10" fmla="*/ 35706 h 9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4532" h="97958">
                    <a:moveTo>
                      <a:pt x="5" y="35706"/>
                    </a:moveTo>
                    <a:cubicBezTo>
                      <a:pt x="-524" y="38087"/>
                      <a:pt x="40751" y="20096"/>
                      <a:pt x="69855" y="15069"/>
                    </a:cubicBezTo>
                    <a:cubicBezTo>
                      <a:pt x="98959" y="10042"/>
                      <a:pt x="137324" y="4221"/>
                      <a:pt x="174630" y="5544"/>
                    </a:cubicBezTo>
                    <a:cubicBezTo>
                      <a:pt x="211936" y="6867"/>
                      <a:pt x="265912" y="16391"/>
                      <a:pt x="293693" y="23006"/>
                    </a:cubicBezTo>
                    <a:cubicBezTo>
                      <a:pt x="321474" y="29621"/>
                      <a:pt x="316447" y="32796"/>
                      <a:pt x="341318" y="45231"/>
                    </a:cubicBezTo>
                    <a:cubicBezTo>
                      <a:pt x="366189" y="57666"/>
                      <a:pt x="433393" y="94179"/>
                      <a:pt x="442918" y="97619"/>
                    </a:cubicBezTo>
                    <a:cubicBezTo>
                      <a:pt x="452443" y="101059"/>
                      <a:pt x="417518" y="77511"/>
                      <a:pt x="398468" y="65869"/>
                    </a:cubicBezTo>
                    <a:cubicBezTo>
                      <a:pt x="379418" y="54227"/>
                      <a:pt x="357193" y="37823"/>
                      <a:pt x="328618" y="27769"/>
                    </a:cubicBezTo>
                    <a:cubicBezTo>
                      <a:pt x="300043" y="17715"/>
                      <a:pt x="269616" y="10042"/>
                      <a:pt x="227018" y="5544"/>
                    </a:cubicBezTo>
                    <a:cubicBezTo>
                      <a:pt x="184420" y="1046"/>
                      <a:pt x="109542" y="-1336"/>
                      <a:pt x="73030" y="781"/>
                    </a:cubicBezTo>
                    <a:cubicBezTo>
                      <a:pt x="36518" y="2898"/>
                      <a:pt x="534" y="33325"/>
                      <a:pt x="5" y="3570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5" name="フリーフォーム: 図形 474">
                <a:extLst>
                  <a:ext uri="{FF2B5EF4-FFF2-40B4-BE49-F238E27FC236}">
                    <a16:creationId xmlns:a16="http://schemas.microsoft.com/office/drawing/2014/main" id="{A8E4F788-49DC-49A9-A7AC-96FE15A46679}"/>
                  </a:ext>
                </a:extLst>
              </p:cNvPr>
              <p:cNvSpPr/>
              <p:nvPr/>
            </p:nvSpPr>
            <p:spPr>
              <a:xfrm>
                <a:off x="5936956" y="1832388"/>
                <a:ext cx="375513" cy="97241"/>
              </a:xfrm>
              <a:custGeom>
                <a:avLst/>
                <a:gdLst>
                  <a:gd name="connsiteX0" fmla="*/ 863 w 375513"/>
                  <a:gd name="connsiteY0" fmla="*/ 96425 h 97241"/>
                  <a:gd name="connsiteX1" fmla="*/ 85001 w 375513"/>
                  <a:gd name="connsiteY1" fmla="*/ 61500 h 97241"/>
                  <a:gd name="connsiteX2" fmla="*/ 164376 w 375513"/>
                  <a:gd name="connsiteY2" fmla="*/ 29750 h 97241"/>
                  <a:gd name="connsiteX3" fmla="*/ 204063 w 375513"/>
                  <a:gd name="connsiteY3" fmla="*/ 9112 h 97241"/>
                  <a:gd name="connsiteX4" fmla="*/ 291376 w 375513"/>
                  <a:gd name="connsiteY4" fmla="*/ 9112 h 97241"/>
                  <a:gd name="connsiteX5" fmla="*/ 375513 w 375513"/>
                  <a:gd name="connsiteY5" fmla="*/ 26575 h 97241"/>
                  <a:gd name="connsiteX6" fmla="*/ 292963 w 375513"/>
                  <a:gd name="connsiteY6" fmla="*/ 4350 h 97241"/>
                  <a:gd name="connsiteX7" fmla="*/ 194538 w 375513"/>
                  <a:gd name="connsiteY7" fmla="*/ 1175 h 97241"/>
                  <a:gd name="connsiteX8" fmla="*/ 150088 w 375513"/>
                  <a:gd name="connsiteY8" fmla="*/ 18637 h 97241"/>
                  <a:gd name="connsiteX9" fmla="*/ 863 w 375513"/>
                  <a:gd name="connsiteY9" fmla="*/ 96425 h 97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5513" h="97241">
                    <a:moveTo>
                      <a:pt x="863" y="96425"/>
                    </a:moveTo>
                    <a:cubicBezTo>
                      <a:pt x="-9985" y="103569"/>
                      <a:pt x="85001" y="61500"/>
                      <a:pt x="85001" y="61500"/>
                    </a:cubicBezTo>
                    <a:cubicBezTo>
                      <a:pt x="112253" y="50388"/>
                      <a:pt x="144532" y="38481"/>
                      <a:pt x="164376" y="29750"/>
                    </a:cubicBezTo>
                    <a:cubicBezTo>
                      <a:pt x="184220" y="21019"/>
                      <a:pt x="182896" y="12552"/>
                      <a:pt x="204063" y="9112"/>
                    </a:cubicBezTo>
                    <a:cubicBezTo>
                      <a:pt x="225230" y="5672"/>
                      <a:pt x="262801" y="6201"/>
                      <a:pt x="291376" y="9112"/>
                    </a:cubicBezTo>
                    <a:cubicBezTo>
                      <a:pt x="319951" y="12023"/>
                      <a:pt x="375249" y="27369"/>
                      <a:pt x="375513" y="26575"/>
                    </a:cubicBezTo>
                    <a:cubicBezTo>
                      <a:pt x="375778" y="25781"/>
                      <a:pt x="323125" y="8583"/>
                      <a:pt x="292963" y="4350"/>
                    </a:cubicBezTo>
                    <a:cubicBezTo>
                      <a:pt x="262801" y="117"/>
                      <a:pt x="218351" y="-1206"/>
                      <a:pt x="194538" y="1175"/>
                    </a:cubicBezTo>
                    <a:cubicBezTo>
                      <a:pt x="170725" y="3556"/>
                      <a:pt x="179721" y="5937"/>
                      <a:pt x="150088" y="18637"/>
                    </a:cubicBezTo>
                    <a:cubicBezTo>
                      <a:pt x="120455" y="31337"/>
                      <a:pt x="11711" y="89281"/>
                      <a:pt x="863" y="964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6" name="フリーフォーム: 図形 475">
                <a:extLst>
                  <a:ext uri="{FF2B5EF4-FFF2-40B4-BE49-F238E27FC236}">
                    <a16:creationId xmlns:a16="http://schemas.microsoft.com/office/drawing/2014/main" id="{C9418E55-F9F4-4B10-8B94-FD4D7EB66D87}"/>
                  </a:ext>
                </a:extLst>
              </p:cNvPr>
              <p:cNvSpPr/>
              <p:nvPr/>
            </p:nvSpPr>
            <p:spPr>
              <a:xfrm>
                <a:off x="6755911" y="751180"/>
                <a:ext cx="253649" cy="32021"/>
              </a:xfrm>
              <a:custGeom>
                <a:avLst/>
                <a:gdLst>
                  <a:gd name="connsiteX0" fmla="*/ 0 w 253649"/>
                  <a:gd name="connsiteY0" fmla="*/ 12937 h 32021"/>
                  <a:gd name="connsiteX1" fmla="*/ 152400 w 253649"/>
                  <a:gd name="connsiteY1" fmla="*/ 12937 h 32021"/>
                  <a:gd name="connsiteX2" fmla="*/ 241300 w 253649"/>
                  <a:gd name="connsiteY2" fmla="*/ 31987 h 32021"/>
                  <a:gd name="connsiteX3" fmla="*/ 243416 w 253649"/>
                  <a:gd name="connsiteY3" fmla="*/ 17170 h 32021"/>
                  <a:gd name="connsiteX4" fmla="*/ 152400 w 253649"/>
                  <a:gd name="connsiteY4" fmla="*/ 237 h 32021"/>
                  <a:gd name="connsiteX5" fmla="*/ 0 w 253649"/>
                  <a:gd name="connsiteY5" fmla="*/ 12937 h 3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649" h="32021">
                    <a:moveTo>
                      <a:pt x="0" y="12937"/>
                    </a:moveTo>
                    <a:cubicBezTo>
                      <a:pt x="0" y="15054"/>
                      <a:pt x="112183" y="9762"/>
                      <a:pt x="152400" y="12937"/>
                    </a:cubicBezTo>
                    <a:cubicBezTo>
                      <a:pt x="192617" y="16112"/>
                      <a:pt x="226131" y="31281"/>
                      <a:pt x="241300" y="31987"/>
                    </a:cubicBezTo>
                    <a:cubicBezTo>
                      <a:pt x="256469" y="32693"/>
                      <a:pt x="258233" y="22462"/>
                      <a:pt x="243416" y="17170"/>
                    </a:cubicBezTo>
                    <a:cubicBezTo>
                      <a:pt x="228599" y="11878"/>
                      <a:pt x="190147" y="2354"/>
                      <a:pt x="152400" y="237"/>
                    </a:cubicBezTo>
                    <a:cubicBezTo>
                      <a:pt x="114653" y="-1880"/>
                      <a:pt x="0" y="10820"/>
                      <a:pt x="0" y="129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7" name="フリーフォーム: 図形 476">
                <a:extLst>
                  <a:ext uri="{FF2B5EF4-FFF2-40B4-BE49-F238E27FC236}">
                    <a16:creationId xmlns:a16="http://schemas.microsoft.com/office/drawing/2014/main" id="{52011DFD-FAA9-4D88-91E5-FD88E3FF3AFE}"/>
                  </a:ext>
                </a:extLst>
              </p:cNvPr>
              <p:cNvSpPr/>
              <p:nvPr/>
            </p:nvSpPr>
            <p:spPr>
              <a:xfrm>
                <a:off x="7325114" y="962947"/>
                <a:ext cx="282220" cy="91256"/>
              </a:xfrm>
              <a:custGeom>
                <a:avLst/>
                <a:gdLst>
                  <a:gd name="connsiteX0" fmla="*/ 180 w 282220"/>
                  <a:gd name="connsiteY0" fmla="*/ 136 h 91256"/>
                  <a:gd name="connsiteX1" fmla="*/ 169513 w 282220"/>
                  <a:gd name="connsiteY1" fmla="*/ 36120 h 91256"/>
                  <a:gd name="connsiteX2" fmla="*/ 281697 w 282220"/>
                  <a:gd name="connsiteY2" fmla="*/ 91153 h 91256"/>
                  <a:gd name="connsiteX3" fmla="*/ 203380 w 282220"/>
                  <a:gd name="connsiteY3" fmla="*/ 48820 h 91256"/>
                  <a:gd name="connsiteX4" fmla="*/ 180 w 282220"/>
                  <a:gd name="connsiteY4" fmla="*/ 136 h 91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2220" h="91256">
                    <a:moveTo>
                      <a:pt x="180" y="136"/>
                    </a:moveTo>
                    <a:cubicBezTo>
                      <a:pt x="-5464" y="-1981"/>
                      <a:pt x="122594" y="20951"/>
                      <a:pt x="169513" y="36120"/>
                    </a:cubicBezTo>
                    <a:cubicBezTo>
                      <a:pt x="216432" y="51289"/>
                      <a:pt x="276053" y="89036"/>
                      <a:pt x="281697" y="91153"/>
                    </a:cubicBezTo>
                    <a:cubicBezTo>
                      <a:pt x="287341" y="93270"/>
                      <a:pt x="246419" y="62226"/>
                      <a:pt x="203380" y="48820"/>
                    </a:cubicBezTo>
                    <a:cubicBezTo>
                      <a:pt x="160341" y="35415"/>
                      <a:pt x="5824" y="2253"/>
                      <a:pt x="180" y="1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8" name="フリーフォーム: 図形 477">
                <a:extLst>
                  <a:ext uri="{FF2B5EF4-FFF2-40B4-BE49-F238E27FC236}">
                    <a16:creationId xmlns:a16="http://schemas.microsoft.com/office/drawing/2014/main" id="{90781DF6-8032-4385-89B4-FC53BFF383DD}"/>
                  </a:ext>
                </a:extLst>
              </p:cNvPr>
              <p:cNvSpPr/>
              <p:nvPr/>
            </p:nvSpPr>
            <p:spPr>
              <a:xfrm>
                <a:off x="6649727" y="2832095"/>
                <a:ext cx="422523" cy="29874"/>
              </a:xfrm>
              <a:custGeom>
                <a:avLst/>
                <a:gdLst>
                  <a:gd name="connsiteX0" fmla="*/ 350 w 422523"/>
                  <a:gd name="connsiteY0" fmla="*/ 5 h 29874"/>
                  <a:gd name="connsiteX1" fmla="*/ 135817 w 422523"/>
                  <a:gd name="connsiteY1" fmla="*/ 21172 h 29874"/>
                  <a:gd name="connsiteX2" fmla="*/ 248000 w 422523"/>
                  <a:gd name="connsiteY2" fmla="*/ 29638 h 29874"/>
                  <a:gd name="connsiteX3" fmla="*/ 417334 w 422523"/>
                  <a:gd name="connsiteY3" fmla="*/ 27522 h 29874"/>
                  <a:gd name="connsiteX4" fmla="*/ 368650 w 422523"/>
                  <a:gd name="connsiteY4" fmla="*/ 27522 h 29874"/>
                  <a:gd name="connsiteX5" fmla="*/ 262817 w 422523"/>
                  <a:gd name="connsiteY5" fmla="*/ 21172 h 29874"/>
                  <a:gd name="connsiteX6" fmla="*/ 178150 w 422523"/>
                  <a:gd name="connsiteY6" fmla="*/ 19055 h 29874"/>
                  <a:gd name="connsiteX7" fmla="*/ 350 w 422523"/>
                  <a:gd name="connsiteY7" fmla="*/ 5 h 29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2523" h="29874">
                    <a:moveTo>
                      <a:pt x="350" y="5"/>
                    </a:moveTo>
                    <a:cubicBezTo>
                      <a:pt x="-6705" y="358"/>
                      <a:pt x="94542" y="16233"/>
                      <a:pt x="135817" y="21172"/>
                    </a:cubicBezTo>
                    <a:cubicBezTo>
                      <a:pt x="177092" y="26111"/>
                      <a:pt x="201081" y="28580"/>
                      <a:pt x="248000" y="29638"/>
                    </a:cubicBezTo>
                    <a:cubicBezTo>
                      <a:pt x="294919" y="30696"/>
                      <a:pt x="397226" y="27875"/>
                      <a:pt x="417334" y="27522"/>
                    </a:cubicBezTo>
                    <a:cubicBezTo>
                      <a:pt x="437442" y="27169"/>
                      <a:pt x="394403" y="28580"/>
                      <a:pt x="368650" y="27522"/>
                    </a:cubicBezTo>
                    <a:cubicBezTo>
                      <a:pt x="342897" y="26464"/>
                      <a:pt x="294567" y="22583"/>
                      <a:pt x="262817" y="21172"/>
                    </a:cubicBezTo>
                    <a:cubicBezTo>
                      <a:pt x="231067" y="19761"/>
                      <a:pt x="216955" y="21524"/>
                      <a:pt x="178150" y="19055"/>
                    </a:cubicBezTo>
                    <a:cubicBezTo>
                      <a:pt x="139345" y="16586"/>
                      <a:pt x="7405" y="-348"/>
                      <a:pt x="350" y="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9" name="フリーフォーム: 図形 478">
                <a:extLst>
                  <a:ext uri="{FF2B5EF4-FFF2-40B4-BE49-F238E27FC236}">
                    <a16:creationId xmlns:a16="http://schemas.microsoft.com/office/drawing/2014/main" id="{F3CDFBE8-1E72-454E-9719-A0EC20105DF6}"/>
                  </a:ext>
                </a:extLst>
              </p:cNvPr>
              <p:cNvSpPr/>
              <p:nvPr/>
            </p:nvSpPr>
            <p:spPr>
              <a:xfrm>
                <a:off x="5328231" y="2617677"/>
                <a:ext cx="95419" cy="100195"/>
              </a:xfrm>
              <a:custGeom>
                <a:avLst/>
                <a:gdLst>
                  <a:gd name="connsiteX0" fmla="*/ 95238 w 95419"/>
                  <a:gd name="connsiteY0" fmla="*/ 111 h 100195"/>
                  <a:gd name="connsiteX1" fmla="*/ 55551 w 95419"/>
                  <a:gd name="connsiteY1" fmla="*/ 68373 h 100195"/>
                  <a:gd name="connsiteX2" fmla="*/ 3163 w 95419"/>
                  <a:gd name="connsiteY2" fmla="*/ 100123 h 100195"/>
                  <a:gd name="connsiteX3" fmla="*/ 9513 w 95419"/>
                  <a:gd name="connsiteY3" fmla="*/ 76311 h 100195"/>
                  <a:gd name="connsiteX4" fmla="*/ 39676 w 95419"/>
                  <a:gd name="connsiteY4" fmla="*/ 52498 h 100195"/>
                  <a:gd name="connsiteX5" fmla="*/ 95238 w 95419"/>
                  <a:gd name="connsiteY5" fmla="*/ 111 h 100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419" h="100195">
                    <a:moveTo>
                      <a:pt x="95238" y="111"/>
                    </a:moveTo>
                    <a:cubicBezTo>
                      <a:pt x="97884" y="2757"/>
                      <a:pt x="70897" y="51704"/>
                      <a:pt x="55551" y="68373"/>
                    </a:cubicBezTo>
                    <a:cubicBezTo>
                      <a:pt x="40205" y="85042"/>
                      <a:pt x="10836" y="98800"/>
                      <a:pt x="3163" y="100123"/>
                    </a:cubicBezTo>
                    <a:cubicBezTo>
                      <a:pt x="-4510" y="101446"/>
                      <a:pt x="3428" y="84248"/>
                      <a:pt x="9513" y="76311"/>
                    </a:cubicBezTo>
                    <a:cubicBezTo>
                      <a:pt x="15598" y="68374"/>
                      <a:pt x="26976" y="62288"/>
                      <a:pt x="39676" y="52498"/>
                    </a:cubicBezTo>
                    <a:cubicBezTo>
                      <a:pt x="52376" y="42708"/>
                      <a:pt x="92592" y="-2535"/>
                      <a:pt x="95238" y="1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0" name="フリーフォーム: 図形 479">
                <a:extLst>
                  <a:ext uri="{FF2B5EF4-FFF2-40B4-BE49-F238E27FC236}">
                    <a16:creationId xmlns:a16="http://schemas.microsoft.com/office/drawing/2014/main" id="{CB49EBE2-6159-417E-8706-B61742AD9629}"/>
                  </a:ext>
                </a:extLst>
              </p:cNvPr>
              <p:cNvSpPr/>
              <p:nvPr/>
            </p:nvSpPr>
            <p:spPr>
              <a:xfrm>
                <a:off x="5364878" y="2148159"/>
                <a:ext cx="55268" cy="211927"/>
              </a:xfrm>
              <a:custGeom>
                <a:avLst/>
                <a:gdLst>
                  <a:gd name="connsiteX0" fmla="*/ 53299 w 55268"/>
                  <a:gd name="connsiteY0" fmla="*/ 258 h 211927"/>
                  <a:gd name="connsiteX1" fmla="*/ 42716 w 55268"/>
                  <a:gd name="connsiteY1" fmla="*/ 76458 h 211927"/>
                  <a:gd name="connsiteX2" fmla="*/ 383 w 55268"/>
                  <a:gd name="connsiteY2" fmla="*/ 190758 h 211927"/>
                  <a:gd name="connsiteX3" fmla="*/ 21549 w 55268"/>
                  <a:gd name="connsiteY3" fmla="*/ 207691 h 211927"/>
                  <a:gd name="connsiteX4" fmla="*/ 17316 w 55268"/>
                  <a:gd name="connsiteY4" fmla="*/ 139958 h 211927"/>
                  <a:gd name="connsiteX5" fmla="*/ 8849 w 55268"/>
                  <a:gd name="connsiteY5" fmla="*/ 101858 h 211927"/>
                  <a:gd name="connsiteX6" fmla="*/ 53299 w 55268"/>
                  <a:gd name="connsiteY6" fmla="*/ 258 h 211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268" h="211927">
                    <a:moveTo>
                      <a:pt x="53299" y="258"/>
                    </a:moveTo>
                    <a:cubicBezTo>
                      <a:pt x="58943" y="-3975"/>
                      <a:pt x="51535" y="44708"/>
                      <a:pt x="42716" y="76458"/>
                    </a:cubicBezTo>
                    <a:cubicBezTo>
                      <a:pt x="33897" y="108208"/>
                      <a:pt x="3911" y="168886"/>
                      <a:pt x="383" y="190758"/>
                    </a:cubicBezTo>
                    <a:cubicBezTo>
                      <a:pt x="-3145" y="212630"/>
                      <a:pt x="18727" y="216158"/>
                      <a:pt x="21549" y="207691"/>
                    </a:cubicBezTo>
                    <a:cubicBezTo>
                      <a:pt x="24371" y="199224"/>
                      <a:pt x="19433" y="157597"/>
                      <a:pt x="17316" y="139958"/>
                    </a:cubicBezTo>
                    <a:cubicBezTo>
                      <a:pt x="15199" y="122319"/>
                      <a:pt x="3557" y="120555"/>
                      <a:pt x="8849" y="101858"/>
                    </a:cubicBezTo>
                    <a:cubicBezTo>
                      <a:pt x="14141" y="83161"/>
                      <a:pt x="47655" y="4491"/>
                      <a:pt x="53299" y="2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1" name="フリーフォーム: 図形 480">
                <a:extLst>
                  <a:ext uri="{FF2B5EF4-FFF2-40B4-BE49-F238E27FC236}">
                    <a16:creationId xmlns:a16="http://schemas.microsoft.com/office/drawing/2014/main" id="{634AC078-0964-4355-87ED-681771801F19}"/>
                  </a:ext>
                </a:extLst>
              </p:cNvPr>
              <p:cNvSpPr/>
              <p:nvPr/>
            </p:nvSpPr>
            <p:spPr>
              <a:xfrm rot="1425112">
                <a:off x="5651714" y="760770"/>
                <a:ext cx="1437903" cy="1695845"/>
              </a:xfrm>
              <a:custGeom>
                <a:avLst/>
                <a:gdLst>
                  <a:gd name="connsiteX0" fmla="*/ 525256 w 1437903"/>
                  <a:gd name="connsiteY0" fmla="*/ 47 h 1695845"/>
                  <a:gd name="connsiteX1" fmla="*/ 370892 w 1437903"/>
                  <a:gd name="connsiteY1" fmla="*/ 102617 h 1695845"/>
                  <a:gd name="connsiteX2" fmla="*/ 238322 w 1437903"/>
                  <a:gd name="connsiteY2" fmla="*/ 271508 h 1695845"/>
                  <a:gd name="connsiteX3" fmla="*/ 178061 w 1437903"/>
                  <a:gd name="connsiteY3" fmla="*/ 482625 h 1695845"/>
                  <a:gd name="connsiteX4" fmla="*/ 246356 w 1437903"/>
                  <a:gd name="connsiteY4" fmla="*/ 714852 h 1695845"/>
                  <a:gd name="connsiteX5" fmla="*/ 246355 w 1437903"/>
                  <a:gd name="connsiteY5" fmla="*/ 678661 h 1695845"/>
                  <a:gd name="connsiteX6" fmla="*/ 262425 w 1437903"/>
                  <a:gd name="connsiteY6" fmla="*/ 548977 h 1695845"/>
                  <a:gd name="connsiteX7" fmla="*/ 330718 w 1437903"/>
                  <a:gd name="connsiteY7" fmla="*/ 425322 h 1695845"/>
                  <a:gd name="connsiteX8" fmla="*/ 499445 w 1437903"/>
                  <a:gd name="connsiteY8" fmla="*/ 253413 h 1695845"/>
                  <a:gd name="connsiteX9" fmla="*/ 796727 w 1437903"/>
                  <a:gd name="connsiteY9" fmla="*/ 99600 h 1695845"/>
                  <a:gd name="connsiteX10" fmla="*/ 664155 w 1437903"/>
                  <a:gd name="connsiteY10" fmla="*/ 184047 h 1695845"/>
                  <a:gd name="connsiteX11" fmla="*/ 559704 w 1437903"/>
                  <a:gd name="connsiteY11" fmla="*/ 322781 h 1695845"/>
                  <a:gd name="connsiteX12" fmla="*/ 563722 w 1437903"/>
                  <a:gd name="connsiteY12" fmla="*/ 374051 h 1695845"/>
                  <a:gd name="connsiteX13" fmla="*/ 603896 w 1437903"/>
                  <a:gd name="connsiteY13" fmla="*/ 500721 h 1695845"/>
                  <a:gd name="connsiteX14" fmla="*/ 636034 w 1437903"/>
                  <a:gd name="connsiteY14" fmla="*/ 476594 h 1695845"/>
                  <a:gd name="connsiteX15" fmla="*/ 792708 w 1437903"/>
                  <a:gd name="connsiteY15" fmla="*/ 392146 h 1695845"/>
                  <a:gd name="connsiteX16" fmla="*/ 1001609 w 1437903"/>
                  <a:gd name="connsiteY16" fmla="*/ 316748 h 1695845"/>
                  <a:gd name="connsiteX17" fmla="*/ 881089 w 1437903"/>
                  <a:gd name="connsiteY17" fmla="*/ 419291 h 1695845"/>
                  <a:gd name="connsiteX18" fmla="*/ 905194 w 1437903"/>
                  <a:gd name="connsiteY18" fmla="*/ 530881 h 1695845"/>
                  <a:gd name="connsiteX19" fmla="*/ 1098024 w 1437903"/>
                  <a:gd name="connsiteY19" fmla="*/ 868666 h 1695845"/>
                  <a:gd name="connsiteX20" fmla="*/ 1170335 w 1437903"/>
                  <a:gd name="connsiteY20" fmla="*/ 808347 h 1695845"/>
                  <a:gd name="connsiteX21" fmla="*/ 1286836 w 1437903"/>
                  <a:gd name="connsiteY21" fmla="*/ 726916 h 1695845"/>
                  <a:gd name="connsiteX22" fmla="*/ 1278802 w 1437903"/>
                  <a:gd name="connsiteY22" fmla="*/ 877713 h 1695845"/>
                  <a:gd name="connsiteX23" fmla="*/ 1347095 w 1437903"/>
                  <a:gd name="connsiteY23" fmla="*/ 1155181 h 1695845"/>
                  <a:gd name="connsiteX24" fmla="*/ 1407355 w 1437903"/>
                  <a:gd name="connsiteY24" fmla="*/ 1245659 h 1695845"/>
                  <a:gd name="connsiteX25" fmla="*/ 1435476 w 1437903"/>
                  <a:gd name="connsiteY25" fmla="*/ 1486934 h 1695845"/>
                  <a:gd name="connsiteX26" fmla="*/ 1347095 w 1437903"/>
                  <a:gd name="connsiteY26" fmla="*/ 1523125 h 1695845"/>
                  <a:gd name="connsiteX27" fmla="*/ 1335044 w 1437903"/>
                  <a:gd name="connsiteY27" fmla="*/ 1508046 h 1695845"/>
                  <a:gd name="connsiteX28" fmla="*/ 1250681 w 1437903"/>
                  <a:gd name="connsiteY28" fmla="*/ 1441694 h 1695845"/>
                  <a:gd name="connsiteX29" fmla="*/ 1162300 w 1437903"/>
                  <a:gd name="connsiteY29" fmla="*/ 1402487 h 1695845"/>
                  <a:gd name="connsiteX30" fmla="*/ 905194 w 1437903"/>
                  <a:gd name="connsiteY30" fmla="*/ 1423599 h 1695845"/>
                  <a:gd name="connsiteX31" fmla="*/ 599878 w 1437903"/>
                  <a:gd name="connsiteY31" fmla="*/ 1420582 h 1695845"/>
                  <a:gd name="connsiteX32" fmla="*/ 503463 w 1437903"/>
                  <a:gd name="connsiteY32" fmla="*/ 1393439 h 1695845"/>
                  <a:gd name="connsiteX33" fmla="*/ 501235 w 1437903"/>
                  <a:gd name="connsiteY33" fmla="*/ 1394163 h 1695845"/>
                  <a:gd name="connsiteX34" fmla="*/ 512124 w 1437903"/>
                  <a:gd name="connsiteY34" fmla="*/ 1388275 h 1695845"/>
                  <a:gd name="connsiteX35" fmla="*/ 573534 w 1437903"/>
                  <a:gd name="connsiteY35" fmla="*/ 1357051 h 1695845"/>
                  <a:gd name="connsiteX36" fmla="*/ 806019 w 1437903"/>
                  <a:gd name="connsiteY36" fmla="*/ 1254746 h 1695845"/>
                  <a:gd name="connsiteX37" fmla="*/ 996308 w 1437903"/>
                  <a:gd name="connsiteY37" fmla="*/ 1143259 h 1695845"/>
                  <a:gd name="connsiteX38" fmla="*/ 1000026 w 1437903"/>
                  <a:gd name="connsiteY38" fmla="*/ 1096528 h 1695845"/>
                  <a:gd name="connsiteX39" fmla="*/ 968637 w 1437903"/>
                  <a:gd name="connsiteY39" fmla="*/ 1040964 h 1695845"/>
                  <a:gd name="connsiteX40" fmla="*/ 861806 w 1437903"/>
                  <a:gd name="connsiteY40" fmla="*/ 987380 h 1695845"/>
                  <a:gd name="connsiteX41" fmla="*/ 675699 w 1437903"/>
                  <a:gd name="connsiteY41" fmla="*/ 1013775 h 1695845"/>
                  <a:gd name="connsiteX42" fmla="*/ 507729 w 1437903"/>
                  <a:gd name="connsiteY42" fmla="*/ 1105034 h 1695845"/>
                  <a:gd name="connsiteX43" fmla="*/ 383353 w 1437903"/>
                  <a:gd name="connsiteY43" fmla="*/ 1263830 h 1695845"/>
                  <a:gd name="connsiteX44" fmla="*/ 318378 w 1437903"/>
                  <a:gd name="connsiteY44" fmla="*/ 1399956 h 1695845"/>
                  <a:gd name="connsiteX45" fmla="*/ 292108 w 1437903"/>
                  <a:gd name="connsiteY45" fmla="*/ 1442735 h 1695845"/>
                  <a:gd name="connsiteX46" fmla="*/ 346163 w 1437903"/>
                  <a:gd name="connsiteY46" fmla="*/ 1470980 h 1695845"/>
                  <a:gd name="connsiteX47" fmla="*/ 390266 w 1437903"/>
                  <a:gd name="connsiteY47" fmla="*/ 1452900 h 1695845"/>
                  <a:gd name="connsiteX48" fmla="*/ 442236 w 1437903"/>
                  <a:gd name="connsiteY48" fmla="*/ 1425932 h 1695845"/>
                  <a:gd name="connsiteX49" fmla="*/ 435671 w 1437903"/>
                  <a:gd name="connsiteY49" fmla="*/ 1430904 h 1695845"/>
                  <a:gd name="connsiteX50" fmla="*/ 419099 w 1437903"/>
                  <a:gd name="connsiteY50" fmla="*/ 1444711 h 1695845"/>
                  <a:gd name="connsiteX51" fmla="*/ 394996 w 1437903"/>
                  <a:gd name="connsiteY51" fmla="*/ 1483917 h 1695845"/>
                  <a:gd name="connsiteX52" fmla="*/ 423118 w 1437903"/>
                  <a:gd name="connsiteY52" fmla="*/ 1556300 h 1695845"/>
                  <a:gd name="connsiteX53" fmla="*/ 531585 w 1437903"/>
                  <a:gd name="connsiteY53" fmla="*/ 1695033 h 1695845"/>
                  <a:gd name="connsiteX54" fmla="*/ 270459 w 1437903"/>
                  <a:gd name="connsiteY54" fmla="*/ 1486933 h 1695845"/>
                  <a:gd name="connsiteX55" fmla="*/ 202165 w 1437903"/>
                  <a:gd name="connsiteY55" fmla="*/ 1315026 h 1695845"/>
                  <a:gd name="connsiteX56" fmla="*/ 85664 w 1437903"/>
                  <a:gd name="connsiteY56" fmla="*/ 1275818 h 1695845"/>
                  <a:gd name="connsiteX57" fmla="*/ 25405 w 1437903"/>
                  <a:gd name="connsiteY57" fmla="*/ 1167243 h 1695845"/>
                  <a:gd name="connsiteX58" fmla="*/ 1301 w 1437903"/>
                  <a:gd name="connsiteY58" fmla="*/ 1052638 h 1695845"/>
                  <a:gd name="connsiteX59" fmla="*/ 61561 w 1437903"/>
                  <a:gd name="connsiteY59" fmla="*/ 1152164 h 1695845"/>
                  <a:gd name="connsiteX60" fmla="*/ 113784 w 1437903"/>
                  <a:gd name="connsiteY60" fmla="*/ 1155180 h 1695845"/>
                  <a:gd name="connsiteX61" fmla="*/ 21387 w 1437903"/>
                  <a:gd name="connsiteY61" fmla="*/ 630407 h 1695845"/>
                  <a:gd name="connsiteX62" fmla="*/ 157976 w 1437903"/>
                  <a:gd name="connsiteY62" fmla="*/ 217221 h 1695845"/>
                  <a:gd name="connsiteX63" fmla="*/ 519533 w 1437903"/>
                  <a:gd name="connsiteY63" fmla="*/ 3090 h 1695845"/>
                  <a:gd name="connsiteX64" fmla="*/ 525256 w 1437903"/>
                  <a:gd name="connsiteY64" fmla="*/ 47 h 1695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1437903" h="1695845">
                    <a:moveTo>
                      <a:pt x="525256" y="47"/>
                    </a:moveTo>
                    <a:cubicBezTo>
                      <a:pt x="522116" y="2006"/>
                      <a:pt x="411901" y="63472"/>
                      <a:pt x="370892" y="102617"/>
                    </a:cubicBezTo>
                    <a:cubicBezTo>
                      <a:pt x="324025" y="147353"/>
                      <a:pt x="270459" y="208174"/>
                      <a:pt x="238322" y="271508"/>
                    </a:cubicBezTo>
                    <a:cubicBezTo>
                      <a:pt x="206183" y="334843"/>
                      <a:pt x="176722" y="408735"/>
                      <a:pt x="178061" y="482625"/>
                    </a:cubicBezTo>
                    <a:cubicBezTo>
                      <a:pt x="179400" y="556515"/>
                      <a:pt x="234973" y="682180"/>
                      <a:pt x="246356" y="714852"/>
                    </a:cubicBezTo>
                    <a:cubicBezTo>
                      <a:pt x="257738" y="747525"/>
                      <a:pt x="243677" y="706307"/>
                      <a:pt x="246355" y="678661"/>
                    </a:cubicBezTo>
                    <a:cubicBezTo>
                      <a:pt x="249033" y="651015"/>
                      <a:pt x="248365" y="591199"/>
                      <a:pt x="262425" y="548977"/>
                    </a:cubicBezTo>
                    <a:cubicBezTo>
                      <a:pt x="276485" y="506753"/>
                      <a:pt x="291215" y="474582"/>
                      <a:pt x="330718" y="425322"/>
                    </a:cubicBezTo>
                    <a:cubicBezTo>
                      <a:pt x="370222" y="376061"/>
                      <a:pt x="421778" y="307700"/>
                      <a:pt x="499445" y="253413"/>
                    </a:cubicBezTo>
                    <a:cubicBezTo>
                      <a:pt x="577112" y="199127"/>
                      <a:pt x="769274" y="111161"/>
                      <a:pt x="796727" y="99600"/>
                    </a:cubicBezTo>
                    <a:cubicBezTo>
                      <a:pt x="824178" y="88039"/>
                      <a:pt x="703659" y="146849"/>
                      <a:pt x="664155" y="184047"/>
                    </a:cubicBezTo>
                    <a:cubicBezTo>
                      <a:pt x="624652" y="221244"/>
                      <a:pt x="576443" y="291114"/>
                      <a:pt x="559704" y="322781"/>
                    </a:cubicBezTo>
                    <a:cubicBezTo>
                      <a:pt x="542967" y="354448"/>
                      <a:pt x="556357" y="344395"/>
                      <a:pt x="563722" y="374051"/>
                    </a:cubicBezTo>
                    <a:cubicBezTo>
                      <a:pt x="571088" y="403708"/>
                      <a:pt x="591844" y="483631"/>
                      <a:pt x="603896" y="500721"/>
                    </a:cubicBezTo>
                    <a:cubicBezTo>
                      <a:pt x="615948" y="517813"/>
                      <a:pt x="604566" y="494689"/>
                      <a:pt x="636034" y="476594"/>
                    </a:cubicBezTo>
                    <a:cubicBezTo>
                      <a:pt x="667502" y="458498"/>
                      <a:pt x="731110" y="416777"/>
                      <a:pt x="792708" y="392146"/>
                    </a:cubicBezTo>
                    <a:cubicBezTo>
                      <a:pt x="854306" y="367517"/>
                      <a:pt x="986879" y="312224"/>
                      <a:pt x="1001609" y="316748"/>
                    </a:cubicBezTo>
                    <a:cubicBezTo>
                      <a:pt x="1016338" y="321271"/>
                      <a:pt x="897159" y="383602"/>
                      <a:pt x="881089" y="419291"/>
                    </a:cubicBezTo>
                    <a:cubicBezTo>
                      <a:pt x="865020" y="454979"/>
                      <a:pt x="869038" y="455985"/>
                      <a:pt x="905194" y="530881"/>
                    </a:cubicBezTo>
                    <a:cubicBezTo>
                      <a:pt x="941348" y="605777"/>
                      <a:pt x="1053834" y="822421"/>
                      <a:pt x="1098024" y="868666"/>
                    </a:cubicBezTo>
                    <a:cubicBezTo>
                      <a:pt x="1142213" y="914909"/>
                      <a:pt x="1138867" y="831971"/>
                      <a:pt x="1170335" y="808347"/>
                    </a:cubicBezTo>
                    <a:cubicBezTo>
                      <a:pt x="1201803" y="784723"/>
                      <a:pt x="1268758" y="715355"/>
                      <a:pt x="1286836" y="726916"/>
                    </a:cubicBezTo>
                    <a:cubicBezTo>
                      <a:pt x="1304914" y="738478"/>
                      <a:pt x="1268758" y="806336"/>
                      <a:pt x="1278802" y="877713"/>
                    </a:cubicBezTo>
                    <a:cubicBezTo>
                      <a:pt x="1288846" y="949090"/>
                      <a:pt x="1325670" y="1093856"/>
                      <a:pt x="1347095" y="1155181"/>
                    </a:cubicBezTo>
                    <a:cubicBezTo>
                      <a:pt x="1368521" y="1216505"/>
                      <a:pt x="1392625" y="1190368"/>
                      <a:pt x="1407355" y="1245659"/>
                    </a:cubicBezTo>
                    <a:cubicBezTo>
                      <a:pt x="1422085" y="1300950"/>
                      <a:pt x="1445520" y="1440690"/>
                      <a:pt x="1435476" y="1486934"/>
                    </a:cubicBezTo>
                    <a:cubicBezTo>
                      <a:pt x="1425433" y="1533179"/>
                      <a:pt x="1363836" y="1519608"/>
                      <a:pt x="1347095" y="1523125"/>
                    </a:cubicBezTo>
                    <a:cubicBezTo>
                      <a:pt x="1330357" y="1526645"/>
                      <a:pt x="1351114" y="1521618"/>
                      <a:pt x="1335044" y="1508046"/>
                    </a:cubicBezTo>
                    <a:cubicBezTo>
                      <a:pt x="1318973" y="1494474"/>
                      <a:pt x="1279472" y="1459287"/>
                      <a:pt x="1250681" y="1441694"/>
                    </a:cubicBezTo>
                    <a:cubicBezTo>
                      <a:pt x="1221890" y="1424102"/>
                      <a:pt x="1219881" y="1405503"/>
                      <a:pt x="1162300" y="1402487"/>
                    </a:cubicBezTo>
                    <a:cubicBezTo>
                      <a:pt x="1104717" y="1399471"/>
                      <a:pt x="998930" y="1420582"/>
                      <a:pt x="905194" y="1423599"/>
                    </a:cubicBezTo>
                    <a:cubicBezTo>
                      <a:pt x="811456" y="1426616"/>
                      <a:pt x="666833" y="1425610"/>
                      <a:pt x="599878" y="1420582"/>
                    </a:cubicBezTo>
                    <a:cubicBezTo>
                      <a:pt x="532923" y="1415555"/>
                      <a:pt x="533592" y="1389418"/>
                      <a:pt x="503463" y="1393439"/>
                    </a:cubicBezTo>
                    <a:lnTo>
                      <a:pt x="501235" y="1394163"/>
                    </a:lnTo>
                    <a:lnTo>
                      <a:pt x="512124" y="1388275"/>
                    </a:lnTo>
                    <a:cubicBezTo>
                      <a:pt x="533449" y="1376894"/>
                      <a:pt x="554373" y="1366061"/>
                      <a:pt x="573534" y="1357051"/>
                    </a:cubicBezTo>
                    <a:cubicBezTo>
                      <a:pt x="650177" y="1321011"/>
                      <a:pt x="735557" y="1290377"/>
                      <a:pt x="806019" y="1254746"/>
                    </a:cubicBezTo>
                    <a:cubicBezTo>
                      <a:pt x="876482" y="1219114"/>
                      <a:pt x="963973" y="1169629"/>
                      <a:pt x="996308" y="1143259"/>
                    </a:cubicBezTo>
                    <a:cubicBezTo>
                      <a:pt x="1028642" y="1116889"/>
                      <a:pt x="1004638" y="1113578"/>
                      <a:pt x="1000026" y="1096528"/>
                    </a:cubicBezTo>
                    <a:cubicBezTo>
                      <a:pt x="995414" y="1079479"/>
                      <a:pt x="991674" y="1059156"/>
                      <a:pt x="968637" y="1040964"/>
                    </a:cubicBezTo>
                    <a:cubicBezTo>
                      <a:pt x="945601" y="1022773"/>
                      <a:pt x="910629" y="991911"/>
                      <a:pt x="861806" y="987380"/>
                    </a:cubicBezTo>
                    <a:cubicBezTo>
                      <a:pt x="812983" y="982848"/>
                      <a:pt x="734711" y="994166"/>
                      <a:pt x="675699" y="1013775"/>
                    </a:cubicBezTo>
                    <a:cubicBezTo>
                      <a:pt x="616686" y="1033384"/>
                      <a:pt x="556452" y="1063359"/>
                      <a:pt x="507729" y="1105034"/>
                    </a:cubicBezTo>
                    <a:cubicBezTo>
                      <a:pt x="459005" y="1146710"/>
                      <a:pt x="414911" y="1214677"/>
                      <a:pt x="383353" y="1263830"/>
                    </a:cubicBezTo>
                    <a:cubicBezTo>
                      <a:pt x="351795" y="1312984"/>
                      <a:pt x="333585" y="1370138"/>
                      <a:pt x="318378" y="1399956"/>
                    </a:cubicBezTo>
                    <a:cubicBezTo>
                      <a:pt x="303170" y="1429774"/>
                      <a:pt x="287477" y="1430898"/>
                      <a:pt x="292108" y="1442735"/>
                    </a:cubicBezTo>
                    <a:cubicBezTo>
                      <a:pt x="296739" y="1454572"/>
                      <a:pt x="300286" y="1483653"/>
                      <a:pt x="346163" y="1470980"/>
                    </a:cubicBezTo>
                    <a:cubicBezTo>
                      <a:pt x="357632" y="1467812"/>
                      <a:pt x="372788" y="1461360"/>
                      <a:pt x="390266" y="1452900"/>
                    </a:cubicBezTo>
                    <a:lnTo>
                      <a:pt x="442236" y="1425932"/>
                    </a:lnTo>
                    <a:lnTo>
                      <a:pt x="435671" y="1430904"/>
                    </a:lnTo>
                    <a:cubicBezTo>
                      <a:pt x="429268" y="1436103"/>
                      <a:pt x="423619" y="1440941"/>
                      <a:pt x="419099" y="1444711"/>
                    </a:cubicBezTo>
                    <a:cubicBezTo>
                      <a:pt x="401022" y="1459791"/>
                      <a:pt x="394326" y="1465319"/>
                      <a:pt x="394996" y="1483917"/>
                    </a:cubicBezTo>
                    <a:cubicBezTo>
                      <a:pt x="395666" y="1502516"/>
                      <a:pt x="400352" y="1521115"/>
                      <a:pt x="423118" y="1556300"/>
                    </a:cubicBezTo>
                    <a:cubicBezTo>
                      <a:pt x="445882" y="1591487"/>
                      <a:pt x="557029" y="1706595"/>
                      <a:pt x="531585" y="1695033"/>
                    </a:cubicBezTo>
                    <a:cubicBezTo>
                      <a:pt x="506141" y="1683472"/>
                      <a:pt x="325363" y="1550268"/>
                      <a:pt x="270459" y="1486933"/>
                    </a:cubicBezTo>
                    <a:cubicBezTo>
                      <a:pt x="215555" y="1423599"/>
                      <a:pt x="232966" y="1350210"/>
                      <a:pt x="202165" y="1315026"/>
                    </a:cubicBezTo>
                    <a:cubicBezTo>
                      <a:pt x="171366" y="1279840"/>
                      <a:pt x="115124" y="1300448"/>
                      <a:pt x="85664" y="1275818"/>
                    </a:cubicBezTo>
                    <a:cubicBezTo>
                      <a:pt x="56205" y="1251187"/>
                      <a:pt x="39465" y="1204440"/>
                      <a:pt x="25405" y="1167243"/>
                    </a:cubicBezTo>
                    <a:cubicBezTo>
                      <a:pt x="11345" y="1130048"/>
                      <a:pt x="-4725" y="1055151"/>
                      <a:pt x="1301" y="1052638"/>
                    </a:cubicBezTo>
                    <a:cubicBezTo>
                      <a:pt x="7327" y="1050124"/>
                      <a:pt x="42813" y="1135075"/>
                      <a:pt x="61561" y="1152164"/>
                    </a:cubicBezTo>
                    <a:cubicBezTo>
                      <a:pt x="80309" y="1169256"/>
                      <a:pt x="120480" y="1242141"/>
                      <a:pt x="113784" y="1155180"/>
                    </a:cubicBezTo>
                    <a:cubicBezTo>
                      <a:pt x="107089" y="1068220"/>
                      <a:pt x="14022" y="786733"/>
                      <a:pt x="21387" y="630407"/>
                    </a:cubicBezTo>
                    <a:cubicBezTo>
                      <a:pt x="28753" y="474081"/>
                      <a:pt x="74953" y="321775"/>
                      <a:pt x="157976" y="217221"/>
                    </a:cubicBezTo>
                    <a:cubicBezTo>
                      <a:pt x="240999" y="112669"/>
                      <a:pt x="484047" y="22191"/>
                      <a:pt x="519533" y="3090"/>
                    </a:cubicBezTo>
                    <a:cubicBezTo>
                      <a:pt x="523969" y="703"/>
                      <a:pt x="525705" y="-232"/>
                      <a:pt x="525256" y="4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2" name="フリーフォーム: 図形 481">
                <a:extLst>
                  <a:ext uri="{FF2B5EF4-FFF2-40B4-BE49-F238E27FC236}">
                    <a16:creationId xmlns:a16="http://schemas.microsoft.com/office/drawing/2014/main" id="{168450FA-8A0E-4A41-BA82-59159B9572F6}"/>
                  </a:ext>
                </a:extLst>
              </p:cNvPr>
              <p:cNvSpPr/>
              <p:nvPr/>
            </p:nvSpPr>
            <p:spPr>
              <a:xfrm rot="1425112">
                <a:off x="5888479" y="2007747"/>
                <a:ext cx="58999" cy="31769"/>
              </a:xfrm>
              <a:custGeom>
                <a:avLst/>
                <a:gdLst>
                  <a:gd name="connsiteX0" fmla="*/ 37877 w 58999"/>
                  <a:gd name="connsiteY0" fmla="*/ 6862 h 31769"/>
                  <a:gd name="connsiteX1" fmla="*/ 58999 w 58999"/>
                  <a:gd name="connsiteY1" fmla="*/ 0 h 31769"/>
                  <a:gd name="connsiteX2" fmla="*/ 6076 w 58999"/>
                  <a:gd name="connsiteY2" fmla="*/ 28616 h 31769"/>
                  <a:gd name="connsiteX3" fmla="*/ 0 w 58999"/>
                  <a:gd name="connsiteY3" fmla="*/ 31769 h 31769"/>
                  <a:gd name="connsiteX4" fmla="*/ 14526 w 58999"/>
                  <a:gd name="connsiteY4" fmla="*/ 20765 h 31769"/>
                  <a:gd name="connsiteX5" fmla="*/ 37877 w 58999"/>
                  <a:gd name="connsiteY5" fmla="*/ 6862 h 31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999" h="31769">
                    <a:moveTo>
                      <a:pt x="37877" y="6862"/>
                    </a:moveTo>
                    <a:lnTo>
                      <a:pt x="58999" y="0"/>
                    </a:lnTo>
                    <a:lnTo>
                      <a:pt x="6076" y="28616"/>
                    </a:lnTo>
                    <a:lnTo>
                      <a:pt x="0" y="31769"/>
                    </a:lnTo>
                    <a:lnTo>
                      <a:pt x="14526" y="20765"/>
                    </a:lnTo>
                    <a:cubicBezTo>
                      <a:pt x="22058" y="15550"/>
                      <a:pt x="29967" y="10680"/>
                      <a:pt x="37877" y="6862"/>
                    </a:cubicBezTo>
                    <a:close/>
                  </a:path>
                </a:pathLst>
              </a:custGeom>
              <a:solidFill>
                <a:srgbClr val="FF0000">
                  <a:alpha val="49000"/>
                </a:srgbClr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3" name="フリーフォーム: 図形 482">
                <a:extLst>
                  <a:ext uri="{FF2B5EF4-FFF2-40B4-BE49-F238E27FC236}">
                    <a16:creationId xmlns:a16="http://schemas.microsoft.com/office/drawing/2014/main" id="{50BF2865-7526-4768-B9F5-40F2220184D5}"/>
                  </a:ext>
                </a:extLst>
              </p:cNvPr>
              <p:cNvSpPr/>
              <p:nvPr/>
            </p:nvSpPr>
            <p:spPr>
              <a:xfrm rot="20174888" flipH="1">
                <a:off x="6823433" y="801731"/>
                <a:ext cx="1242372" cy="1695847"/>
              </a:xfrm>
              <a:custGeom>
                <a:avLst/>
                <a:gdLst>
                  <a:gd name="connsiteX0" fmla="*/ 453829 w 1242372"/>
                  <a:gd name="connsiteY0" fmla="*/ 48 h 1695847"/>
                  <a:gd name="connsiteX1" fmla="*/ 448884 w 1242372"/>
                  <a:gd name="connsiteY1" fmla="*/ 3090 h 1695847"/>
                  <a:gd name="connsiteX2" fmla="*/ 136493 w 1242372"/>
                  <a:gd name="connsiteY2" fmla="*/ 217222 h 1695847"/>
                  <a:gd name="connsiteX3" fmla="*/ 18479 w 1242372"/>
                  <a:gd name="connsiteY3" fmla="*/ 630407 h 1695847"/>
                  <a:gd name="connsiteX4" fmla="*/ 98311 w 1242372"/>
                  <a:gd name="connsiteY4" fmla="*/ 1155181 h 1695847"/>
                  <a:gd name="connsiteX5" fmla="*/ 53189 w 1242372"/>
                  <a:gd name="connsiteY5" fmla="*/ 1152165 h 1695847"/>
                  <a:gd name="connsiteX6" fmla="*/ 1124 w 1242372"/>
                  <a:gd name="connsiteY6" fmla="*/ 1052638 h 1695847"/>
                  <a:gd name="connsiteX7" fmla="*/ 21951 w 1242372"/>
                  <a:gd name="connsiteY7" fmla="*/ 1167244 h 1695847"/>
                  <a:gd name="connsiteX8" fmla="*/ 74016 w 1242372"/>
                  <a:gd name="connsiteY8" fmla="*/ 1275818 h 1695847"/>
                  <a:gd name="connsiteX9" fmla="*/ 174674 w 1242372"/>
                  <a:gd name="connsiteY9" fmla="*/ 1315025 h 1695847"/>
                  <a:gd name="connsiteX10" fmla="*/ 233680 w 1242372"/>
                  <a:gd name="connsiteY10" fmla="*/ 1486934 h 1695847"/>
                  <a:gd name="connsiteX11" fmla="*/ 459297 w 1242372"/>
                  <a:gd name="connsiteY11" fmla="*/ 1695035 h 1695847"/>
                  <a:gd name="connsiteX12" fmla="*/ 365581 w 1242372"/>
                  <a:gd name="connsiteY12" fmla="*/ 1556301 h 1695847"/>
                  <a:gd name="connsiteX13" fmla="*/ 341282 w 1242372"/>
                  <a:gd name="connsiteY13" fmla="*/ 1483917 h 1695847"/>
                  <a:gd name="connsiteX14" fmla="*/ 362109 w 1242372"/>
                  <a:gd name="connsiteY14" fmla="*/ 1444711 h 1695847"/>
                  <a:gd name="connsiteX15" fmla="*/ 435000 w 1242372"/>
                  <a:gd name="connsiteY15" fmla="*/ 1393440 h 1695847"/>
                  <a:gd name="connsiteX16" fmla="*/ 518305 w 1242372"/>
                  <a:gd name="connsiteY16" fmla="*/ 1420582 h 1695847"/>
                  <a:gd name="connsiteX17" fmla="*/ 782102 w 1242372"/>
                  <a:gd name="connsiteY17" fmla="*/ 1423600 h 1695847"/>
                  <a:gd name="connsiteX18" fmla="*/ 1004245 w 1242372"/>
                  <a:gd name="connsiteY18" fmla="*/ 1402487 h 1695847"/>
                  <a:gd name="connsiteX19" fmla="*/ 1080608 w 1242372"/>
                  <a:gd name="connsiteY19" fmla="*/ 1441695 h 1695847"/>
                  <a:gd name="connsiteX20" fmla="*/ 1153499 w 1242372"/>
                  <a:gd name="connsiteY20" fmla="*/ 1508046 h 1695847"/>
                  <a:gd name="connsiteX21" fmla="*/ 1163912 w 1242372"/>
                  <a:gd name="connsiteY21" fmla="*/ 1523125 h 1695847"/>
                  <a:gd name="connsiteX22" fmla="*/ 1240275 w 1242372"/>
                  <a:gd name="connsiteY22" fmla="*/ 1486934 h 1695847"/>
                  <a:gd name="connsiteX23" fmla="*/ 1215977 w 1242372"/>
                  <a:gd name="connsiteY23" fmla="*/ 1245659 h 1695847"/>
                  <a:gd name="connsiteX24" fmla="*/ 1163912 w 1242372"/>
                  <a:gd name="connsiteY24" fmla="*/ 1155181 h 1695847"/>
                  <a:gd name="connsiteX25" fmla="*/ 1104906 w 1242372"/>
                  <a:gd name="connsiteY25" fmla="*/ 877713 h 1695847"/>
                  <a:gd name="connsiteX26" fmla="*/ 1111847 w 1242372"/>
                  <a:gd name="connsiteY26" fmla="*/ 726917 h 1695847"/>
                  <a:gd name="connsiteX27" fmla="*/ 1011189 w 1242372"/>
                  <a:gd name="connsiteY27" fmla="*/ 808347 h 1695847"/>
                  <a:gd name="connsiteX28" fmla="*/ 948711 w 1242372"/>
                  <a:gd name="connsiteY28" fmla="*/ 868666 h 1695847"/>
                  <a:gd name="connsiteX29" fmla="*/ 782102 w 1242372"/>
                  <a:gd name="connsiteY29" fmla="*/ 530881 h 1695847"/>
                  <a:gd name="connsiteX30" fmla="*/ 761276 w 1242372"/>
                  <a:gd name="connsiteY30" fmla="*/ 419290 h 1695847"/>
                  <a:gd name="connsiteX31" fmla="*/ 865406 w 1242372"/>
                  <a:gd name="connsiteY31" fmla="*/ 316748 h 1695847"/>
                  <a:gd name="connsiteX32" fmla="*/ 684913 w 1242372"/>
                  <a:gd name="connsiteY32" fmla="*/ 392147 h 1695847"/>
                  <a:gd name="connsiteX33" fmla="*/ 549543 w 1242372"/>
                  <a:gd name="connsiteY33" fmla="*/ 476594 h 1695847"/>
                  <a:gd name="connsiteX34" fmla="*/ 521776 w 1242372"/>
                  <a:gd name="connsiteY34" fmla="*/ 500721 h 1695847"/>
                  <a:gd name="connsiteX35" fmla="*/ 487065 w 1242372"/>
                  <a:gd name="connsiteY35" fmla="*/ 374051 h 1695847"/>
                  <a:gd name="connsiteX36" fmla="*/ 483594 w 1242372"/>
                  <a:gd name="connsiteY36" fmla="*/ 322781 h 1695847"/>
                  <a:gd name="connsiteX37" fmla="*/ 573841 w 1242372"/>
                  <a:gd name="connsiteY37" fmla="*/ 184047 h 1695847"/>
                  <a:gd name="connsiteX38" fmla="*/ 688384 w 1242372"/>
                  <a:gd name="connsiteY38" fmla="*/ 99600 h 1695847"/>
                  <a:gd name="connsiteX39" fmla="*/ 431528 w 1242372"/>
                  <a:gd name="connsiteY39" fmla="*/ 253414 h 1695847"/>
                  <a:gd name="connsiteX40" fmla="*/ 285746 w 1242372"/>
                  <a:gd name="connsiteY40" fmla="*/ 425322 h 1695847"/>
                  <a:gd name="connsiteX41" fmla="*/ 226739 w 1242372"/>
                  <a:gd name="connsiteY41" fmla="*/ 548977 h 1695847"/>
                  <a:gd name="connsiteX42" fmla="*/ 212855 w 1242372"/>
                  <a:gd name="connsiteY42" fmla="*/ 678661 h 1695847"/>
                  <a:gd name="connsiteX43" fmla="*/ 212855 w 1242372"/>
                  <a:gd name="connsiteY43" fmla="*/ 714852 h 1695847"/>
                  <a:gd name="connsiteX44" fmla="*/ 153848 w 1242372"/>
                  <a:gd name="connsiteY44" fmla="*/ 482625 h 1695847"/>
                  <a:gd name="connsiteX45" fmla="*/ 205914 w 1242372"/>
                  <a:gd name="connsiteY45" fmla="*/ 271509 h 1695847"/>
                  <a:gd name="connsiteX46" fmla="*/ 320457 w 1242372"/>
                  <a:gd name="connsiteY46" fmla="*/ 102617 h 1695847"/>
                  <a:gd name="connsiteX47" fmla="*/ 453829 w 1242372"/>
                  <a:gd name="connsiteY47" fmla="*/ 48 h 1695847"/>
                  <a:gd name="connsiteX48" fmla="*/ 550013 w 1242372"/>
                  <a:gd name="connsiteY48" fmla="*/ 920605 h 1695847"/>
                  <a:gd name="connsiteX49" fmla="*/ 801683 w 1242372"/>
                  <a:gd name="connsiteY49" fmla="*/ 905250 h 1695847"/>
                  <a:gd name="connsiteX50" fmla="*/ 923276 w 1242372"/>
                  <a:gd name="connsiteY50" fmla="*/ 933260 h 1695847"/>
                  <a:gd name="connsiteX51" fmla="*/ 981518 w 1242372"/>
                  <a:gd name="connsiteY51" fmla="*/ 1006492 h 1695847"/>
                  <a:gd name="connsiteX52" fmla="*/ 985880 w 1242372"/>
                  <a:gd name="connsiteY52" fmla="*/ 1047933 h 1695847"/>
                  <a:gd name="connsiteX53" fmla="*/ 905149 w 1242372"/>
                  <a:gd name="connsiteY53" fmla="*/ 1085193 h 1695847"/>
                  <a:gd name="connsiteX54" fmla="*/ 678882 w 1242372"/>
                  <a:gd name="connsiteY54" fmla="*/ 1205574 h 1695847"/>
                  <a:gd name="connsiteX55" fmla="*/ 518758 w 1242372"/>
                  <a:gd name="connsiteY55" fmla="*/ 1267365 h 1695847"/>
                  <a:gd name="connsiteX56" fmla="*/ 397402 w 1242372"/>
                  <a:gd name="connsiteY56" fmla="*/ 1350252 h 1695847"/>
                  <a:gd name="connsiteX57" fmla="*/ 291272 w 1242372"/>
                  <a:gd name="connsiteY57" fmla="*/ 1412565 h 1695847"/>
                  <a:gd name="connsiteX58" fmla="*/ 287607 w 1242372"/>
                  <a:gd name="connsiteY58" fmla="*/ 1313582 h 1695847"/>
                  <a:gd name="connsiteX59" fmla="*/ 429007 w 1242372"/>
                  <a:gd name="connsiteY59" fmla="*/ 1039761 h 1695847"/>
                  <a:gd name="connsiteX60" fmla="*/ 550013 w 1242372"/>
                  <a:gd name="connsiteY60" fmla="*/ 920605 h 1695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242372" h="1695847">
                    <a:moveTo>
                      <a:pt x="453829" y="48"/>
                    </a:moveTo>
                    <a:cubicBezTo>
                      <a:pt x="454217" y="-232"/>
                      <a:pt x="452716" y="703"/>
                      <a:pt x="448884" y="3090"/>
                    </a:cubicBezTo>
                    <a:cubicBezTo>
                      <a:pt x="418224" y="22190"/>
                      <a:pt x="208227" y="112669"/>
                      <a:pt x="136493" y="217222"/>
                    </a:cubicBezTo>
                    <a:cubicBezTo>
                      <a:pt x="64760" y="321775"/>
                      <a:pt x="24843" y="474081"/>
                      <a:pt x="18479" y="630407"/>
                    </a:cubicBezTo>
                    <a:cubicBezTo>
                      <a:pt x="12114" y="786734"/>
                      <a:pt x="92526" y="1068220"/>
                      <a:pt x="98311" y="1155181"/>
                    </a:cubicBezTo>
                    <a:cubicBezTo>
                      <a:pt x="104097" y="1242141"/>
                      <a:pt x="69388" y="1169256"/>
                      <a:pt x="53189" y="1152165"/>
                    </a:cubicBezTo>
                    <a:cubicBezTo>
                      <a:pt x="36991" y="1135074"/>
                      <a:pt x="6331" y="1050125"/>
                      <a:pt x="1124" y="1052638"/>
                    </a:cubicBezTo>
                    <a:cubicBezTo>
                      <a:pt x="-4082" y="1055152"/>
                      <a:pt x="9802" y="1130048"/>
                      <a:pt x="21951" y="1167244"/>
                    </a:cubicBezTo>
                    <a:cubicBezTo>
                      <a:pt x="34098" y="1204440"/>
                      <a:pt x="48561" y="1251188"/>
                      <a:pt x="74016" y="1275818"/>
                    </a:cubicBezTo>
                    <a:cubicBezTo>
                      <a:pt x="99469" y="1300448"/>
                      <a:pt x="148063" y="1279840"/>
                      <a:pt x="174674" y="1315025"/>
                    </a:cubicBezTo>
                    <a:cubicBezTo>
                      <a:pt x="201285" y="1350211"/>
                      <a:pt x="186244" y="1423599"/>
                      <a:pt x="233680" y="1486934"/>
                    </a:cubicBezTo>
                    <a:cubicBezTo>
                      <a:pt x="281118" y="1550269"/>
                      <a:pt x="437314" y="1683473"/>
                      <a:pt x="459297" y="1695035"/>
                    </a:cubicBezTo>
                    <a:cubicBezTo>
                      <a:pt x="481281" y="1706595"/>
                      <a:pt x="385249" y="1591487"/>
                      <a:pt x="365581" y="1556301"/>
                    </a:cubicBezTo>
                    <a:cubicBezTo>
                      <a:pt x="345911" y="1521115"/>
                      <a:pt x="341862" y="1502516"/>
                      <a:pt x="341282" y="1483917"/>
                    </a:cubicBezTo>
                    <a:cubicBezTo>
                      <a:pt x="340704" y="1465319"/>
                      <a:pt x="346490" y="1459790"/>
                      <a:pt x="362109" y="1444711"/>
                    </a:cubicBezTo>
                    <a:cubicBezTo>
                      <a:pt x="377728" y="1429632"/>
                      <a:pt x="408967" y="1397460"/>
                      <a:pt x="435000" y="1393440"/>
                    </a:cubicBezTo>
                    <a:cubicBezTo>
                      <a:pt x="461032" y="1389419"/>
                      <a:pt x="460454" y="1415556"/>
                      <a:pt x="518305" y="1420582"/>
                    </a:cubicBezTo>
                    <a:cubicBezTo>
                      <a:pt x="576154" y="1425610"/>
                      <a:pt x="701111" y="1426615"/>
                      <a:pt x="782102" y="1423600"/>
                    </a:cubicBezTo>
                    <a:cubicBezTo>
                      <a:pt x="863092" y="1420583"/>
                      <a:pt x="954494" y="1399470"/>
                      <a:pt x="1004245" y="1402487"/>
                    </a:cubicBezTo>
                    <a:cubicBezTo>
                      <a:pt x="1053996" y="1405504"/>
                      <a:pt x="1055733" y="1424102"/>
                      <a:pt x="1080608" y="1441695"/>
                    </a:cubicBezTo>
                    <a:cubicBezTo>
                      <a:pt x="1105484" y="1459288"/>
                      <a:pt x="1139614" y="1494474"/>
                      <a:pt x="1153499" y="1508046"/>
                    </a:cubicBezTo>
                    <a:cubicBezTo>
                      <a:pt x="1167384" y="1521617"/>
                      <a:pt x="1149450" y="1526645"/>
                      <a:pt x="1163912" y="1523125"/>
                    </a:cubicBezTo>
                    <a:cubicBezTo>
                      <a:pt x="1178376" y="1519608"/>
                      <a:pt x="1231597" y="1533179"/>
                      <a:pt x="1240275" y="1486934"/>
                    </a:cubicBezTo>
                    <a:cubicBezTo>
                      <a:pt x="1248953" y="1440691"/>
                      <a:pt x="1228705" y="1300951"/>
                      <a:pt x="1215977" y="1245659"/>
                    </a:cubicBezTo>
                    <a:cubicBezTo>
                      <a:pt x="1203251" y="1190368"/>
                      <a:pt x="1182424" y="1216505"/>
                      <a:pt x="1163912" y="1155181"/>
                    </a:cubicBezTo>
                    <a:cubicBezTo>
                      <a:pt x="1145400" y="1093857"/>
                      <a:pt x="1113584" y="949090"/>
                      <a:pt x="1104906" y="877713"/>
                    </a:cubicBezTo>
                    <a:cubicBezTo>
                      <a:pt x="1096228" y="806337"/>
                      <a:pt x="1127467" y="738478"/>
                      <a:pt x="1111847" y="726917"/>
                    </a:cubicBezTo>
                    <a:cubicBezTo>
                      <a:pt x="1096228" y="715356"/>
                      <a:pt x="1038377" y="784723"/>
                      <a:pt x="1011189" y="808347"/>
                    </a:cubicBezTo>
                    <a:cubicBezTo>
                      <a:pt x="984000" y="831971"/>
                      <a:pt x="986891" y="914909"/>
                      <a:pt x="948711" y="868666"/>
                    </a:cubicBezTo>
                    <a:cubicBezTo>
                      <a:pt x="910530" y="822422"/>
                      <a:pt x="813341" y="605777"/>
                      <a:pt x="782102" y="530881"/>
                    </a:cubicBezTo>
                    <a:cubicBezTo>
                      <a:pt x="750862" y="455985"/>
                      <a:pt x="747391" y="454979"/>
                      <a:pt x="761276" y="419290"/>
                    </a:cubicBezTo>
                    <a:cubicBezTo>
                      <a:pt x="775160" y="383602"/>
                      <a:pt x="878133" y="321272"/>
                      <a:pt x="865406" y="316748"/>
                    </a:cubicBezTo>
                    <a:cubicBezTo>
                      <a:pt x="852679" y="312224"/>
                      <a:pt x="738133" y="367517"/>
                      <a:pt x="684913" y="392147"/>
                    </a:cubicBezTo>
                    <a:cubicBezTo>
                      <a:pt x="631691" y="416777"/>
                      <a:pt x="576732" y="458498"/>
                      <a:pt x="549543" y="476594"/>
                    </a:cubicBezTo>
                    <a:cubicBezTo>
                      <a:pt x="522355" y="494689"/>
                      <a:pt x="532189" y="517812"/>
                      <a:pt x="521776" y="500721"/>
                    </a:cubicBezTo>
                    <a:cubicBezTo>
                      <a:pt x="511363" y="483631"/>
                      <a:pt x="493430" y="403709"/>
                      <a:pt x="487065" y="374051"/>
                    </a:cubicBezTo>
                    <a:cubicBezTo>
                      <a:pt x="480701" y="344394"/>
                      <a:pt x="469132" y="354449"/>
                      <a:pt x="483594" y="322781"/>
                    </a:cubicBezTo>
                    <a:cubicBezTo>
                      <a:pt x="498055" y="291114"/>
                      <a:pt x="539709" y="221244"/>
                      <a:pt x="573841" y="184047"/>
                    </a:cubicBezTo>
                    <a:cubicBezTo>
                      <a:pt x="607973" y="146850"/>
                      <a:pt x="712103" y="88039"/>
                      <a:pt x="688384" y="99600"/>
                    </a:cubicBezTo>
                    <a:cubicBezTo>
                      <a:pt x="664666" y="111162"/>
                      <a:pt x="498635" y="199127"/>
                      <a:pt x="431528" y="253414"/>
                    </a:cubicBezTo>
                    <a:cubicBezTo>
                      <a:pt x="364423" y="307700"/>
                      <a:pt x="319878" y="376061"/>
                      <a:pt x="285746" y="425322"/>
                    </a:cubicBezTo>
                    <a:cubicBezTo>
                      <a:pt x="251614" y="474582"/>
                      <a:pt x="238888" y="506754"/>
                      <a:pt x="226739" y="548977"/>
                    </a:cubicBezTo>
                    <a:cubicBezTo>
                      <a:pt x="214591" y="591199"/>
                      <a:pt x="215169" y="651015"/>
                      <a:pt x="212855" y="678661"/>
                    </a:cubicBezTo>
                    <a:cubicBezTo>
                      <a:pt x="210541" y="706307"/>
                      <a:pt x="222689" y="747525"/>
                      <a:pt x="212855" y="714852"/>
                    </a:cubicBezTo>
                    <a:cubicBezTo>
                      <a:pt x="203021" y="682181"/>
                      <a:pt x="155004" y="556515"/>
                      <a:pt x="153848" y="482625"/>
                    </a:cubicBezTo>
                    <a:cubicBezTo>
                      <a:pt x="152690" y="408735"/>
                      <a:pt x="178145" y="334844"/>
                      <a:pt x="205914" y="271509"/>
                    </a:cubicBezTo>
                    <a:cubicBezTo>
                      <a:pt x="233681" y="208174"/>
                      <a:pt x="279962" y="147352"/>
                      <a:pt x="320457" y="102617"/>
                    </a:cubicBezTo>
                    <a:cubicBezTo>
                      <a:pt x="355889" y="63473"/>
                      <a:pt x="451117" y="2007"/>
                      <a:pt x="453829" y="48"/>
                    </a:cubicBezTo>
                    <a:close/>
                    <a:moveTo>
                      <a:pt x="550013" y="920605"/>
                    </a:moveTo>
                    <a:cubicBezTo>
                      <a:pt x="612126" y="898187"/>
                      <a:pt x="739472" y="903140"/>
                      <a:pt x="801683" y="905250"/>
                    </a:cubicBezTo>
                    <a:cubicBezTo>
                      <a:pt x="863894" y="907359"/>
                      <a:pt x="893304" y="916386"/>
                      <a:pt x="923276" y="933260"/>
                    </a:cubicBezTo>
                    <a:cubicBezTo>
                      <a:pt x="953249" y="950134"/>
                      <a:pt x="968915" y="985733"/>
                      <a:pt x="981518" y="1006492"/>
                    </a:cubicBezTo>
                    <a:cubicBezTo>
                      <a:pt x="994122" y="1027250"/>
                      <a:pt x="998608" y="1034817"/>
                      <a:pt x="985880" y="1047933"/>
                    </a:cubicBezTo>
                    <a:cubicBezTo>
                      <a:pt x="973152" y="1061050"/>
                      <a:pt x="956315" y="1058919"/>
                      <a:pt x="905149" y="1085193"/>
                    </a:cubicBezTo>
                    <a:cubicBezTo>
                      <a:pt x="853982" y="1111466"/>
                      <a:pt x="743281" y="1175212"/>
                      <a:pt x="678882" y="1205574"/>
                    </a:cubicBezTo>
                    <a:cubicBezTo>
                      <a:pt x="614484" y="1235936"/>
                      <a:pt x="565671" y="1243252"/>
                      <a:pt x="518758" y="1267365"/>
                    </a:cubicBezTo>
                    <a:cubicBezTo>
                      <a:pt x="471844" y="1291478"/>
                      <a:pt x="435316" y="1326052"/>
                      <a:pt x="397402" y="1350252"/>
                    </a:cubicBezTo>
                    <a:cubicBezTo>
                      <a:pt x="359487" y="1374452"/>
                      <a:pt x="309572" y="1418677"/>
                      <a:pt x="291272" y="1412565"/>
                    </a:cubicBezTo>
                    <a:cubicBezTo>
                      <a:pt x="272972" y="1406453"/>
                      <a:pt x="264651" y="1375716"/>
                      <a:pt x="287607" y="1313582"/>
                    </a:cubicBezTo>
                    <a:cubicBezTo>
                      <a:pt x="310562" y="1251448"/>
                      <a:pt x="385273" y="1105257"/>
                      <a:pt x="429007" y="1039761"/>
                    </a:cubicBezTo>
                    <a:cubicBezTo>
                      <a:pt x="472741" y="974265"/>
                      <a:pt x="487901" y="943023"/>
                      <a:pt x="550013" y="92060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58" name="フリーフォーム: 図形 257">
              <a:extLst>
                <a:ext uri="{FF2B5EF4-FFF2-40B4-BE49-F238E27FC236}">
                  <a16:creationId xmlns:a16="http://schemas.microsoft.com/office/drawing/2014/main" id="{95DAE789-B67B-44E2-9FA7-CD1D8C6DBEB7}"/>
                </a:ext>
              </a:extLst>
            </p:cNvPr>
            <p:cNvSpPr/>
            <p:nvPr/>
          </p:nvSpPr>
          <p:spPr>
            <a:xfrm>
              <a:off x="9428580" y="3190925"/>
              <a:ext cx="979821" cy="213494"/>
            </a:xfrm>
            <a:custGeom>
              <a:avLst/>
              <a:gdLst>
                <a:gd name="connsiteX0" fmla="*/ 11245 w 853972"/>
                <a:gd name="connsiteY0" fmla="*/ 83193 h 159710"/>
                <a:gd name="connsiteX1" fmla="*/ 430345 w 853972"/>
                <a:gd name="connsiteY1" fmla="*/ 159393 h 159710"/>
                <a:gd name="connsiteX2" fmla="*/ 779595 w 853972"/>
                <a:gd name="connsiteY2" fmla="*/ 108593 h 159710"/>
                <a:gd name="connsiteX3" fmla="*/ 852620 w 853972"/>
                <a:gd name="connsiteY3" fmla="*/ 64143 h 159710"/>
                <a:gd name="connsiteX4" fmla="*/ 811345 w 853972"/>
                <a:gd name="connsiteY4" fmla="*/ 38743 h 159710"/>
                <a:gd name="connsiteX5" fmla="*/ 630370 w 853972"/>
                <a:gd name="connsiteY5" fmla="*/ 26043 h 159710"/>
                <a:gd name="connsiteX6" fmla="*/ 481145 w 853972"/>
                <a:gd name="connsiteY6" fmla="*/ 38743 h 159710"/>
                <a:gd name="connsiteX7" fmla="*/ 309695 w 853972"/>
                <a:gd name="connsiteY7" fmla="*/ 16518 h 159710"/>
                <a:gd name="connsiteX8" fmla="*/ 135070 w 853972"/>
                <a:gd name="connsiteY8" fmla="*/ 643 h 159710"/>
                <a:gd name="connsiteX9" fmla="*/ 11245 w 853972"/>
                <a:gd name="connsiteY9" fmla="*/ 83193 h 15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3972" h="159710">
                  <a:moveTo>
                    <a:pt x="11245" y="83193"/>
                  </a:moveTo>
                  <a:cubicBezTo>
                    <a:pt x="60458" y="109651"/>
                    <a:pt x="302287" y="155160"/>
                    <a:pt x="430345" y="159393"/>
                  </a:cubicBezTo>
                  <a:cubicBezTo>
                    <a:pt x="558403" y="163626"/>
                    <a:pt x="709216" y="124468"/>
                    <a:pt x="779595" y="108593"/>
                  </a:cubicBezTo>
                  <a:cubicBezTo>
                    <a:pt x="849974" y="92718"/>
                    <a:pt x="847328" y="75785"/>
                    <a:pt x="852620" y="64143"/>
                  </a:cubicBezTo>
                  <a:cubicBezTo>
                    <a:pt x="857912" y="52501"/>
                    <a:pt x="848387" y="45093"/>
                    <a:pt x="811345" y="38743"/>
                  </a:cubicBezTo>
                  <a:cubicBezTo>
                    <a:pt x="774303" y="32393"/>
                    <a:pt x="685403" y="26043"/>
                    <a:pt x="630370" y="26043"/>
                  </a:cubicBezTo>
                  <a:cubicBezTo>
                    <a:pt x="575337" y="26043"/>
                    <a:pt x="534591" y="40330"/>
                    <a:pt x="481145" y="38743"/>
                  </a:cubicBezTo>
                  <a:cubicBezTo>
                    <a:pt x="427699" y="37156"/>
                    <a:pt x="367374" y="22868"/>
                    <a:pt x="309695" y="16518"/>
                  </a:cubicBezTo>
                  <a:cubicBezTo>
                    <a:pt x="252016" y="10168"/>
                    <a:pt x="182695" y="-3061"/>
                    <a:pt x="135070" y="643"/>
                  </a:cubicBezTo>
                  <a:cubicBezTo>
                    <a:pt x="87445" y="4347"/>
                    <a:pt x="-37968" y="56735"/>
                    <a:pt x="11245" y="83193"/>
                  </a:cubicBezTo>
                  <a:close/>
                </a:path>
              </a:pathLst>
            </a:custGeom>
            <a:solidFill>
              <a:srgbClr val="FF0066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フリーフォーム: 図形 258">
              <a:extLst>
                <a:ext uri="{FF2B5EF4-FFF2-40B4-BE49-F238E27FC236}">
                  <a16:creationId xmlns:a16="http://schemas.microsoft.com/office/drawing/2014/main" id="{D7B853FE-CFC6-462A-A81A-27256E1D57F5}"/>
                </a:ext>
              </a:extLst>
            </p:cNvPr>
            <p:cNvSpPr/>
            <p:nvPr/>
          </p:nvSpPr>
          <p:spPr>
            <a:xfrm>
              <a:off x="9738082" y="520652"/>
              <a:ext cx="505145" cy="281584"/>
            </a:xfrm>
            <a:custGeom>
              <a:avLst/>
              <a:gdLst>
                <a:gd name="connsiteX0" fmla="*/ 759 w 322343"/>
                <a:gd name="connsiteY0" fmla="*/ 15923 h 153574"/>
                <a:gd name="connsiteX1" fmla="*/ 175384 w 322343"/>
                <a:gd name="connsiteY1" fmla="*/ 48 h 153574"/>
                <a:gd name="connsiteX2" fmla="*/ 321434 w 322343"/>
                <a:gd name="connsiteY2" fmla="*/ 19098 h 153574"/>
                <a:gd name="connsiteX3" fmla="*/ 232534 w 322343"/>
                <a:gd name="connsiteY3" fmla="*/ 25448 h 153574"/>
                <a:gd name="connsiteX4" fmla="*/ 137284 w 322343"/>
                <a:gd name="connsiteY4" fmla="*/ 149273 h 153574"/>
                <a:gd name="connsiteX5" fmla="*/ 137284 w 322343"/>
                <a:gd name="connsiteY5" fmla="*/ 120698 h 153574"/>
                <a:gd name="connsiteX6" fmla="*/ 111884 w 322343"/>
                <a:gd name="connsiteY6" fmla="*/ 76248 h 153574"/>
                <a:gd name="connsiteX7" fmla="*/ 759 w 322343"/>
                <a:gd name="connsiteY7" fmla="*/ 15923 h 15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2343" h="153574">
                  <a:moveTo>
                    <a:pt x="759" y="15923"/>
                  </a:moveTo>
                  <a:cubicBezTo>
                    <a:pt x="11342" y="3223"/>
                    <a:pt x="121938" y="-481"/>
                    <a:pt x="175384" y="48"/>
                  </a:cubicBezTo>
                  <a:cubicBezTo>
                    <a:pt x="228830" y="577"/>
                    <a:pt x="311909" y="14865"/>
                    <a:pt x="321434" y="19098"/>
                  </a:cubicBezTo>
                  <a:cubicBezTo>
                    <a:pt x="330959" y="23331"/>
                    <a:pt x="263226" y="3752"/>
                    <a:pt x="232534" y="25448"/>
                  </a:cubicBezTo>
                  <a:cubicBezTo>
                    <a:pt x="201842" y="47144"/>
                    <a:pt x="153159" y="133398"/>
                    <a:pt x="137284" y="149273"/>
                  </a:cubicBezTo>
                  <a:cubicBezTo>
                    <a:pt x="121409" y="165148"/>
                    <a:pt x="141517" y="132869"/>
                    <a:pt x="137284" y="120698"/>
                  </a:cubicBezTo>
                  <a:cubicBezTo>
                    <a:pt x="133051" y="108527"/>
                    <a:pt x="130405" y="90535"/>
                    <a:pt x="111884" y="76248"/>
                  </a:cubicBezTo>
                  <a:cubicBezTo>
                    <a:pt x="93363" y="61961"/>
                    <a:pt x="-9824" y="28623"/>
                    <a:pt x="759" y="1592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フリーフォーム: 図形 259">
              <a:extLst>
                <a:ext uri="{FF2B5EF4-FFF2-40B4-BE49-F238E27FC236}">
                  <a16:creationId xmlns:a16="http://schemas.microsoft.com/office/drawing/2014/main" id="{0CB7E36C-A79E-467A-A2B3-92B89CF3995B}"/>
                </a:ext>
              </a:extLst>
            </p:cNvPr>
            <p:cNvSpPr/>
            <p:nvPr/>
          </p:nvSpPr>
          <p:spPr>
            <a:xfrm>
              <a:off x="9363850" y="3412428"/>
              <a:ext cx="1168765" cy="292246"/>
            </a:xfrm>
            <a:custGeom>
              <a:avLst/>
              <a:gdLst>
                <a:gd name="connsiteX0" fmla="*/ 2400 w 1168765"/>
                <a:gd name="connsiteY0" fmla="*/ 80072 h 292246"/>
                <a:gd name="connsiteX1" fmla="*/ 150567 w 1168765"/>
                <a:gd name="connsiteY1" fmla="*/ 215539 h 292246"/>
                <a:gd name="connsiteX2" fmla="*/ 228883 w 1168765"/>
                <a:gd name="connsiteY2" fmla="*/ 249405 h 292246"/>
                <a:gd name="connsiteX3" fmla="*/ 453250 w 1168765"/>
                <a:gd name="connsiteY3" fmla="*/ 285389 h 292246"/>
                <a:gd name="connsiteX4" fmla="*/ 675500 w 1168765"/>
                <a:gd name="connsiteY4" fmla="*/ 287505 h 292246"/>
                <a:gd name="connsiteX5" fmla="*/ 1001467 w 1168765"/>
                <a:gd name="connsiteY5" fmla="*/ 234589 h 292246"/>
                <a:gd name="connsiteX6" fmla="*/ 1122117 w 1168765"/>
                <a:gd name="connsiteY6" fmla="*/ 156272 h 292246"/>
                <a:gd name="connsiteX7" fmla="*/ 1168683 w 1168765"/>
                <a:gd name="connsiteY7" fmla="*/ 1755 h 292246"/>
                <a:gd name="connsiteX8" fmla="*/ 1130583 w 1168765"/>
                <a:gd name="connsiteY8" fmla="*/ 77955 h 292246"/>
                <a:gd name="connsiteX9" fmla="*/ 1033217 w 1168765"/>
                <a:gd name="connsiteY9" fmla="*/ 158389 h 292246"/>
                <a:gd name="connsiteX10" fmla="*/ 749583 w 1168765"/>
                <a:gd name="connsiteY10" fmla="*/ 230355 h 292246"/>
                <a:gd name="connsiteX11" fmla="*/ 239467 w 1168765"/>
                <a:gd name="connsiteY11" fmla="*/ 204955 h 292246"/>
                <a:gd name="connsiteX12" fmla="*/ 70133 w 1168765"/>
                <a:gd name="connsiteY12" fmla="*/ 156272 h 292246"/>
                <a:gd name="connsiteX13" fmla="*/ 2400 w 1168765"/>
                <a:gd name="connsiteY13" fmla="*/ 80072 h 29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8765" h="292246">
                  <a:moveTo>
                    <a:pt x="2400" y="80072"/>
                  </a:moveTo>
                  <a:cubicBezTo>
                    <a:pt x="15806" y="89950"/>
                    <a:pt x="112820" y="187317"/>
                    <a:pt x="150567" y="215539"/>
                  </a:cubicBezTo>
                  <a:cubicBezTo>
                    <a:pt x="188314" y="243761"/>
                    <a:pt x="178436" y="237763"/>
                    <a:pt x="228883" y="249405"/>
                  </a:cubicBezTo>
                  <a:cubicBezTo>
                    <a:pt x="279330" y="261047"/>
                    <a:pt x="378814" y="279039"/>
                    <a:pt x="453250" y="285389"/>
                  </a:cubicBezTo>
                  <a:cubicBezTo>
                    <a:pt x="527686" y="291739"/>
                    <a:pt x="584131" y="295972"/>
                    <a:pt x="675500" y="287505"/>
                  </a:cubicBezTo>
                  <a:cubicBezTo>
                    <a:pt x="766869" y="279038"/>
                    <a:pt x="927031" y="256461"/>
                    <a:pt x="1001467" y="234589"/>
                  </a:cubicBezTo>
                  <a:cubicBezTo>
                    <a:pt x="1075903" y="212717"/>
                    <a:pt x="1094248" y="195078"/>
                    <a:pt x="1122117" y="156272"/>
                  </a:cubicBezTo>
                  <a:cubicBezTo>
                    <a:pt x="1149986" y="117466"/>
                    <a:pt x="1167272" y="14808"/>
                    <a:pt x="1168683" y="1755"/>
                  </a:cubicBezTo>
                  <a:cubicBezTo>
                    <a:pt x="1170094" y="-11298"/>
                    <a:pt x="1153161" y="51849"/>
                    <a:pt x="1130583" y="77955"/>
                  </a:cubicBezTo>
                  <a:cubicBezTo>
                    <a:pt x="1108005" y="104061"/>
                    <a:pt x="1096717" y="132989"/>
                    <a:pt x="1033217" y="158389"/>
                  </a:cubicBezTo>
                  <a:cubicBezTo>
                    <a:pt x="969717" y="183789"/>
                    <a:pt x="881875" y="222594"/>
                    <a:pt x="749583" y="230355"/>
                  </a:cubicBezTo>
                  <a:cubicBezTo>
                    <a:pt x="617291" y="238116"/>
                    <a:pt x="352709" y="217302"/>
                    <a:pt x="239467" y="204955"/>
                  </a:cubicBezTo>
                  <a:cubicBezTo>
                    <a:pt x="126225" y="192608"/>
                    <a:pt x="105764" y="174969"/>
                    <a:pt x="70133" y="156272"/>
                  </a:cubicBezTo>
                  <a:cubicBezTo>
                    <a:pt x="34502" y="137575"/>
                    <a:pt x="-11006" y="70194"/>
                    <a:pt x="2400" y="80072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フリーフォーム: 図形 260">
              <a:extLst>
                <a:ext uri="{FF2B5EF4-FFF2-40B4-BE49-F238E27FC236}">
                  <a16:creationId xmlns:a16="http://schemas.microsoft.com/office/drawing/2014/main" id="{F408128D-04C7-416E-A319-1C249F987FD2}"/>
                </a:ext>
              </a:extLst>
            </p:cNvPr>
            <p:cNvSpPr/>
            <p:nvPr/>
          </p:nvSpPr>
          <p:spPr>
            <a:xfrm>
              <a:off x="9489707" y="3263895"/>
              <a:ext cx="880256" cy="865213"/>
            </a:xfrm>
            <a:custGeom>
              <a:avLst/>
              <a:gdLst>
                <a:gd name="connsiteX0" fmla="*/ 5660 w 880256"/>
                <a:gd name="connsiteY0" fmla="*/ 12908 h 723822"/>
                <a:gd name="connsiteX1" fmla="*/ 141126 w 880256"/>
                <a:gd name="connsiteY1" fmla="*/ 389675 h 723822"/>
                <a:gd name="connsiteX2" fmla="*/ 289293 w 880256"/>
                <a:gd name="connsiteY2" fmla="*/ 580175 h 723822"/>
                <a:gd name="connsiteX3" fmla="*/ 416293 w 880256"/>
                <a:gd name="connsiteY3" fmla="*/ 711408 h 723822"/>
                <a:gd name="connsiteX4" fmla="*/ 623726 w 880256"/>
                <a:gd name="connsiteY4" fmla="*/ 698708 h 723822"/>
                <a:gd name="connsiteX5" fmla="*/ 704160 w 880256"/>
                <a:gd name="connsiteY5" fmla="*/ 537841 h 723822"/>
                <a:gd name="connsiteX6" fmla="*/ 780360 w 880256"/>
                <a:gd name="connsiteY6" fmla="*/ 275375 h 723822"/>
                <a:gd name="connsiteX7" fmla="*/ 856560 w 880256"/>
                <a:gd name="connsiteY7" fmla="*/ 118741 h 723822"/>
                <a:gd name="connsiteX8" fmla="*/ 873493 w 880256"/>
                <a:gd name="connsiteY8" fmla="*/ 4441 h 723822"/>
                <a:gd name="connsiteX9" fmla="*/ 754960 w 880256"/>
                <a:gd name="connsiteY9" fmla="*/ 67941 h 723822"/>
                <a:gd name="connsiteX10" fmla="*/ 623726 w 880256"/>
                <a:gd name="connsiteY10" fmla="*/ 89108 h 723822"/>
                <a:gd name="connsiteX11" fmla="*/ 340093 w 880256"/>
                <a:gd name="connsiteY11" fmla="*/ 84875 h 723822"/>
                <a:gd name="connsiteX12" fmla="*/ 5660 w 880256"/>
                <a:gd name="connsiteY12" fmla="*/ 12908 h 72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256" h="723822">
                  <a:moveTo>
                    <a:pt x="5660" y="12908"/>
                  </a:moveTo>
                  <a:cubicBezTo>
                    <a:pt x="-27501" y="63708"/>
                    <a:pt x="93854" y="295131"/>
                    <a:pt x="141126" y="389675"/>
                  </a:cubicBezTo>
                  <a:cubicBezTo>
                    <a:pt x="188398" y="484219"/>
                    <a:pt x="243432" y="526553"/>
                    <a:pt x="289293" y="580175"/>
                  </a:cubicBezTo>
                  <a:cubicBezTo>
                    <a:pt x="335154" y="633797"/>
                    <a:pt x="360554" y="691653"/>
                    <a:pt x="416293" y="711408"/>
                  </a:cubicBezTo>
                  <a:cubicBezTo>
                    <a:pt x="472032" y="731163"/>
                    <a:pt x="575748" y="727636"/>
                    <a:pt x="623726" y="698708"/>
                  </a:cubicBezTo>
                  <a:cubicBezTo>
                    <a:pt x="671704" y="669780"/>
                    <a:pt x="678054" y="608396"/>
                    <a:pt x="704160" y="537841"/>
                  </a:cubicBezTo>
                  <a:cubicBezTo>
                    <a:pt x="730266" y="467286"/>
                    <a:pt x="754960" y="345225"/>
                    <a:pt x="780360" y="275375"/>
                  </a:cubicBezTo>
                  <a:cubicBezTo>
                    <a:pt x="805760" y="205525"/>
                    <a:pt x="841038" y="163897"/>
                    <a:pt x="856560" y="118741"/>
                  </a:cubicBezTo>
                  <a:cubicBezTo>
                    <a:pt x="872082" y="73585"/>
                    <a:pt x="890426" y="12908"/>
                    <a:pt x="873493" y="4441"/>
                  </a:cubicBezTo>
                  <a:cubicBezTo>
                    <a:pt x="856560" y="-4026"/>
                    <a:pt x="796588" y="53830"/>
                    <a:pt x="754960" y="67941"/>
                  </a:cubicBezTo>
                  <a:cubicBezTo>
                    <a:pt x="713332" y="82052"/>
                    <a:pt x="692870" y="86286"/>
                    <a:pt x="623726" y="89108"/>
                  </a:cubicBezTo>
                  <a:cubicBezTo>
                    <a:pt x="554582" y="91930"/>
                    <a:pt x="441693" y="92636"/>
                    <a:pt x="340093" y="84875"/>
                  </a:cubicBezTo>
                  <a:cubicBezTo>
                    <a:pt x="238493" y="77114"/>
                    <a:pt x="38821" y="-37892"/>
                    <a:pt x="5660" y="12908"/>
                  </a:cubicBezTo>
                  <a:close/>
                </a:path>
              </a:pathLst>
            </a:custGeom>
            <a:solidFill>
              <a:srgbClr val="FF0066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フリーフォーム: 図形 261">
              <a:extLst>
                <a:ext uri="{FF2B5EF4-FFF2-40B4-BE49-F238E27FC236}">
                  <a16:creationId xmlns:a16="http://schemas.microsoft.com/office/drawing/2014/main" id="{CAF4B684-7522-44F5-8388-52651EB5A757}"/>
                </a:ext>
              </a:extLst>
            </p:cNvPr>
            <p:cNvSpPr/>
            <p:nvPr/>
          </p:nvSpPr>
          <p:spPr>
            <a:xfrm>
              <a:off x="9939317" y="3542380"/>
              <a:ext cx="106733" cy="384099"/>
            </a:xfrm>
            <a:custGeom>
              <a:avLst/>
              <a:gdLst>
                <a:gd name="connsiteX0" fmla="*/ 11133 w 106733"/>
                <a:gd name="connsiteY0" fmla="*/ 920 h 384099"/>
                <a:gd name="connsiteX1" fmla="*/ 74633 w 106733"/>
                <a:gd name="connsiteY1" fmla="*/ 293020 h 384099"/>
                <a:gd name="connsiteX2" fmla="*/ 106383 w 106733"/>
                <a:gd name="connsiteY2" fmla="*/ 381920 h 384099"/>
                <a:gd name="connsiteX3" fmla="*/ 55583 w 106733"/>
                <a:gd name="connsiteY3" fmla="*/ 343820 h 384099"/>
                <a:gd name="connsiteX4" fmla="*/ 4783 w 106733"/>
                <a:gd name="connsiteY4" fmla="*/ 204120 h 384099"/>
                <a:gd name="connsiteX5" fmla="*/ 11133 w 106733"/>
                <a:gd name="connsiteY5" fmla="*/ 920 h 38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733" h="384099">
                  <a:moveTo>
                    <a:pt x="11133" y="920"/>
                  </a:moveTo>
                  <a:cubicBezTo>
                    <a:pt x="22775" y="15736"/>
                    <a:pt x="58758" y="229520"/>
                    <a:pt x="74633" y="293020"/>
                  </a:cubicBezTo>
                  <a:cubicBezTo>
                    <a:pt x="90508" y="356520"/>
                    <a:pt x="109558" y="373453"/>
                    <a:pt x="106383" y="381920"/>
                  </a:cubicBezTo>
                  <a:cubicBezTo>
                    <a:pt x="103208" y="390387"/>
                    <a:pt x="72516" y="373453"/>
                    <a:pt x="55583" y="343820"/>
                  </a:cubicBezTo>
                  <a:cubicBezTo>
                    <a:pt x="38650" y="314187"/>
                    <a:pt x="13250" y="253862"/>
                    <a:pt x="4783" y="204120"/>
                  </a:cubicBezTo>
                  <a:cubicBezTo>
                    <a:pt x="-3684" y="154378"/>
                    <a:pt x="-509" y="-13896"/>
                    <a:pt x="11133" y="920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フリーフォーム: 図形 262">
              <a:extLst>
                <a:ext uri="{FF2B5EF4-FFF2-40B4-BE49-F238E27FC236}">
                  <a16:creationId xmlns:a16="http://schemas.microsoft.com/office/drawing/2014/main" id="{AC111FA2-1711-4EA4-919F-D9BE99E137E9}"/>
                </a:ext>
              </a:extLst>
            </p:cNvPr>
            <p:cNvSpPr/>
            <p:nvPr/>
          </p:nvSpPr>
          <p:spPr>
            <a:xfrm>
              <a:off x="9975355" y="3412742"/>
              <a:ext cx="268693" cy="118842"/>
            </a:xfrm>
            <a:custGeom>
              <a:avLst/>
              <a:gdLst>
                <a:gd name="connsiteX0" fmla="*/ 495 w 268693"/>
                <a:gd name="connsiteY0" fmla="*/ 54358 h 118842"/>
                <a:gd name="connsiteX1" fmla="*/ 89395 w 268693"/>
                <a:gd name="connsiteY1" fmla="*/ 54358 h 118842"/>
                <a:gd name="connsiteX2" fmla="*/ 235445 w 268693"/>
                <a:gd name="connsiteY2" fmla="*/ 9908 h 118842"/>
                <a:gd name="connsiteX3" fmla="*/ 260845 w 268693"/>
                <a:gd name="connsiteY3" fmla="*/ 9908 h 118842"/>
                <a:gd name="connsiteX4" fmla="*/ 127495 w 268693"/>
                <a:gd name="connsiteY4" fmla="*/ 117858 h 118842"/>
                <a:gd name="connsiteX5" fmla="*/ 495 w 268693"/>
                <a:gd name="connsiteY5" fmla="*/ 54358 h 11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693" h="118842">
                  <a:moveTo>
                    <a:pt x="495" y="54358"/>
                  </a:moveTo>
                  <a:cubicBezTo>
                    <a:pt x="-5855" y="43775"/>
                    <a:pt x="50237" y="61766"/>
                    <a:pt x="89395" y="54358"/>
                  </a:cubicBezTo>
                  <a:cubicBezTo>
                    <a:pt x="128553" y="46950"/>
                    <a:pt x="206870" y="17316"/>
                    <a:pt x="235445" y="9908"/>
                  </a:cubicBezTo>
                  <a:cubicBezTo>
                    <a:pt x="264020" y="2500"/>
                    <a:pt x="278837" y="-8084"/>
                    <a:pt x="260845" y="9908"/>
                  </a:cubicBezTo>
                  <a:cubicBezTo>
                    <a:pt x="242853" y="27900"/>
                    <a:pt x="166653" y="108333"/>
                    <a:pt x="127495" y="117858"/>
                  </a:cubicBezTo>
                  <a:cubicBezTo>
                    <a:pt x="88337" y="127383"/>
                    <a:pt x="6845" y="64941"/>
                    <a:pt x="495" y="54358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フリーフォーム: 図形 263">
              <a:extLst>
                <a:ext uri="{FF2B5EF4-FFF2-40B4-BE49-F238E27FC236}">
                  <a16:creationId xmlns:a16="http://schemas.microsoft.com/office/drawing/2014/main" id="{4480233B-D907-4770-B8D9-0B6F4461956A}"/>
                </a:ext>
              </a:extLst>
            </p:cNvPr>
            <p:cNvSpPr/>
            <p:nvPr/>
          </p:nvSpPr>
          <p:spPr>
            <a:xfrm rot="887980" flipH="1">
              <a:off x="9632168" y="3374653"/>
              <a:ext cx="268693" cy="118842"/>
            </a:xfrm>
            <a:custGeom>
              <a:avLst/>
              <a:gdLst>
                <a:gd name="connsiteX0" fmla="*/ 495 w 268693"/>
                <a:gd name="connsiteY0" fmla="*/ 54358 h 118842"/>
                <a:gd name="connsiteX1" fmla="*/ 89395 w 268693"/>
                <a:gd name="connsiteY1" fmla="*/ 54358 h 118842"/>
                <a:gd name="connsiteX2" fmla="*/ 235445 w 268693"/>
                <a:gd name="connsiteY2" fmla="*/ 9908 h 118842"/>
                <a:gd name="connsiteX3" fmla="*/ 260845 w 268693"/>
                <a:gd name="connsiteY3" fmla="*/ 9908 h 118842"/>
                <a:gd name="connsiteX4" fmla="*/ 127495 w 268693"/>
                <a:gd name="connsiteY4" fmla="*/ 117858 h 118842"/>
                <a:gd name="connsiteX5" fmla="*/ 495 w 268693"/>
                <a:gd name="connsiteY5" fmla="*/ 54358 h 11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693" h="118842">
                  <a:moveTo>
                    <a:pt x="495" y="54358"/>
                  </a:moveTo>
                  <a:cubicBezTo>
                    <a:pt x="-5855" y="43775"/>
                    <a:pt x="50237" y="61766"/>
                    <a:pt x="89395" y="54358"/>
                  </a:cubicBezTo>
                  <a:cubicBezTo>
                    <a:pt x="128553" y="46950"/>
                    <a:pt x="206870" y="17316"/>
                    <a:pt x="235445" y="9908"/>
                  </a:cubicBezTo>
                  <a:cubicBezTo>
                    <a:pt x="264020" y="2500"/>
                    <a:pt x="278837" y="-8084"/>
                    <a:pt x="260845" y="9908"/>
                  </a:cubicBezTo>
                  <a:cubicBezTo>
                    <a:pt x="242853" y="27900"/>
                    <a:pt x="166653" y="108333"/>
                    <a:pt x="127495" y="117858"/>
                  </a:cubicBezTo>
                  <a:cubicBezTo>
                    <a:pt x="88337" y="127383"/>
                    <a:pt x="6845" y="64941"/>
                    <a:pt x="495" y="54358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リーフォーム: 図形 264">
              <a:extLst>
                <a:ext uri="{FF2B5EF4-FFF2-40B4-BE49-F238E27FC236}">
                  <a16:creationId xmlns:a16="http://schemas.microsoft.com/office/drawing/2014/main" id="{E97B435A-9EBC-4A49-A8F4-804B50B49F80}"/>
                </a:ext>
              </a:extLst>
            </p:cNvPr>
            <p:cNvSpPr/>
            <p:nvPr/>
          </p:nvSpPr>
          <p:spPr>
            <a:xfrm>
              <a:off x="10264739" y="3629964"/>
              <a:ext cx="225414" cy="528864"/>
            </a:xfrm>
            <a:custGeom>
              <a:avLst/>
              <a:gdLst>
                <a:gd name="connsiteX0" fmla="*/ 36 w 225414"/>
                <a:gd name="connsiteY0" fmla="*/ 24461 h 528864"/>
                <a:gd name="connsiteX1" fmla="*/ 107986 w 225414"/>
                <a:gd name="connsiteY1" fmla="*/ 75261 h 528864"/>
                <a:gd name="connsiteX2" fmla="*/ 120686 w 225414"/>
                <a:gd name="connsiteY2" fmla="*/ 221311 h 528864"/>
                <a:gd name="connsiteX3" fmla="*/ 92111 w 225414"/>
                <a:gd name="connsiteY3" fmla="*/ 389586 h 528864"/>
                <a:gd name="connsiteX4" fmla="*/ 130211 w 225414"/>
                <a:gd name="connsiteY4" fmla="*/ 507061 h 528864"/>
                <a:gd name="connsiteX5" fmla="*/ 212761 w 225414"/>
                <a:gd name="connsiteY5" fmla="*/ 526111 h 528864"/>
                <a:gd name="connsiteX6" fmla="*/ 222286 w 225414"/>
                <a:gd name="connsiteY6" fmla="*/ 472136 h 528864"/>
                <a:gd name="connsiteX7" fmla="*/ 184186 w 225414"/>
                <a:gd name="connsiteY7" fmla="*/ 380061 h 528864"/>
                <a:gd name="connsiteX8" fmla="*/ 133386 w 225414"/>
                <a:gd name="connsiteY8" fmla="*/ 253061 h 528864"/>
                <a:gd name="connsiteX9" fmla="*/ 120686 w 225414"/>
                <a:gd name="connsiteY9" fmla="*/ 18111 h 528864"/>
                <a:gd name="connsiteX10" fmla="*/ 36 w 225414"/>
                <a:gd name="connsiteY10" fmla="*/ 24461 h 52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5414" h="528864">
                  <a:moveTo>
                    <a:pt x="36" y="24461"/>
                  </a:moveTo>
                  <a:cubicBezTo>
                    <a:pt x="-2081" y="33986"/>
                    <a:pt x="87878" y="42453"/>
                    <a:pt x="107986" y="75261"/>
                  </a:cubicBezTo>
                  <a:cubicBezTo>
                    <a:pt x="128094" y="108069"/>
                    <a:pt x="123332" y="168924"/>
                    <a:pt x="120686" y="221311"/>
                  </a:cubicBezTo>
                  <a:cubicBezTo>
                    <a:pt x="118040" y="273699"/>
                    <a:pt x="90524" y="341961"/>
                    <a:pt x="92111" y="389586"/>
                  </a:cubicBezTo>
                  <a:cubicBezTo>
                    <a:pt x="93698" y="437211"/>
                    <a:pt x="110103" y="484307"/>
                    <a:pt x="130211" y="507061"/>
                  </a:cubicBezTo>
                  <a:cubicBezTo>
                    <a:pt x="150319" y="529815"/>
                    <a:pt x="197415" y="531932"/>
                    <a:pt x="212761" y="526111"/>
                  </a:cubicBezTo>
                  <a:cubicBezTo>
                    <a:pt x="228107" y="520290"/>
                    <a:pt x="227048" y="496478"/>
                    <a:pt x="222286" y="472136"/>
                  </a:cubicBezTo>
                  <a:cubicBezTo>
                    <a:pt x="217524" y="447794"/>
                    <a:pt x="199003" y="416573"/>
                    <a:pt x="184186" y="380061"/>
                  </a:cubicBezTo>
                  <a:cubicBezTo>
                    <a:pt x="169369" y="343549"/>
                    <a:pt x="143969" y="313386"/>
                    <a:pt x="133386" y="253061"/>
                  </a:cubicBezTo>
                  <a:cubicBezTo>
                    <a:pt x="122803" y="192736"/>
                    <a:pt x="136561" y="57798"/>
                    <a:pt x="120686" y="18111"/>
                  </a:cubicBezTo>
                  <a:cubicBezTo>
                    <a:pt x="104811" y="-21576"/>
                    <a:pt x="2153" y="14936"/>
                    <a:pt x="36" y="24461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フリーフォーム: 図形 265">
              <a:extLst>
                <a:ext uri="{FF2B5EF4-FFF2-40B4-BE49-F238E27FC236}">
                  <a16:creationId xmlns:a16="http://schemas.microsoft.com/office/drawing/2014/main" id="{325DC7DC-3D48-4F40-802F-938254A462BB}"/>
                </a:ext>
              </a:extLst>
            </p:cNvPr>
            <p:cNvSpPr/>
            <p:nvPr/>
          </p:nvSpPr>
          <p:spPr>
            <a:xfrm>
              <a:off x="9782084" y="3205084"/>
              <a:ext cx="664118" cy="409080"/>
            </a:xfrm>
            <a:custGeom>
              <a:avLst/>
              <a:gdLst>
                <a:gd name="connsiteX0" fmla="*/ 104866 w 664118"/>
                <a:gd name="connsiteY0" fmla="*/ 27066 h 409080"/>
                <a:gd name="connsiteX1" fmla="*/ 153549 w 664118"/>
                <a:gd name="connsiteY1" fmla="*/ 46116 h 409080"/>
                <a:gd name="connsiteX2" fmla="*/ 339816 w 664118"/>
                <a:gd name="connsiteY2" fmla="*/ 39766 h 409080"/>
                <a:gd name="connsiteX3" fmla="*/ 532433 w 664118"/>
                <a:gd name="connsiteY3" fmla="*/ 48233 h 409080"/>
                <a:gd name="connsiteX4" fmla="*/ 574766 w 664118"/>
                <a:gd name="connsiteY4" fmla="*/ 94799 h 409080"/>
                <a:gd name="connsiteX5" fmla="*/ 583233 w 664118"/>
                <a:gd name="connsiteY5" fmla="*/ 209099 h 409080"/>
                <a:gd name="connsiteX6" fmla="*/ 549366 w 664118"/>
                <a:gd name="connsiteY6" fmla="*/ 374199 h 409080"/>
                <a:gd name="connsiteX7" fmla="*/ 494333 w 664118"/>
                <a:gd name="connsiteY7" fmla="*/ 401716 h 409080"/>
                <a:gd name="connsiteX8" fmla="*/ 545133 w 664118"/>
                <a:gd name="connsiteY8" fmla="*/ 389016 h 409080"/>
                <a:gd name="connsiteX9" fmla="*/ 653083 w 664118"/>
                <a:gd name="connsiteY9" fmla="*/ 198516 h 409080"/>
                <a:gd name="connsiteX10" fmla="*/ 636149 w 664118"/>
                <a:gd name="connsiteY10" fmla="*/ 69399 h 409080"/>
                <a:gd name="connsiteX11" fmla="*/ 437183 w 664118"/>
                <a:gd name="connsiteY11" fmla="*/ 1666 h 409080"/>
                <a:gd name="connsiteX12" fmla="*/ 295366 w 664118"/>
                <a:gd name="connsiteY12" fmla="*/ 20716 h 409080"/>
                <a:gd name="connsiteX13" fmla="*/ 170483 w 664118"/>
                <a:gd name="connsiteY13" fmla="*/ 20716 h 409080"/>
                <a:gd name="connsiteX14" fmla="*/ 1149 w 664118"/>
                <a:gd name="connsiteY14" fmla="*/ 12249 h 409080"/>
                <a:gd name="connsiteX15" fmla="*/ 104866 w 664118"/>
                <a:gd name="connsiteY15" fmla="*/ 27066 h 40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4118" h="409080">
                  <a:moveTo>
                    <a:pt x="104866" y="27066"/>
                  </a:moveTo>
                  <a:cubicBezTo>
                    <a:pt x="130266" y="32711"/>
                    <a:pt x="114391" y="43999"/>
                    <a:pt x="153549" y="46116"/>
                  </a:cubicBezTo>
                  <a:cubicBezTo>
                    <a:pt x="192707" y="48233"/>
                    <a:pt x="276669" y="39413"/>
                    <a:pt x="339816" y="39766"/>
                  </a:cubicBezTo>
                  <a:cubicBezTo>
                    <a:pt x="402963" y="40119"/>
                    <a:pt x="493275" y="39061"/>
                    <a:pt x="532433" y="48233"/>
                  </a:cubicBezTo>
                  <a:cubicBezTo>
                    <a:pt x="571591" y="57405"/>
                    <a:pt x="566299" y="67988"/>
                    <a:pt x="574766" y="94799"/>
                  </a:cubicBezTo>
                  <a:cubicBezTo>
                    <a:pt x="583233" y="121610"/>
                    <a:pt x="587466" y="162532"/>
                    <a:pt x="583233" y="209099"/>
                  </a:cubicBezTo>
                  <a:cubicBezTo>
                    <a:pt x="579000" y="255666"/>
                    <a:pt x="564183" y="342096"/>
                    <a:pt x="549366" y="374199"/>
                  </a:cubicBezTo>
                  <a:cubicBezTo>
                    <a:pt x="534549" y="406302"/>
                    <a:pt x="495039" y="399246"/>
                    <a:pt x="494333" y="401716"/>
                  </a:cubicBezTo>
                  <a:cubicBezTo>
                    <a:pt x="493627" y="404186"/>
                    <a:pt x="518675" y="422883"/>
                    <a:pt x="545133" y="389016"/>
                  </a:cubicBezTo>
                  <a:cubicBezTo>
                    <a:pt x="571591" y="355149"/>
                    <a:pt x="637914" y="251785"/>
                    <a:pt x="653083" y="198516"/>
                  </a:cubicBezTo>
                  <a:cubicBezTo>
                    <a:pt x="668252" y="145247"/>
                    <a:pt x="672132" y="102207"/>
                    <a:pt x="636149" y="69399"/>
                  </a:cubicBezTo>
                  <a:cubicBezTo>
                    <a:pt x="600166" y="36591"/>
                    <a:pt x="493980" y="9780"/>
                    <a:pt x="437183" y="1666"/>
                  </a:cubicBezTo>
                  <a:cubicBezTo>
                    <a:pt x="380386" y="-6448"/>
                    <a:pt x="339816" y="17541"/>
                    <a:pt x="295366" y="20716"/>
                  </a:cubicBezTo>
                  <a:cubicBezTo>
                    <a:pt x="250916" y="23891"/>
                    <a:pt x="219519" y="22127"/>
                    <a:pt x="170483" y="20716"/>
                  </a:cubicBezTo>
                  <a:cubicBezTo>
                    <a:pt x="121447" y="19305"/>
                    <a:pt x="13496" y="14013"/>
                    <a:pt x="1149" y="12249"/>
                  </a:cubicBezTo>
                  <a:cubicBezTo>
                    <a:pt x="-11198" y="10485"/>
                    <a:pt x="79466" y="21421"/>
                    <a:pt x="104866" y="27066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フリーフォーム: 図形 266">
              <a:extLst>
                <a:ext uri="{FF2B5EF4-FFF2-40B4-BE49-F238E27FC236}">
                  <a16:creationId xmlns:a16="http://schemas.microsoft.com/office/drawing/2014/main" id="{DF326962-9B74-4B5C-B824-870255DFD524}"/>
                </a:ext>
              </a:extLst>
            </p:cNvPr>
            <p:cNvSpPr/>
            <p:nvPr/>
          </p:nvSpPr>
          <p:spPr>
            <a:xfrm>
              <a:off x="9977435" y="3090559"/>
              <a:ext cx="90502" cy="70426"/>
            </a:xfrm>
            <a:custGeom>
              <a:avLst/>
              <a:gdLst>
                <a:gd name="connsiteX0" fmla="*/ 3 w 90502"/>
                <a:gd name="connsiteY0" fmla="*/ 304 h 70426"/>
                <a:gd name="connsiteX1" fmla="*/ 69853 w 90502"/>
                <a:gd name="connsiteY1" fmla="*/ 30466 h 70426"/>
                <a:gd name="connsiteX2" fmla="*/ 63503 w 90502"/>
                <a:gd name="connsiteY2" fmla="*/ 65391 h 70426"/>
                <a:gd name="connsiteX3" fmla="*/ 90490 w 90502"/>
                <a:gd name="connsiteY3" fmla="*/ 68566 h 70426"/>
                <a:gd name="connsiteX4" fmla="*/ 66678 w 90502"/>
                <a:gd name="connsiteY4" fmla="*/ 49516 h 70426"/>
                <a:gd name="connsiteX5" fmla="*/ 3 w 90502"/>
                <a:gd name="connsiteY5" fmla="*/ 304 h 7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502" h="70426">
                  <a:moveTo>
                    <a:pt x="3" y="304"/>
                  </a:moveTo>
                  <a:cubicBezTo>
                    <a:pt x="532" y="-2871"/>
                    <a:pt x="59270" y="19618"/>
                    <a:pt x="69853" y="30466"/>
                  </a:cubicBezTo>
                  <a:cubicBezTo>
                    <a:pt x="80436" y="41314"/>
                    <a:pt x="60064" y="59041"/>
                    <a:pt x="63503" y="65391"/>
                  </a:cubicBezTo>
                  <a:cubicBezTo>
                    <a:pt x="66942" y="71741"/>
                    <a:pt x="89961" y="71212"/>
                    <a:pt x="90490" y="68566"/>
                  </a:cubicBezTo>
                  <a:cubicBezTo>
                    <a:pt x="91019" y="65920"/>
                    <a:pt x="74616" y="56924"/>
                    <a:pt x="66678" y="49516"/>
                  </a:cubicBezTo>
                  <a:cubicBezTo>
                    <a:pt x="58741" y="42108"/>
                    <a:pt x="-526" y="3479"/>
                    <a:pt x="3" y="304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フリーフォーム: 図形 267">
              <a:extLst>
                <a:ext uri="{FF2B5EF4-FFF2-40B4-BE49-F238E27FC236}">
                  <a16:creationId xmlns:a16="http://schemas.microsoft.com/office/drawing/2014/main" id="{DAE9E4F4-44AC-45FF-AF51-60381A70327E}"/>
                </a:ext>
              </a:extLst>
            </p:cNvPr>
            <p:cNvSpPr/>
            <p:nvPr/>
          </p:nvSpPr>
          <p:spPr>
            <a:xfrm>
              <a:off x="9834537" y="3063856"/>
              <a:ext cx="42277" cy="79465"/>
            </a:xfrm>
            <a:custGeom>
              <a:avLst/>
              <a:gdLst>
                <a:gd name="connsiteX0" fmla="*/ 34951 w 42277"/>
                <a:gd name="connsiteY0" fmla="*/ 19 h 79465"/>
                <a:gd name="connsiteX1" fmla="*/ 26 w 42277"/>
                <a:gd name="connsiteY1" fmla="*/ 55582 h 79465"/>
                <a:gd name="connsiteX2" fmla="*/ 41301 w 42277"/>
                <a:gd name="connsiteY2" fmla="*/ 79394 h 79465"/>
                <a:gd name="connsiteX3" fmla="*/ 28601 w 42277"/>
                <a:gd name="connsiteY3" fmla="*/ 61932 h 79465"/>
                <a:gd name="connsiteX4" fmla="*/ 34951 w 42277"/>
                <a:gd name="connsiteY4" fmla="*/ 19 h 79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77" h="79465">
                  <a:moveTo>
                    <a:pt x="34951" y="19"/>
                  </a:moveTo>
                  <a:cubicBezTo>
                    <a:pt x="30189" y="-1039"/>
                    <a:pt x="-1032" y="42353"/>
                    <a:pt x="26" y="55582"/>
                  </a:cubicBezTo>
                  <a:cubicBezTo>
                    <a:pt x="1084" y="68811"/>
                    <a:pt x="36539" y="78336"/>
                    <a:pt x="41301" y="79394"/>
                  </a:cubicBezTo>
                  <a:cubicBezTo>
                    <a:pt x="46063" y="80452"/>
                    <a:pt x="32041" y="69605"/>
                    <a:pt x="28601" y="61932"/>
                  </a:cubicBezTo>
                  <a:cubicBezTo>
                    <a:pt x="25161" y="54259"/>
                    <a:pt x="39713" y="1077"/>
                    <a:pt x="34951" y="19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フリーフォーム: 図形 268">
              <a:extLst>
                <a:ext uri="{FF2B5EF4-FFF2-40B4-BE49-F238E27FC236}">
                  <a16:creationId xmlns:a16="http://schemas.microsoft.com/office/drawing/2014/main" id="{64B081C0-2BBA-410C-8E9D-FAAC1A456E02}"/>
                </a:ext>
              </a:extLst>
            </p:cNvPr>
            <p:cNvSpPr/>
            <p:nvPr/>
          </p:nvSpPr>
          <p:spPr>
            <a:xfrm>
              <a:off x="9773588" y="3139387"/>
              <a:ext cx="89624" cy="110732"/>
            </a:xfrm>
            <a:custGeom>
              <a:avLst/>
              <a:gdLst>
                <a:gd name="connsiteX0" fmla="*/ 3825 w 89624"/>
                <a:gd name="connsiteY0" fmla="*/ 688 h 110732"/>
                <a:gd name="connsiteX1" fmla="*/ 16525 w 89624"/>
                <a:gd name="connsiteY1" fmla="*/ 97526 h 110732"/>
                <a:gd name="connsiteX2" fmla="*/ 86375 w 89624"/>
                <a:gd name="connsiteY2" fmla="*/ 105463 h 110732"/>
                <a:gd name="connsiteX3" fmla="*/ 70500 w 89624"/>
                <a:gd name="connsiteY3" fmla="*/ 56251 h 110732"/>
                <a:gd name="connsiteX4" fmla="*/ 3825 w 89624"/>
                <a:gd name="connsiteY4" fmla="*/ 688 h 11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24" h="110732">
                  <a:moveTo>
                    <a:pt x="3825" y="688"/>
                  </a:moveTo>
                  <a:cubicBezTo>
                    <a:pt x="-5171" y="7567"/>
                    <a:pt x="2767" y="80064"/>
                    <a:pt x="16525" y="97526"/>
                  </a:cubicBezTo>
                  <a:cubicBezTo>
                    <a:pt x="30283" y="114988"/>
                    <a:pt x="77379" y="112342"/>
                    <a:pt x="86375" y="105463"/>
                  </a:cubicBezTo>
                  <a:cubicBezTo>
                    <a:pt x="95371" y="98584"/>
                    <a:pt x="84258" y="72126"/>
                    <a:pt x="70500" y="56251"/>
                  </a:cubicBezTo>
                  <a:cubicBezTo>
                    <a:pt x="56742" y="40376"/>
                    <a:pt x="12821" y="-6191"/>
                    <a:pt x="3825" y="688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フリーフォーム: 図形 269">
              <a:extLst>
                <a:ext uri="{FF2B5EF4-FFF2-40B4-BE49-F238E27FC236}">
                  <a16:creationId xmlns:a16="http://schemas.microsoft.com/office/drawing/2014/main" id="{736F203A-DE60-4002-BD6D-E316A4E47A55}"/>
                </a:ext>
              </a:extLst>
            </p:cNvPr>
            <p:cNvSpPr/>
            <p:nvPr/>
          </p:nvSpPr>
          <p:spPr>
            <a:xfrm>
              <a:off x="9151764" y="3066891"/>
              <a:ext cx="208736" cy="239240"/>
            </a:xfrm>
            <a:custGeom>
              <a:avLst/>
              <a:gdLst>
                <a:gd name="connsiteX0" fmla="*/ 208136 w 208736"/>
                <a:gd name="connsiteY0" fmla="*/ 228759 h 239240"/>
                <a:gd name="connsiteX1" fmla="*/ 157336 w 208736"/>
                <a:gd name="connsiteY1" fmla="*/ 226642 h 239240"/>
                <a:gd name="connsiteX2" fmla="*/ 172153 w 208736"/>
                <a:gd name="connsiteY2" fmla="*/ 114459 h 239240"/>
                <a:gd name="connsiteX3" fmla="*/ 157336 w 208736"/>
                <a:gd name="connsiteY3" fmla="*/ 8626 h 239240"/>
                <a:gd name="connsiteX4" fmla="*/ 45153 w 208736"/>
                <a:gd name="connsiteY4" fmla="*/ 14976 h 239240"/>
                <a:gd name="connsiteX5" fmla="*/ 2819 w 208736"/>
                <a:gd name="connsiteY5" fmla="*/ 84826 h 239240"/>
                <a:gd name="connsiteX6" fmla="*/ 117119 w 208736"/>
                <a:gd name="connsiteY6" fmla="*/ 156792 h 239240"/>
                <a:gd name="connsiteX7" fmla="*/ 208136 w 208736"/>
                <a:gd name="connsiteY7" fmla="*/ 228759 h 23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736" h="239240">
                  <a:moveTo>
                    <a:pt x="208136" y="228759"/>
                  </a:moveTo>
                  <a:cubicBezTo>
                    <a:pt x="214839" y="240401"/>
                    <a:pt x="163333" y="245692"/>
                    <a:pt x="157336" y="226642"/>
                  </a:cubicBezTo>
                  <a:cubicBezTo>
                    <a:pt x="151339" y="207592"/>
                    <a:pt x="172153" y="150795"/>
                    <a:pt x="172153" y="114459"/>
                  </a:cubicBezTo>
                  <a:cubicBezTo>
                    <a:pt x="172153" y="78123"/>
                    <a:pt x="178503" y="25207"/>
                    <a:pt x="157336" y="8626"/>
                  </a:cubicBezTo>
                  <a:cubicBezTo>
                    <a:pt x="136169" y="-7955"/>
                    <a:pt x="70906" y="2276"/>
                    <a:pt x="45153" y="14976"/>
                  </a:cubicBezTo>
                  <a:cubicBezTo>
                    <a:pt x="19400" y="27676"/>
                    <a:pt x="-9175" y="61190"/>
                    <a:pt x="2819" y="84826"/>
                  </a:cubicBezTo>
                  <a:cubicBezTo>
                    <a:pt x="14813" y="108462"/>
                    <a:pt x="90308" y="131745"/>
                    <a:pt x="117119" y="156792"/>
                  </a:cubicBezTo>
                  <a:cubicBezTo>
                    <a:pt x="143930" y="181839"/>
                    <a:pt x="201433" y="217117"/>
                    <a:pt x="208136" y="228759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フリーフォーム: 図形 270">
              <a:extLst>
                <a:ext uri="{FF2B5EF4-FFF2-40B4-BE49-F238E27FC236}">
                  <a16:creationId xmlns:a16="http://schemas.microsoft.com/office/drawing/2014/main" id="{ED0D6B61-AE2C-4CA9-8CC7-455C9487E394}"/>
                </a:ext>
              </a:extLst>
            </p:cNvPr>
            <p:cNvSpPr/>
            <p:nvPr/>
          </p:nvSpPr>
          <p:spPr>
            <a:xfrm rot="18900000">
              <a:off x="9287048" y="3076846"/>
              <a:ext cx="123526" cy="24684"/>
            </a:xfrm>
            <a:custGeom>
              <a:avLst/>
              <a:gdLst>
                <a:gd name="connsiteX0" fmla="*/ 38 w 123526"/>
                <a:gd name="connsiteY0" fmla="*/ 24420 h 24684"/>
                <a:gd name="connsiteX1" fmla="*/ 65126 w 123526"/>
                <a:gd name="connsiteY1" fmla="*/ 607 h 24684"/>
                <a:gd name="connsiteX2" fmla="*/ 112751 w 123526"/>
                <a:gd name="connsiteY2" fmla="*/ 8545 h 24684"/>
                <a:gd name="connsiteX3" fmla="*/ 120688 w 123526"/>
                <a:gd name="connsiteY3" fmla="*/ 24420 h 24684"/>
                <a:gd name="connsiteX4" fmla="*/ 74651 w 123526"/>
                <a:gd name="connsiteY4" fmla="*/ 14895 h 24684"/>
                <a:gd name="connsiteX5" fmla="*/ 38 w 123526"/>
                <a:gd name="connsiteY5" fmla="*/ 24420 h 24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526" h="24684">
                  <a:moveTo>
                    <a:pt x="38" y="24420"/>
                  </a:moveTo>
                  <a:cubicBezTo>
                    <a:pt x="-1549" y="22039"/>
                    <a:pt x="46341" y="3253"/>
                    <a:pt x="65126" y="607"/>
                  </a:cubicBezTo>
                  <a:cubicBezTo>
                    <a:pt x="83911" y="-2039"/>
                    <a:pt x="103491" y="4576"/>
                    <a:pt x="112751" y="8545"/>
                  </a:cubicBezTo>
                  <a:cubicBezTo>
                    <a:pt x="122011" y="12514"/>
                    <a:pt x="127038" y="23362"/>
                    <a:pt x="120688" y="24420"/>
                  </a:cubicBezTo>
                  <a:cubicBezTo>
                    <a:pt x="114338" y="25478"/>
                    <a:pt x="90790" y="17541"/>
                    <a:pt x="74651" y="14895"/>
                  </a:cubicBezTo>
                  <a:cubicBezTo>
                    <a:pt x="58512" y="12249"/>
                    <a:pt x="1625" y="26801"/>
                    <a:pt x="38" y="24420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フリーフォーム: 図形 271">
              <a:extLst>
                <a:ext uri="{FF2B5EF4-FFF2-40B4-BE49-F238E27FC236}">
                  <a16:creationId xmlns:a16="http://schemas.microsoft.com/office/drawing/2014/main" id="{033798EF-1446-420F-8E7A-48CCEA1CC1C9}"/>
                </a:ext>
              </a:extLst>
            </p:cNvPr>
            <p:cNvSpPr/>
            <p:nvPr/>
          </p:nvSpPr>
          <p:spPr>
            <a:xfrm rot="18900000">
              <a:off x="9289595" y="3089647"/>
              <a:ext cx="123526" cy="24684"/>
            </a:xfrm>
            <a:custGeom>
              <a:avLst/>
              <a:gdLst>
                <a:gd name="connsiteX0" fmla="*/ 38 w 123526"/>
                <a:gd name="connsiteY0" fmla="*/ 24420 h 24684"/>
                <a:gd name="connsiteX1" fmla="*/ 65126 w 123526"/>
                <a:gd name="connsiteY1" fmla="*/ 607 h 24684"/>
                <a:gd name="connsiteX2" fmla="*/ 112751 w 123526"/>
                <a:gd name="connsiteY2" fmla="*/ 8545 h 24684"/>
                <a:gd name="connsiteX3" fmla="*/ 120688 w 123526"/>
                <a:gd name="connsiteY3" fmla="*/ 24420 h 24684"/>
                <a:gd name="connsiteX4" fmla="*/ 74651 w 123526"/>
                <a:gd name="connsiteY4" fmla="*/ 14895 h 24684"/>
                <a:gd name="connsiteX5" fmla="*/ 38 w 123526"/>
                <a:gd name="connsiteY5" fmla="*/ 24420 h 24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526" h="24684">
                  <a:moveTo>
                    <a:pt x="38" y="24420"/>
                  </a:moveTo>
                  <a:cubicBezTo>
                    <a:pt x="-1549" y="22039"/>
                    <a:pt x="46341" y="3253"/>
                    <a:pt x="65126" y="607"/>
                  </a:cubicBezTo>
                  <a:cubicBezTo>
                    <a:pt x="83911" y="-2039"/>
                    <a:pt x="103491" y="4576"/>
                    <a:pt x="112751" y="8545"/>
                  </a:cubicBezTo>
                  <a:cubicBezTo>
                    <a:pt x="122011" y="12514"/>
                    <a:pt x="127038" y="23362"/>
                    <a:pt x="120688" y="24420"/>
                  </a:cubicBezTo>
                  <a:cubicBezTo>
                    <a:pt x="114338" y="25478"/>
                    <a:pt x="90790" y="17541"/>
                    <a:pt x="74651" y="14895"/>
                  </a:cubicBezTo>
                  <a:cubicBezTo>
                    <a:pt x="58512" y="12249"/>
                    <a:pt x="1625" y="26801"/>
                    <a:pt x="38" y="24420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フリーフォーム: 図形 272">
              <a:extLst>
                <a:ext uri="{FF2B5EF4-FFF2-40B4-BE49-F238E27FC236}">
                  <a16:creationId xmlns:a16="http://schemas.microsoft.com/office/drawing/2014/main" id="{8F85B971-E62E-4FB8-AC2F-54DEF5752F13}"/>
                </a:ext>
              </a:extLst>
            </p:cNvPr>
            <p:cNvSpPr/>
            <p:nvPr/>
          </p:nvSpPr>
          <p:spPr>
            <a:xfrm>
              <a:off x="9176030" y="3077540"/>
              <a:ext cx="128326" cy="56209"/>
            </a:xfrm>
            <a:custGeom>
              <a:avLst/>
              <a:gdLst>
                <a:gd name="connsiteX0" fmla="*/ 128308 w 128326"/>
                <a:gd name="connsiteY0" fmla="*/ 21260 h 56209"/>
                <a:gd name="connsiteX1" fmla="*/ 39408 w 128326"/>
                <a:gd name="connsiteY1" fmla="*/ 24435 h 56209"/>
                <a:gd name="connsiteX2" fmla="*/ 1308 w 128326"/>
                <a:gd name="connsiteY2" fmla="*/ 56185 h 56209"/>
                <a:gd name="connsiteX3" fmla="*/ 12420 w 128326"/>
                <a:gd name="connsiteY3" fmla="*/ 29198 h 56209"/>
                <a:gd name="connsiteX4" fmla="*/ 47345 w 128326"/>
                <a:gd name="connsiteY4" fmla="*/ 623 h 56209"/>
                <a:gd name="connsiteX5" fmla="*/ 128308 w 128326"/>
                <a:gd name="connsiteY5" fmla="*/ 21260 h 5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26" h="56209">
                  <a:moveTo>
                    <a:pt x="128308" y="21260"/>
                  </a:moveTo>
                  <a:cubicBezTo>
                    <a:pt x="126985" y="25229"/>
                    <a:pt x="60575" y="18614"/>
                    <a:pt x="39408" y="24435"/>
                  </a:cubicBezTo>
                  <a:cubicBezTo>
                    <a:pt x="18241" y="30256"/>
                    <a:pt x="5806" y="55391"/>
                    <a:pt x="1308" y="56185"/>
                  </a:cubicBezTo>
                  <a:cubicBezTo>
                    <a:pt x="-3190" y="56979"/>
                    <a:pt x="4747" y="38458"/>
                    <a:pt x="12420" y="29198"/>
                  </a:cubicBezTo>
                  <a:cubicBezTo>
                    <a:pt x="20093" y="19938"/>
                    <a:pt x="34116" y="5121"/>
                    <a:pt x="47345" y="623"/>
                  </a:cubicBezTo>
                  <a:cubicBezTo>
                    <a:pt x="60574" y="-3875"/>
                    <a:pt x="129631" y="17291"/>
                    <a:pt x="128308" y="21260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フリーフォーム: 図形 273">
              <a:extLst>
                <a:ext uri="{FF2B5EF4-FFF2-40B4-BE49-F238E27FC236}">
                  <a16:creationId xmlns:a16="http://schemas.microsoft.com/office/drawing/2014/main" id="{0BD808B1-4DC0-42D0-81E5-76C22BBD3FCF}"/>
                </a:ext>
              </a:extLst>
            </p:cNvPr>
            <p:cNvSpPr/>
            <p:nvPr/>
          </p:nvSpPr>
          <p:spPr>
            <a:xfrm>
              <a:off x="10370543" y="3912832"/>
              <a:ext cx="22527" cy="218423"/>
            </a:xfrm>
            <a:custGeom>
              <a:avLst/>
              <a:gdLst>
                <a:gd name="connsiteX0" fmla="*/ 19645 w 22527"/>
                <a:gd name="connsiteY0" fmla="*/ 356 h 218423"/>
                <a:gd name="connsiteX1" fmla="*/ 3770 w 22527"/>
                <a:gd name="connsiteY1" fmla="*/ 59093 h 218423"/>
                <a:gd name="connsiteX2" fmla="*/ 595 w 22527"/>
                <a:gd name="connsiteY2" fmla="*/ 116243 h 218423"/>
                <a:gd name="connsiteX3" fmla="*/ 2182 w 22527"/>
                <a:gd name="connsiteY3" fmla="*/ 160693 h 218423"/>
                <a:gd name="connsiteX4" fmla="*/ 21232 w 22527"/>
                <a:gd name="connsiteY4" fmla="*/ 217843 h 218423"/>
                <a:gd name="connsiteX5" fmla="*/ 19645 w 22527"/>
                <a:gd name="connsiteY5" fmla="*/ 187681 h 218423"/>
                <a:gd name="connsiteX6" fmla="*/ 10120 w 22527"/>
                <a:gd name="connsiteY6" fmla="*/ 146406 h 218423"/>
                <a:gd name="connsiteX7" fmla="*/ 8532 w 22527"/>
                <a:gd name="connsiteY7" fmla="*/ 87668 h 218423"/>
                <a:gd name="connsiteX8" fmla="*/ 19645 w 22527"/>
                <a:gd name="connsiteY8" fmla="*/ 356 h 21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27" h="218423">
                  <a:moveTo>
                    <a:pt x="19645" y="356"/>
                  </a:moveTo>
                  <a:cubicBezTo>
                    <a:pt x="18851" y="-4406"/>
                    <a:pt x="6945" y="39779"/>
                    <a:pt x="3770" y="59093"/>
                  </a:cubicBezTo>
                  <a:cubicBezTo>
                    <a:pt x="595" y="78408"/>
                    <a:pt x="860" y="99310"/>
                    <a:pt x="595" y="116243"/>
                  </a:cubicBezTo>
                  <a:cubicBezTo>
                    <a:pt x="330" y="133176"/>
                    <a:pt x="-1257" y="143760"/>
                    <a:pt x="2182" y="160693"/>
                  </a:cubicBezTo>
                  <a:cubicBezTo>
                    <a:pt x="5621" y="177626"/>
                    <a:pt x="18321" y="213345"/>
                    <a:pt x="21232" y="217843"/>
                  </a:cubicBezTo>
                  <a:cubicBezTo>
                    <a:pt x="24143" y="222341"/>
                    <a:pt x="21497" y="199587"/>
                    <a:pt x="19645" y="187681"/>
                  </a:cubicBezTo>
                  <a:cubicBezTo>
                    <a:pt x="17793" y="175775"/>
                    <a:pt x="11972" y="163075"/>
                    <a:pt x="10120" y="146406"/>
                  </a:cubicBezTo>
                  <a:cubicBezTo>
                    <a:pt x="8268" y="129737"/>
                    <a:pt x="7209" y="107512"/>
                    <a:pt x="8532" y="87668"/>
                  </a:cubicBezTo>
                  <a:cubicBezTo>
                    <a:pt x="9855" y="67824"/>
                    <a:pt x="20439" y="5118"/>
                    <a:pt x="19645" y="356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フリーフォーム: 図形 274">
              <a:extLst>
                <a:ext uri="{FF2B5EF4-FFF2-40B4-BE49-F238E27FC236}">
                  <a16:creationId xmlns:a16="http://schemas.microsoft.com/office/drawing/2014/main" id="{D7287DD9-21D7-43CF-A885-E4A3AE9242E5}"/>
                </a:ext>
              </a:extLst>
            </p:cNvPr>
            <p:cNvSpPr/>
            <p:nvPr/>
          </p:nvSpPr>
          <p:spPr>
            <a:xfrm>
              <a:off x="9559687" y="2958902"/>
              <a:ext cx="250079" cy="95573"/>
            </a:xfrm>
            <a:custGeom>
              <a:avLst/>
              <a:gdLst>
                <a:gd name="connsiteX0" fmla="*/ 238 w 250079"/>
                <a:gd name="connsiteY0" fmla="*/ 95448 h 95573"/>
                <a:gd name="connsiteX1" fmla="*/ 70088 w 250079"/>
                <a:gd name="connsiteY1" fmla="*/ 57348 h 95573"/>
                <a:gd name="connsiteX2" fmla="*/ 200263 w 250079"/>
                <a:gd name="connsiteY2" fmla="*/ 24011 h 95573"/>
                <a:gd name="connsiteX3" fmla="*/ 249476 w 250079"/>
                <a:gd name="connsiteY3" fmla="*/ 1786 h 95573"/>
                <a:gd name="connsiteX4" fmla="*/ 171688 w 250079"/>
                <a:gd name="connsiteY4" fmla="*/ 4961 h 95573"/>
                <a:gd name="connsiteX5" fmla="*/ 106601 w 250079"/>
                <a:gd name="connsiteY5" fmla="*/ 33536 h 95573"/>
                <a:gd name="connsiteX6" fmla="*/ 92313 w 250079"/>
                <a:gd name="connsiteY6" fmla="*/ 68461 h 95573"/>
                <a:gd name="connsiteX7" fmla="*/ 238 w 250079"/>
                <a:gd name="connsiteY7" fmla="*/ 95448 h 9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079" h="95573">
                  <a:moveTo>
                    <a:pt x="238" y="95448"/>
                  </a:moveTo>
                  <a:cubicBezTo>
                    <a:pt x="-3466" y="93596"/>
                    <a:pt x="36750" y="69254"/>
                    <a:pt x="70088" y="57348"/>
                  </a:cubicBezTo>
                  <a:cubicBezTo>
                    <a:pt x="103426" y="45442"/>
                    <a:pt x="170365" y="33271"/>
                    <a:pt x="200263" y="24011"/>
                  </a:cubicBezTo>
                  <a:cubicBezTo>
                    <a:pt x="230161" y="14751"/>
                    <a:pt x="254238" y="4961"/>
                    <a:pt x="249476" y="1786"/>
                  </a:cubicBezTo>
                  <a:cubicBezTo>
                    <a:pt x="244714" y="-1389"/>
                    <a:pt x="195501" y="-331"/>
                    <a:pt x="171688" y="4961"/>
                  </a:cubicBezTo>
                  <a:cubicBezTo>
                    <a:pt x="147875" y="10253"/>
                    <a:pt x="119830" y="22953"/>
                    <a:pt x="106601" y="33536"/>
                  </a:cubicBezTo>
                  <a:cubicBezTo>
                    <a:pt x="93372" y="44119"/>
                    <a:pt x="109511" y="58672"/>
                    <a:pt x="92313" y="68461"/>
                  </a:cubicBezTo>
                  <a:cubicBezTo>
                    <a:pt x="75115" y="78250"/>
                    <a:pt x="3942" y="97300"/>
                    <a:pt x="238" y="95448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フリーフォーム: 図形 275">
              <a:extLst>
                <a:ext uri="{FF2B5EF4-FFF2-40B4-BE49-F238E27FC236}">
                  <a16:creationId xmlns:a16="http://schemas.microsoft.com/office/drawing/2014/main" id="{0539A18D-93AA-44E0-ACEB-46AAC735A279}"/>
                </a:ext>
              </a:extLst>
            </p:cNvPr>
            <p:cNvSpPr/>
            <p:nvPr/>
          </p:nvSpPr>
          <p:spPr>
            <a:xfrm>
              <a:off x="9986348" y="2949561"/>
              <a:ext cx="262743" cy="86196"/>
            </a:xfrm>
            <a:custGeom>
              <a:avLst/>
              <a:gdLst>
                <a:gd name="connsiteX0" fmla="*/ 85 w 262743"/>
                <a:gd name="connsiteY0" fmla="*/ 1072 h 86196"/>
                <a:gd name="connsiteX1" fmla="*/ 152485 w 262743"/>
                <a:gd name="connsiteY1" fmla="*/ 34939 h 86196"/>
                <a:gd name="connsiteX2" fmla="*/ 262552 w 262743"/>
                <a:gd name="connsiteY2" fmla="*/ 68806 h 86196"/>
                <a:gd name="connsiteX3" fmla="*/ 177885 w 262743"/>
                <a:gd name="connsiteY3" fmla="*/ 81506 h 86196"/>
                <a:gd name="connsiteX4" fmla="*/ 131319 w 262743"/>
                <a:gd name="connsiteY4" fmla="*/ 77272 h 86196"/>
                <a:gd name="connsiteX5" fmla="*/ 85 w 262743"/>
                <a:gd name="connsiteY5" fmla="*/ 1072 h 86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743" h="86196">
                  <a:moveTo>
                    <a:pt x="85" y="1072"/>
                  </a:moveTo>
                  <a:cubicBezTo>
                    <a:pt x="3613" y="-5983"/>
                    <a:pt x="108740" y="23650"/>
                    <a:pt x="152485" y="34939"/>
                  </a:cubicBezTo>
                  <a:cubicBezTo>
                    <a:pt x="196230" y="46228"/>
                    <a:pt x="258319" y="61045"/>
                    <a:pt x="262552" y="68806"/>
                  </a:cubicBezTo>
                  <a:cubicBezTo>
                    <a:pt x="266785" y="76567"/>
                    <a:pt x="199757" y="80095"/>
                    <a:pt x="177885" y="81506"/>
                  </a:cubicBezTo>
                  <a:cubicBezTo>
                    <a:pt x="156013" y="82917"/>
                    <a:pt x="158836" y="93500"/>
                    <a:pt x="131319" y="77272"/>
                  </a:cubicBezTo>
                  <a:cubicBezTo>
                    <a:pt x="103802" y="61044"/>
                    <a:pt x="-3443" y="8127"/>
                    <a:pt x="85" y="1072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: 図形 276">
              <a:extLst>
                <a:ext uri="{FF2B5EF4-FFF2-40B4-BE49-F238E27FC236}">
                  <a16:creationId xmlns:a16="http://schemas.microsoft.com/office/drawing/2014/main" id="{C2D1B7F6-FAE4-41E5-8587-59BC24644886}"/>
                </a:ext>
              </a:extLst>
            </p:cNvPr>
            <p:cNvSpPr/>
            <p:nvPr/>
          </p:nvSpPr>
          <p:spPr>
            <a:xfrm>
              <a:off x="9175221" y="3361839"/>
              <a:ext cx="205867" cy="830791"/>
            </a:xfrm>
            <a:custGeom>
              <a:avLst/>
              <a:gdLst>
                <a:gd name="connsiteX0" fmla="*/ 197379 w 205867"/>
                <a:gd name="connsiteY0" fmla="*/ 486 h 830791"/>
                <a:gd name="connsiteX1" fmla="*/ 146579 w 205867"/>
                <a:gd name="connsiteY1" fmla="*/ 92561 h 830791"/>
                <a:gd name="connsiteX2" fmla="*/ 178329 w 205867"/>
                <a:gd name="connsiteY2" fmla="*/ 248136 h 830791"/>
                <a:gd name="connsiteX3" fmla="*/ 133879 w 205867"/>
                <a:gd name="connsiteY3" fmla="*/ 425936 h 830791"/>
                <a:gd name="connsiteX4" fmla="*/ 114829 w 205867"/>
                <a:gd name="connsiteY4" fmla="*/ 714861 h 830791"/>
                <a:gd name="connsiteX5" fmla="*/ 200554 w 205867"/>
                <a:gd name="connsiteY5" fmla="*/ 819636 h 830791"/>
                <a:gd name="connsiteX6" fmla="*/ 184679 w 205867"/>
                <a:gd name="connsiteY6" fmla="*/ 825986 h 830791"/>
                <a:gd name="connsiteX7" fmla="*/ 86254 w 205867"/>
                <a:gd name="connsiteY7" fmla="*/ 803761 h 830791"/>
                <a:gd name="connsiteX8" fmla="*/ 529 w 205867"/>
                <a:gd name="connsiteY8" fmla="*/ 733911 h 830791"/>
                <a:gd name="connsiteX9" fmla="*/ 127529 w 205867"/>
                <a:gd name="connsiteY9" fmla="*/ 664061 h 830791"/>
                <a:gd name="connsiteX10" fmla="*/ 140229 w 205867"/>
                <a:gd name="connsiteY10" fmla="*/ 543411 h 830791"/>
                <a:gd name="connsiteX11" fmla="*/ 105304 w 205867"/>
                <a:gd name="connsiteY11" fmla="*/ 349736 h 830791"/>
                <a:gd name="connsiteX12" fmla="*/ 140229 w 205867"/>
                <a:gd name="connsiteY12" fmla="*/ 130661 h 830791"/>
                <a:gd name="connsiteX13" fmla="*/ 197379 w 205867"/>
                <a:gd name="connsiteY13" fmla="*/ 486 h 83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867" h="830791">
                  <a:moveTo>
                    <a:pt x="197379" y="486"/>
                  </a:moveTo>
                  <a:cubicBezTo>
                    <a:pt x="198437" y="-5864"/>
                    <a:pt x="149754" y="51286"/>
                    <a:pt x="146579" y="92561"/>
                  </a:cubicBezTo>
                  <a:cubicBezTo>
                    <a:pt x="143404" y="133836"/>
                    <a:pt x="180446" y="192574"/>
                    <a:pt x="178329" y="248136"/>
                  </a:cubicBezTo>
                  <a:cubicBezTo>
                    <a:pt x="176212" y="303698"/>
                    <a:pt x="144462" y="348149"/>
                    <a:pt x="133879" y="425936"/>
                  </a:cubicBezTo>
                  <a:cubicBezTo>
                    <a:pt x="123296" y="503723"/>
                    <a:pt x="103716" y="649244"/>
                    <a:pt x="114829" y="714861"/>
                  </a:cubicBezTo>
                  <a:cubicBezTo>
                    <a:pt x="125942" y="780478"/>
                    <a:pt x="188912" y="801115"/>
                    <a:pt x="200554" y="819636"/>
                  </a:cubicBezTo>
                  <a:cubicBezTo>
                    <a:pt x="212196" y="838157"/>
                    <a:pt x="203729" y="828632"/>
                    <a:pt x="184679" y="825986"/>
                  </a:cubicBezTo>
                  <a:cubicBezTo>
                    <a:pt x="165629" y="823340"/>
                    <a:pt x="116946" y="819107"/>
                    <a:pt x="86254" y="803761"/>
                  </a:cubicBezTo>
                  <a:cubicBezTo>
                    <a:pt x="55562" y="788415"/>
                    <a:pt x="-6350" y="757194"/>
                    <a:pt x="529" y="733911"/>
                  </a:cubicBezTo>
                  <a:cubicBezTo>
                    <a:pt x="7408" y="710628"/>
                    <a:pt x="104246" y="695811"/>
                    <a:pt x="127529" y="664061"/>
                  </a:cubicBezTo>
                  <a:cubicBezTo>
                    <a:pt x="150812" y="632311"/>
                    <a:pt x="143933" y="595799"/>
                    <a:pt x="140229" y="543411"/>
                  </a:cubicBezTo>
                  <a:cubicBezTo>
                    <a:pt x="136525" y="491024"/>
                    <a:pt x="105304" y="418528"/>
                    <a:pt x="105304" y="349736"/>
                  </a:cubicBezTo>
                  <a:cubicBezTo>
                    <a:pt x="105304" y="280944"/>
                    <a:pt x="128058" y="185694"/>
                    <a:pt x="140229" y="130661"/>
                  </a:cubicBezTo>
                  <a:cubicBezTo>
                    <a:pt x="152400" y="75628"/>
                    <a:pt x="196321" y="6836"/>
                    <a:pt x="197379" y="486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フリーフォーム: 図形 277">
              <a:extLst>
                <a:ext uri="{FF2B5EF4-FFF2-40B4-BE49-F238E27FC236}">
                  <a16:creationId xmlns:a16="http://schemas.microsoft.com/office/drawing/2014/main" id="{D44D6F21-D13E-40B8-AACA-B21F69706333}"/>
                </a:ext>
              </a:extLst>
            </p:cNvPr>
            <p:cNvSpPr/>
            <p:nvPr/>
          </p:nvSpPr>
          <p:spPr>
            <a:xfrm>
              <a:off x="9187596" y="3368592"/>
              <a:ext cx="192329" cy="657597"/>
            </a:xfrm>
            <a:custGeom>
              <a:avLst/>
              <a:gdLst>
                <a:gd name="connsiteX0" fmla="*/ 191354 w 192329"/>
                <a:gd name="connsiteY0" fmla="*/ 83 h 657597"/>
                <a:gd name="connsiteX1" fmla="*/ 67529 w 192329"/>
                <a:gd name="connsiteY1" fmla="*/ 104858 h 657597"/>
                <a:gd name="connsiteX2" fmla="*/ 83404 w 192329"/>
                <a:gd name="connsiteY2" fmla="*/ 206458 h 657597"/>
                <a:gd name="connsiteX3" fmla="*/ 96104 w 192329"/>
                <a:gd name="connsiteY3" fmla="*/ 339808 h 657597"/>
                <a:gd name="connsiteX4" fmla="*/ 19904 w 192329"/>
                <a:gd name="connsiteY4" fmla="*/ 476333 h 657597"/>
                <a:gd name="connsiteX5" fmla="*/ 16729 w 192329"/>
                <a:gd name="connsiteY5" fmla="*/ 549358 h 657597"/>
                <a:gd name="connsiteX6" fmla="*/ 42129 w 192329"/>
                <a:gd name="connsiteY6" fmla="*/ 657308 h 657597"/>
                <a:gd name="connsiteX7" fmla="*/ 854 w 192329"/>
                <a:gd name="connsiteY7" fmla="*/ 514433 h 657597"/>
                <a:gd name="connsiteX8" fmla="*/ 23079 w 192329"/>
                <a:gd name="connsiteY8" fmla="*/ 339808 h 657597"/>
                <a:gd name="connsiteX9" fmla="*/ 121504 w 192329"/>
                <a:gd name="connsiteY9" fmla="*/ 92158 h 657597"/>
                <a:gd name="connsiteX10" fmla="*/ 191354 w 192329"/>
                <a:gd name="connsiteY10" fmla="*/ 83 h 65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2329" h="657597">
                  <a:moveTo>
                    <a:pt x="191354" y="83"/>
                  </a:moveTo>
                  <a:cubicBezTo>
                    <a:pt x="182358" y="2200"/>
                    <a:pt x="85521" y="70462"/>
                    <a:pt x="67529" y="104858"/>
                  </a:cubicBezTo>
                  <a:cubicBezTo>
                    <a:pt x="49537" y="139254"/>
                    <a:pt x="78641" y="167300"/>
                    <a:pt x="83404" y="206458"/>
                  </a:cubicBezTo>
                  <a:cubicBezTo>
                    <a:pt x="88166" y="245616"/>
                    <a:pt x="106687" y="294829"/>
                    <a:pt x="96104" y="339808"/>
                  </a:cubicBezTo>
                  <a:cubicBezTo>
                    <a:pt x="85521" y="384787"/>
                    <a:pt x="33133" y="441408"/>
                    <a:pt x="19904" y="476333"/>
                  </a:cubicBezTo>
                  <a:cubicBezTo>
                    <a:pt x="6675" y="511258"/>
                    <a:pt x="13025" y="519196"/>
                    <a:pt x="16729" y="549358"/>
                  </a:cubicBezTo>
                  <a:cubicBezTo>
                    <a:pt x="20433" y="579521"/>
                    <a:pt x="44775" y="663129"/>
                    <a:pt x="42129" y="657308"/>
                  </a:cubicBezTo>
                  <a:cubicBezTo>
                    <a:pt x="39483" y="651487"/>
                    <a:pt x="4029" y="567350"/>
                    <a:pt x="854" y="514433"/>
                  </a:cubicBezTo>
                  <a:cubicBezTo>
                    <a:pt x="-2321" y="461516"/>
                    <a:pt x="2971" y="410187"/>
                    <a:pt x="23079" y="339808"/>
                  </a:cubicBezTo>
                  <a:cubicBezTo>
                    <a:pt x="43187" y="269429"/>
                    <a:pt x="98221" y="148250"/>
                    <a:pt x="121504" y="92158"/>
                  </a:cubicBezTo>
                  <a:cubicBezTo>
                    <a:pt x="144787" y="36066"/>
                    <a:pt x="200350" y="-2034"/>
                    <a:pt x="191354" y="83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フリーフォーム: 図形 278">
              <a:extLst>
                <a:ext uri="{FF2B5EF4-FFF2-40B4-BE49-F238E27FC236}">
                  <a16:creationId xmlns:a16="http://schemas.microsoft.com/office/drawing/2014/main" id="{DB5E49FF-1D6B-4F7A-B6CD-9098D9559D45}"/>
                </a:ext>
              </a:extLst>
            </p:cNvPr>
            <p:cNvSpPr/>
            <p:nvPr/>
          </p:nvSpPr>
          <p:spPr>
            <a:xfrm>
              <a:off x="9300864" y="3527070"/>
              <a:ext cx="44773" cy="217843"/>
            </a:xfrm>
            <a:custGeom>
              <a:avLst/>
              <a:gdLst>
                <a:gd name="connsiteX0" fmla="*/ 27286 w 44773"/>
                <a:gd name="connsiteY0" fmla="*/ 355 h 217843"/>
                <a:gd name="connsiteX1" fmla="*/ 44749 w 44773"/>
                <a:gd name="connsiteY1" fmla="*/ 70205 h 217843"/>
                <a:gd name="connsiteX2" fmla="*/ 30461 w 44773"/>
                <a:gd name="connsiteY2" fmla="*/ 119418 h 217843"/>
                <a:gd name="connsiteX3" fmla="*/ 5061 w 44773"/>
                <a:gd name="connsiteY3" fmla="*/ 176568 h 217843"/>
                <a:gd name="connsiteX4" fmla="*/ 299 w 44773"/>
                <a:gd name="connsiteY4" fmla="*/ 217843 h 217843"/>
                <a:gd name="connsiteX5" fmla="*/ 9824 w 44773"/>
                <a:gd name="connsiteY5" fmla="*/ 176568 h 217843"/>
                <a:gd name="connsiteX6" fmla="*/ 16174 w 44773"/>
                <a:gd name="connsiteY6" fmla="*/ 101955 h 217843"/>
                <a:gd name="connsiteX7" fmla="*/ 27286 w 44773"/>
                <a:gd name="connsiteY7" fmla="*/ 355 h 21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73" h="217843">
                  <a:moveTo>
                    <a:pt x="27286" y="355"/>
                  </a:moveTo>
                  <a:cubicBezTo>
                    <a:pt x="32049" y="-4937"/>
                    <a:pt x="44220" y="50361"/>
                    <a:pt x="44749" y="70205"/>
                  </a:cubicBezTo>
                  <a:cubicBezTo>
                    <a:pt x="45278" y="90049"/>
                    <a:pt x="37076" y="101691"/>
                    <a:pt x="30461" y="119418"/>
                  </a:cubicBezTo>
                  <a:cubicBezTo>
                    <a:pt x="23846" y="137145"/>
                    <a:pt x="10088" y="160164"/>
                    <a:pt x="5061" y="176568"/>
                  </a:cubicBezTo>
                  <a:cubicBezTo>
                    <a:pt x="34" y="192972"/>
                    <a:pt x="-495" y="217843"/>
                    <a:pt x="299" y="217843"/>
                  </a:cubicBezTo>
                  <a:cubicBezTo>
                    <a:pt x="1093" y="217843"/>
                    <a:pt x="7178" y="195883"/>
                    <a:pt x="9824" y="176568"/>
                  </a:cubicBezTo>
                  <a:cubicBezTo>
                    <a:pt x="12470" y="157253"/>
                    <a:pt x="12470" y="126561"/>
                    <a:pt x="16174" y="101955"/>
                  </a:cubicBezTo>
                  <a:cubicBezTo>
                    <a:pt x="19878" y="77349"/>
                    <a:pt x="22523" y="5647"/>
                    <a:pt x="27286" y="355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フリーフォーム: 図形 279">
              <a:extLst>
                <a:ext uri="{FF2B5EF4-FFF2-40B4-BE49-F238E27FC236}">
                  <a16:creationId xmlns:a16="http://schemas.microsoft.com/office/drawing/2014/main" id="{477005D9-64B0-4432-B5BB-98B36335FED0}"/>
                </a:ext>
              </a:extLst>
            </p:cNvPr>
            <p:cNvSpPr/>
            <p:nvPr/>
          </p:nvSpPr>
          <p:spPr>
            <a:xfrm>
              <a:off x="9208472" y="3603609"/>
              <a:ext cx="53005" cy="184203"/>
            </a:xfrm>
            <a:custGeom>
              <a:avLst/>
              <a:gdLst>
                <a:gd name="connsiteX0" fmla="*/ 53003 w 53005"/>
                <a:gd name="connsiteY0" fmla="*/ 16 h 184203"/>
                <a:gd name="connsiteX1" fmla="*/ 22841 w 53005"/>
                <a:gd name="connsiteY1" fmla="*/ 66691 h 184203"/>
                <a:gd name="connsiteX2" fmla="*/ 6966 w 53005"/>
                <a:gd name="connsiteY2" fmla="*/ 131779 h 184203"/>
                <a:gd name="connsiteX3" fmla="*/ 616 w 53005"/>
                <a:gd name="connsiteY3" fmla="*/ 184166 h 184203"/>
                <a:gd name="connsiteX4" fmla="*/ 21253 w 53005"/>
                <a:gd name="connsiteY4" fmla="*/ 123841 h 184203"/>
                <a:gd name="connsiteX5" fmla="*/ 22841 w 53005"/>
                <a:gd name="connsiteY5" fmla="*/ 88916 h 184203"/>
                <a:gd name="connsiteX6" fmla="*/ 24428 w 53005"/>
                <a:gd name="connsiteY6" fmla="*/ 60341 h 184203"/>
                <a:gd name="connsiteX7" fmla="*/ 53003 w 53005"/>
                <a:gd name="connsiteY7" fmla="*/ 16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005" h="184203">
                  <a:moveTo>
                    <a:pt x="53003" y="16"/>
                  </a:moveTo>
                  <a:cubicBezTo>
                    <a:pt x="52738" y="1074"/>
                    <a:pt x="30514" y="44730"/>
                    <a:pt x="22841" y="66691"/>
                  </a:cubicBezTo>
                  <a:cubicBezTo>
                    <a:pt x="15168" y="88652"/>
                    <a:pt x="10670" y="112200"/>
                    <a:pt x="6966" y="131779"/>
                  </a:cubicBezTo>
                  <a:cubicBezTo>
                    <a:pt x="3262" y="151358"/>
                    <a:pt x="-1765" y="185489"/>
                    <a:pt x="616" y="184166"/>
                  </a:cubicBezTo>
                  <a:cubicBezTo>
                    <a:pt x="2997" y="182843"/>
                    <a:pt x="17549" y="139716"/>
                    <a:pt x="21253" y="123841"/>
                  </a:cubicBezTo>
                  <a:cubicBezTo>
                    <a:pt x="24957" y="107966"/>
                    <a:pt x="22312" y="99499"/>
                    <a:pt x="22841" y="88916"/>
                  </a:cubicBezTo>
                  <a:cubicBezTo>
                    <a:pt x="23370" y="78333"/>
                    <a:pt x="20989" y="71983"/>
                    <a:pt x="24428" y="60341"/>
                  </a:cubicBezTo>
                  <a:cubicBezTo>
                    <a:pt x="27867" y="48699"/>
                    <a:pt x="53268" y="-1042"/>
                    <a:pt x="53003" y="16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: 図形 280">
              <a:extLst>
                <a:ext uri="{FF2B5EF4-FFF2-40B4-BE49-F238E27FC236}">
                  <a16:creationId xmlns:a16="http://schemas.microsoft.com/office/drawing/2014/main" id="{0819CBA7-33AC-4D1E-9D14-E9F43715DB00}"/>
                </a:ext>
              </a:extLst>
            </p:cNvPr>
            <p:cNvSpPr/>
            <p:nvPr/>
          </p:nvSpPr>
          <p:spPr>
            <a:xfrm>
              <a:off x="9218015" y="3749390"/>
              <a:ext cx="63111" cy="323869"/>
            </a:xfrm>
            <a:custGeom>
              <a:avLst/>
              <a:gdLst>
                <a:gd name="connsiteX0" fmla="*/ 62510 w 63111"/>
                <a:gd name="connsiteY0" fmla="*/ 285 h 323869"/>
                <a:gd name="connsiteX1" fmla="*/ 32348 w 63111"/>
                <a:gd name="connsiteY1" fmla="*/ 106648 h 323869"/>
                <a:gd name="connsiteX2" fmla="*/ 57748 w 63111"/>
                <a:gd name="connsiteY2" fmla="*/ 309848 h 323869"/>
                <a:gd name="connsiteX3" fmla="*/ 51398 w 63111"/>
                <a:gd name="connsiteY3" fmla="*/ 301910 h 323869"/>
                <a:gd name="connsiteX4" fmla="*/ 18060 w 63111"/>
                <a:gd name="connsiteY4" fmla="*/ 266985 h 323869"/>
                <a:gd name="connsiteX5" fmla="*/ 2185 w 63111"/>
                <a:gd name="connsiteY5" fmla="*/ 220948 h 323869"/>
                <a:gd name="connsiteX6" fmla="*/ 5360 w 63111"/>
                <a:gd name="connsiteY6" fmla="*/ 184435 h 323869"/>
                <a:gd name="connsiteX7" fmla="*/ 49810 w 63111"/>
                <a:gd name="connsiteY7" fmla="*/ 78073 h 323869"/>
                <a:gd name="connsiteX8" fmla="*/ 62510 w 63111"/>
                <a:gd name="connsiteY8" fmla="*/ 285 h 32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111" h="323869">
                  <a:moveTo>
                    <a:pt x="62510" y="285"/>
                  </a:moveTo>
                  <a:cubicBezTo>
                    <a:pt x="59600" y="5047"/>
                    <a:pt x="33142" y="55054"/>
                    <a:pt x="32348" y="106648"/>
                  </a:cubicBezTo>
                  <a:cubicBezTo>
                    <a:pt x="31554" y="158242"/>
                    <a:pt x="57748" y="309848"/>
                    <a:pt x="57748" y="309848"/>
                  </a:cubicBezTo>
                  <a:cubicBezTo>
                    <a:pt x="60923" y="342392"/>
                    <a:pt x="58013" y="309054"/>
                    <a:pt x="51398" y="301910"/>
                  </a:cubicBezTo>
                  <a:cubicBezTo>
                    <a:pt x="44783" y="294766"/>
                    <a:pt x="26262" y="280479"/>
                    <a:pt x="18060" y="266985"/>
                  </a:cubicBezTo>
                  <a:cubicBezTo>
                    <a:pt x="9858" y="253491"/>
                    <a:pt x="4302" y="234706"/>
                    <a:pt x="2185" y="220948"/>
                  </a:cubicBezTo>
                  <a:cubicBezTo>
                    <a:pt x="68" y="207190"/>
                    <a:pt x="-2578" y="208248"/>
                    <a:pt x="5360" y="184435"/>
                  </a:cubicBezTo>
                  <a:cubicBezTo>
                    <a:pt x="13297" y="160623"/>
                    <a:pt x="42402" y="104531"/>
                    <a:pt x="49810" y="78073"/>
                  </a:cubicBezTo>
                  <a:cubicBezTo>
                    <a:pt x="57218" y="51615"/>
                    <a:pt x="65420" y="-4477"/>
                    <a:pt x="62510" y="285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フリーフォーム: 図形 281">
              <a:extLst>
                <a:ext uri="{FF2B5EF4-FFF2-40B4-BE49-F238E27FC236}">
                  <a16:creationId xmlns:a16="http://schemas.microsoft.com/office/drawing/2014/main" id="{1DE0D25A-ECEF-4776-8756-689EE5805DDA}"/>
                </a:ext>
              </a:extLst>
            </p:cNvPr>
            <p:cNvSpPr/>
            <p:nvPr/>
          </p:nvSpPr>
          <p:spPr>
            <a:xfrm>
              <a:off x="9941947" y="4799893"/>
              <a:ext cx="938399" cy="497511"/>
            </a:xfrm>
            <a:custGeom>
              <a:avLst/>
              <a:gdLst>
                <a:gd name="connsiteX0" fmla="*/ 21203 w 938399"/>
                <a:gd name="connsiteY0" fmla="*/ 432507 h 497511"/>
                <a:gd name="connsiteX1" fmla="*/ 154553 w 938399"/>
                <a:gd name="connsiteY1" fmla="*/ 400757 h 497511"/>
                <a:gd name="connsiteX2" fmla="*/ 484753 w 938399"/>
                <a:gd name="connsiteY2" fmla="*/ 210257 h 497511"/>
                <a:gd name="connsiteX3" fmla="*/ 814953 w 938399"/>
                <a:gd name="connsiteY3" fmla="*/ 38807 h 497511"/>
                <a:gd name="connsiteX4" fmla="*/ 935603 w 938399"/>
                <a:gd name="connsiteY4" fmla="*/ 13407 h 497511"/>
                <a:gd name="connsiteX5" fmla="*/ 713353 w 938399"/>
                <a:gd name="connsiteY5" fmla="*/ 210257 h 497511"/>
                <a:gd name="connsiteX6" fmla="*/ 675253 w 938399"/>
                <a:gd name="connsiteY6" fmla="*/ 330907 h 497511"/>
                <a:gd name="connsiteX7" fmla="*/ 586353 w 938399"/>
                <a:gd name="connsiteY7" fmla="*/ 496007 h 497511"/>
                <a:gd name="connsiteX8" fmla="*/ 21203 w 938399"/>
                <a:gd name="connsiteY8" fmla="*/ 432507 h 49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8399" h="497511">
                  <a:moveTo>
                    <a:pt x="21203" y="432507"/>
                  </a:moveTo>
                  <a:cubicBezTo>
                    <a:pt x="-50764" y="416632"/>
                    <a:pt x="77295" y="437799"/>
                    <a:pt x="154553" y="400757"/>
                  </a:cubicBezTo>
                  <a:cubicBezTo>
                    <a:pt x="231811" y="363715"/>
                    <a:pt x="374686" y="270582"/>
                    <a:pt x="484753" y="210257"/>
                  </a:cubicBezTo>
                  <a:cubicBezTo>
                    <a:pt x="594820" y="149932"/>
                    <a:pt x="739811" y="71615"/>
                    <a:pt x="814953" y="38807"/>
                  </a:cubicBezTo>
                  <a:cubicBezTo>
                    <a:pt x="890095" y="5999"/>
                    <a:pt x="952536" y="-15168"/>
                    <a:pt x="935603" y="13407"/>
                  </a:cubicBezTo>
                  <a:cubicBezTo>
                    <a:pt x="918670" y="41982"/>
                    <a:pt x="756745" y="157340"/>
                    <a:pt x="713353" y="210257"/>
                  </a:cubicBezTo>
                  <a:cubicBezTo>
                    <a:pt x="669961" y="263174"/>
                    <a:pt x="696420" y="283282"/>
                    <a:pt x="675253" y="330907"/>
                  </a:cubicBezTo>
                  <a:cubicBezTo>
                    <a:pt x="654086" y="378532"/>
                    <a:pt x="698536" y="484365"/>
                    <a:pt x="586353" y="496007"/>
                  </a:cubicBezTo>
                  <a:cubicBezTo>
                    <a:pt x="474170" y="507649"/>
                    <a:pt x="93170" y="448382"/>
                    <a:pt x="21203" y="432507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フリーフォーム: 図形 282">
              <a:extLst>
                <a:ext uri="{FF2B5EF4-FFF2-40B4-BE49-F238E27FC236}">
                  <a16:creationId xmlns:a16="http://schemas.microsoft.com/office/drawing/2014/main" id="{37A14B8C-F703-416C-8106-DB352A40E4CC}"/>
                </a:ext>
              </a:extLst>
            </p:cNvPr>
            <p:cNvSpPr/>
            <p:nvPr/>
          </p:nvSpPr>
          <p:spPr>
            <a:xfrm>
              <a:off x="10269541" y="4879315"/>
              <a:ext cx="446594" cy="290961"/>
            </a:xfrm>
            <a:custGeom>
              <a:avLst/>
              <a:gdLst>
                <a:gd name="connsiteX0" fmla="*/ 4759 w 446594"/>
                <a:gd name="connsiteY0" fmla="*/ 289585 h 290961"/>
                <a:gd name="connsiteX1" fmla="*/ 106359 w 446594"/>
                <a:gd name="connsiteY1" fmla="*/ 238785 h 290961"/>
                <a:gd name="connsiteX2" fmla="*/ 354009 w 446594"/>
                <a:gd name="connsiteY2" fmla="*/ 80035 h 290961"/>
                <a:gd name="connsiteX3" fmla="*/ 442909 w 446594"/>
                <a:gd name="connsiteY3" fmla="*/ 3835 h 290961"/>
                <a:gd name="connsiteX4" fmla="*/ 246059 w 446594"/>
                <a:gd name="connsiteY4" fmla="*/ 194335 h 290961"/>
                <a:gd name="connsiteX5" fmla="*/ 4759 w 446594"/>
                <a:gd name="connsiteY5" fmla="*/ 289585 h 29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594" h="290961">
                  <a:moveTo>
                    <a:pt x="4759" y="289585"/>
                  </a:moveTo>
                  <a:cubicBezTo>
                    <a:pt x="-18524" y="296993"/>
                    <a:pt x="48151" y="273710"/>
                    <a:pt x="106359" y="238785"/>
                  </a:cubicBezTo>
                  <a:cubicBezTo>
                    <a:pt x="164567" y="203860"/>
                    <a:pt x="297917" y="119193"/>
                    <a:pt x="354009" y="80035"/>
                  </a:cubicBezTo>
                  <a:cubicBezTo>
                    <a:pt x="410101" y="40877"/>
                    <a:pt x="460901" y="-15215"/>
                    <a:pt x="442909" y="3835"/>
                  </a:cubicBezTo>
                  <a:cubicBezTo>
                    <a:pt x="424917" y="22885"/>
                    <a:pt x="314851" y="149885"/>
                    <a:pt x="246059" y="194335"/>
                  </a:cubicBezTo>
                  <a:cubicBezTo>
                    <a:pt x="177267" y="238785"/>
                    <a:pt x="28042" y="282177"/>
                    <a:pt x="4759" y="289585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フリーフォーム: 図形 283">
              <a:extLst>
                <a:ext uri="{FF2B5EF4-FFF2-40B4-BE49-F238E27FC236}">
                  <a16:creationId xmlns:a16="http://schemas.microsoft.com/office/drawing/2014/main" id="{4A3CEB3E-241D-490E-926B-716A32662D5B}"/>
                </a:ext>
              </a:extLst>
            </p:cNvPr>
            <p:cNvSpPr/>
            <p:nvPr/>
          </p:nvSpPr>
          <p:spPr>
            <a:xfrm>
              <a:off x="9291303" y="4222884"/>
              <a:ext cx="205294" cy="393862"/>
            </a:xfrm>
            <a:custGeom>
              <a:avLst/>
              <a:gdLst>
                <a:gd name="connsiteX0" fmla="*/ 93997 w 205294"/>
                <a:gd name="connsiteY0" fmla="*/ 1983 h 393862"/>
                <a:gd name="connsiteX1" fmla="*/ 132097 w 205294"/>
                <a:gd name="connsiteY1" fmla="*/ 84533 h 393862"/>
                <a:gd name="connsiteX2" fmla="*/ 87647 w 205294"/>
                <a:gd name="connsiteY2" fmla="*/ 173433 h 393862"/>
                <a:gd name="connsiteX3" fmla="*/ 7214 w 205294"/>
                <a:gd name="connsiteY3" fmla="*/ 255983 h 393862"/>
                <a:gd name="connsiteX4" fmla="*/ 19914 w 205294"/>
                <a:gd name="connsiteY4" fmla="*/ 380866 h 393862"/>
                <a:gd name="connsiteX5" fmla="*/ 149030 w 205294"/>
                <a:gd name="connsiteY5" fmla="*/ 378749 h 393862"/>
                <a:gd name="connsiteX6" fmla="*/ 197714 w 205294"/>
                <a:gd name="connsiteY6" fmla="*/ 281383 h 393862"/>
                <a:gd name="connsiteX7" fmla="*/ 195597 w 205294"/>
                <a:gd name="connsiteY7" fmla="*/ 171316 h 393862"/>
                <a:gd name="connsiteX8" fmla="*/ 93997 w 205294"/>
                <a:gd name="connsiteY8" fmla="*/ 1983 h 39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294" h="393862">
                  <a:moveTo>
                    <a:pt x="93997" y="1983"/>
                  </a:moveTo>
                  <a:cubicBezTo>
                    <a:pt x="83414" y="-12481"/>
                    <a:pt x="133155" y="55958"/>
                    <a:pt x="132097" y="84533"/>
                  </a:cubicBezTo>
                  <a:cubicBezTo>
                    <a:pt x="131039" y="113108"/>
                    <a:pt x="108461" y="144858"/>
                    <a:pt x="87647" y="173433"/>
                  </a:cubicBezTo>
                  <a:cubicBezTo>
                    <a:pt x="66833" y="202008"/>
                    <a:pt x="18503" y="221411"/>
                    <a:pt x="7214" y="255983"/>
                  </a:cubicBezTo>
                  <a:cubicBezTo>
                    <a:pt x="-4075" y="290555"/>
                    <a:pt x="-3722" y="360405"/>
                    <a:pt x="19914" y="380866"/>
                  </a:cubicBezTo>
                  <a:cubicBezTo>
                    <a:pt x="43550" y="401327"/>
                    <a:pt x="119397" y="395329"/>
                    <a:pt x="149030" y="378749"/>
                  </a:cubicBezTo>
                  <a:cubicBezTo>
                    <a:pt x="178663" y="362169"/>
                    <a:pt x="189953" y="315955"/>
                    <a:pt x="197714" y="281383"/>
                  </a:cubicBezTo>
                  <a:cubicBezTo>
                    <a:pt x="205475" y="246811"/>
                    <a:pt x="210766" y="212944"/>
                    <a:pt x="195597" y="171316"/>
                  </a:cubicBezTo>
                  <a:cubicBezTo>
                    <a:pt x="180428" y="129688"/>
                    <a:pt x="104580" y="16447"/>
                    <a:pt x="93997" y="1983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フリーフォーム: 図形 284">
              <a:extLst>
                <a:ext uri="{FF2B5EF4-FFF2-40B4-BE49-F238E27FC236}">
                  <a16:creationId xmlns:a16="http://schemas.microsoft.com/office/drawing/2014/main" id="{1338A4D5-B046-4347-B1FC-44B281D51675}"/>
                </a:ext>
              </a:extLst>
            </p:cNvPr>
            <p:cNvSpPr/>
            <p:nvPr/>
          </p:nvSpPr>
          <p:spPr>
            <a:xfrm>
              <a:off x="9304717" y="4341223"/>
              <a:ext cx="128623" cy="226980"/>
            </a:xfrm>
            <a:custGeom>
              <a:avLst/>
              <a:gdLst>
                <a:gd name="connsiteX0" fmla="*/ 122916 w 128623"/>
                <a:gd name="connsiteY0" fmla="*/ 60 h 226980"/>
                <a:gd name="connsiteX1" fmla="*/ 72116 w 128623"/>
                <a:gd name="connsiteY1" fmla="*/ 86844 h 226980"/>
                <a:gd name="connsiteX2" fmla="*/ 36133 w 128623"/>
                <a:gd name="connsiteY2" fmla="*/ 124944 h 226980"/>
                <a:gd name="connsiteX3" fmla="*/ 17083 w 128623"/>
                <a:gd name="connsiteY3" fmla="*/ 150344 h 226980"/>
                <a:gd name="connsiteX4" fmla="*/ 2266 w 128623"/>
                <a:gd name="connsiteY4" fmla="*/ 194794 h 226980"/>
                <a:gd name="connsiteX5" fmla="*/ 2266 w 128623"/>
                <a:gd name="connsiteY5" fmla="*/ 226544 h 226980"/>
                <a:gd name="connsiteX6" fmla="*/ 23433 w 128623"/>
                <a:gd name="connsiteY6" fmla="*/ 171510 h 226980"/>
                <a:gd name="connsiteX7" fmla="*/ 82700 w 128623"/>
                <a:gd name="connsiteY7" fmla="*/ 137644 h 226980"/>
                <a:gd name="connsiteX8" fmla="*/ 122916 w 128623"/>
                <a:gd name="connsiteY8" fmla="*/ 74144 h 226980"/>
                <a:gd name="connsiteX9" fmla="*/ 122916 w 128623"/>
                <a:gd name="connsiteY9" fmla="*/ 60 h 22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623" h="226980">
                  <a:moveTo>
                    <a:pt x="122916" y="60"/>
                  </a:moveTo>
                  <a:cubicBezTo>
                    <a:pt x="114449" y="2177"/>
                    <a:pt x="86580" y="66030"/>
                    <a:pt x="72116" y="86844"/>
                  </a:cubicBezTo>
                  <a:cubicBezTo>
                    <a:pt x="57652" y="107658"/>
                    <a:pt x="45305" y="114361"/>
                    <a:pt x="36133" y="124944"/>
                  </a:cubicBezTo>
                  <a:cubicBezTo>
                    <a:pt x="26961" y="135527"/>
                    <a:pt x="22727" y="138702"/>
                    <a:pt x="17083" y="150344"/>
                  </a:cubicBezTo>
                  <a:cubicBezTo>
                    <a:pt x="11439" y="161986"/>
                    <a:pt x="4736" y="182094"/>
                    <a:pt x="2266" y="194794"/>
                  </a:cubicBezTo>
                  <a:cubicBezTo>
                    <a:pt x="-204" y="207494"/>
                    <a:pt x="-1262" y="230425"/>
                    <a:pt x="2266" y="226544"/>
                  </a:cubicBezTo>
                  <a:cubicBezTo>
                    <a:pt x="5794" y="222663"/>
                    <a:pt x="10027" y="186327"/>
                    <a:pt x="23433" y="171510"/>
                  </a:cubicBezTo>
                  <a:cubicBezTo>
                    <a:pt x="36839" y="156693"/>
                    <a:pt x="66120" y="153872"/>
                    <a:pt x="82700" y="137644"/>
                  </a:cubicBezTo>
                  <a:cubicBezTo>
                    <a:pt x="99280" y="121416"/>
                    <a:pt x="116213" y="96016"/>
                    <a:pt x="122916" y="74144"/>
                  </a:cubicBezTo>
                  <a:cubicBezTo>
                    <a:pt x="129619" y="52272"/>
                    <a:pt x="131383" y="-2057"/>
                    <a:pt x="122916" y="60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フリーフォーム: 図形 285">
              <a:extLst>
                <a:ext uri="{FF2B5EF4-FFF2-40B4-BE49-F238E27FC236}">
                  <a16:creationId xmlns:a16="http://schemas.microsoft.com/office/drawing/2014/main" id="{73B1FDDF-EDE0-40EE-B938-B09FEF038E50}"/>
                </a:ext>
              </a:extLst>
            </p:cNvPr>
            <p:cNvSpPr/>
            <p:nvPr/>
          </p:nvSpPr>
          <p:spPr>
            <a:xfrm>
              <a:off x="9137738" y="1081998"/>
              <a:ext cx="326573" cy="172796"/>
            </a:xfrm>
            <a:custGeom>
              <a:avLst/>
              <a:gdLst>
                <a:gd name="connsiteX0" fmla="*/ 326302 w 326573"/>
                <a:gd name="connsiteY0" fmla="*/ 42 h 172796"/>
                <a:gd name="connsiteX1" fmla="*/ 77382 w 326573"/>
                <a:gd name="connsiteY1" fmla="*/ 76242 h 172796"/>
                <a:gd name="connsiteX2" fmla="*/ 1182 w 326573"/>
                <a:gd name="connsiteY2" fmla="*/ 172762 h 172796"/>
                <a:gd name="connsiteX3" fmla="*/ 123102 w 326573"/>
                <a:gd name="connsiteY3" fmla="*/ 86402 h 172796"/>
                <a:gd name="connsiteX4" fmla="*/ 326302 w 326573"/>
                <a:gd name="connsiteY4" fmla="*/ 42 h 172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73" h="172796">
                  <a:moveTo>
                    <a:pt x="326302" y="42"/>
                  </a:moveTo>
                  <a:cubicBezTo>
                    <a:pt x="318682" y="-1651"/>
                    <a:pt x="131569" y="47455"/>
                    <a:pt x="77382" y="76242"/>
                  </a:cubicBezTo>
                  <a:cubicBezTo>
                    <a:pt x="23195" y="105029"/>
                    <a:pt x="-6438" y="171069"/>
                    <a:pt x="1182" y="172762"/>
                  </a:cubicBezTo>
                  <a:cubicBezTo>
                    <a:pt x="8802" y="174455"/>
                    <a:pt x="67222" y="112649"/>
                    <a:pt x="123102" y="86402"/>
                  </a:cubicBezTo>
                  <a:cubicBezTo>
                    <a:pt x="178982" y="60155"/>
                    <a:pt x="333922" y="1735"/>
                    <a:pt x="326302" y="42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フリーフォーム: 図形 286">
              <a:extLst>
                <a:ext uri="{FF2B5EF4-FFF2-40B4-BE49-F238E27FC236}">
                  <a16:creationId xmlns:a16="http://schemas.microsoft.com/office/drawing/2014/main" id="{DD3EFB9B-E714-44C4-8730-9A9538976E35}"/>
                </a:ext>
              </a:extLst>
            </p:cNvPr>
            <p:cNvSpPr/>
            <p:nvPr/>
          </p:nvSpPr>
          <p:spPr>
            <a:xfrm>
              <a:off x="8803640" y="830899"/>
              <a:ext cx="457358" cy="784815"/>
            </a:xfrm>
            <a:custGeom>
              <a:avLst/>
              <a:gdLst>
                <a:gd name="connsiteX0" fmla="*/ 457200 w 457358"/>
                <a:gd name="connsiteY0" fmla="*/ 2221 h 784815"/>
                <a:gd name="connsiteX1" fmla="*/ 309880 w 457358"/>
                <a:gd name="connsiteY1" fmla="*/ 73341 h 784815"/>
                <a:gd name="connsiteX2" fmla="*/ 254000 w 457358"/>
                <a:gd name="connsiteY2" fmla="*/ 159701 h 784815"/>
                <a:gd name="connsiteX3" fmla="*/ 157480 w 457358"/>
                <a:gd name="connsiteY3" fmla="*/ 266381 h 784815"/>
                <a:gd name="connsiteX4" fmla="*/ 76200 w 457358"/>
                <a:gd name="connsiteY4" fmla="*/ 484821 h 784815"/>
                <a:gd name="connsiteX5" fmla="*/ 0 w 457358"/>
                <a:gd name="connsiteY5" fmla="*/ 784541 h 784815"/>
                <a:gd name="connsiteX6" fmla="*/ 76200 w 457358"/>
                <a:gd name="connsiteY6" fmla="*/ 535621 h 784815"/>
                <a:gd name="connsiteX7" fmla="*/ 116840 w 457358"/>
                <a:gd name="connsiteY7" fmla="*/ 378141 h 784815"/>
                <a:gd name="connsiteX8" fmla="*/ 279400 w 457358"/>
                <a:gd name="connsiteY8" fmla="*/ 159701 h 784815"/>
                <a:gd name="connsiteX9" fmla="*/ 457200 w 457358"/>
                <a:gd name="connsiteY9" fmla="*/ 2221 h 78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358" h="784815">
                  <a:moveTo>
                    <a:pt x="457200" y="2221"/>
                  </a:moveTo>
                  <a:cubicBezTo>
                    <a:pt x="462280" y="-12172"/>
                    <a:pt x="343747" y="47094"/>
                    <a:pt x="309880" y="73341"/>
                  </a:cubicBezTo>
                  <a:cubicBezTo>
                    <a:pt x="276013" y="99588"/>
                    <a:pt x="279400" y="127528"/>
                    <a:pt x="254000" y="159701"/>
                  </a:cubicBezTo>
                  <a:cubicBezTo>
                    <a:pt x="228600" y="191874"/>
                    <a:pt x="187113" y="212194"/>
                    <a:pt x="157480" y="266381"/>
                  </a:cubicBezTo>
                  <a:cubicBezTo>
                    <a:pt x="127847" y="320568"/>
                    <a:pt x="102447" y="398461"/>
                    <a:pt x="76200" y="484821"/>
                  </a:cubicBezTo>
                  <a:cubicBezTo>
                    <a:pt x="49953" y="571181"/>
                    <a:pt x="0" y="776074"/>
                    <a:pt x="0" y="784541"/>
                  </a:cubicBezTo>
                  <a:cubicBezTo>
                    <a:pt x="0" y="793008"/>
                    <a:pt x="56727" y="603354"/>
                    <a:pt x="76200" y="535621"/>
                  </a:cubicBezTo>
                  <a:cubicBezTo>
                    <a:pt x="95673" y="467888"/>
                    <a:pt x="82973" y="440794"/>
                    <a:pt x="116840" y="378141"/>
                  </a:cubicBezTo>
                  <a:cubicBezTo>
                    <a:pt x="150707" y="315488"/>
                    <a:pt x="226907" y="221508"/>
                    <a:pt x="279400" y="159701"/>
                  </a:cubicBezTo>
                  <a:cubicBezTo>
                    <a:pt x="331893" y="97894"/>
                    <a:pt x="452120" y="16614"/>
                    <a:pt x="457200" y="2221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フリーフォーム: 図形 287">
              <a:extLst>
                <a:ext uri="{FF2B5EF4-FFF2-40B4-BE49-F238E27FC236}">
                  <a16:creationId xmlns:a16="http://schemas.microsoft.com/office/drawing/2014/main" id="{AF0393E3-E636-4CD3-A1C8-5133BD4B5C44}"/>
                </a:ext>
              </a:extLst>
            </p:cNvPr>
            <p:cNvSpPr/>
            <p:nvPr/>
          </p:nvSpPr>
          <p:spPr>
            <a:xfrm>
              <a:off x="9666832" y="1249429"/>
              <a:ext cx="122408" cy="463036"/>
            </a:xfrm>
            <a:custGeom>
              <a:avLst/>
              <a:gdLst>
                <a:gd name="connsiteX0" fmla="*/ 122328 w 122408"/>
                <a:gd name="connsiteY0" fmla="*/ 251 h 463036"/>
                <a:gd name="connsiteX1" fmla="*/ 46128 w 122408"/>
                <a:gd name="connsiteY1" fmla="*/ 40891 h 463036"/>
                <a:gd name="connsiteX2" fmla="*/ 408 w 122408"/>
                <a:gd name="connsiteY2" fmla="*/ 157731 h 463036"/>
                <a:gd name="connsiteX3" fmla="*/ 71528 w 122408"/>
                <a:gd name="connsiteY3" fmla="*/ 320291 h 463036"/>
                <a:gd name="connsiteX4" fmla="*/ 81688 w 122408"/>
                <a:gd name="connsiteY4" fmla="*/ 462531 h 463036"/>
                <a:gd name="connsiteX5" fmla="*/ 71528 w 122408"/>
                <a:gd name="connsiteY5" fmla="*/ 269491 h 463036"/>
                <a:gd name="connsiteX6" fmla="*/ 35968 w 122408"/>
                <a:gd name="connsiteY6" fmla="*/ 183131 h 463036"/>
                <a:gd name="connsiteX7" fmla="*/ 30888 w 122408"/>
                <a:gd name="connsiteY7" fmla="*/ 56131 h 463036"/>
                <a:gd name="connsiteX8" fmla="*/ 122328 w 122408"/>
                <a:gd name="connsiteY8" fmla="*/ 251 h 46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408" h="463036">
                  <a:moveTo>
                    <a:pt x="122328" y="251"/>
                  </a:moveTo>
                  <a:cubicBezTo>
                    <a:pt x="124868" y="-2289"/>
                    <a:pt x="66448" y="14645"/>
                    <a:pt x="46128" y="40891"/>
                  </a:cubicBezTo>
                  <a:cubicBezTo>
                    <a:pt x="25808" y="67137"/>
                    <a:pt x="-3825" y="111164"/>
                    <a:pt x="408" y="157731"/>
                  </a:cubicBezTo>
                  <a:cubicBezTo>
                    <a:pt x="4641" y="204298"/>
                    <a:pt x="57981" y="269491"/>
                    <a:pt x="71528" y="320291"/>
                  </a:cubicBezTo>
                  <a:cubicBezTo>
                    <a:pt x="85075" y="371091"/>
                    <a:pt x="81688" y="470998"/>
                    <a:pt x="81688" y="462531"/>
                  </a:cubicBezTo>
                  <a:cubicBezTo>
                    <a:pt x="81688" y="454064"/>
                    <a:pt x="79148" y="316058"/>
                    <a:pt x="71528" y="269491"/>
                  </a:cubicBezTo>
                  <a:cubicBezTo>
                    <a:pt x="63908" y="222924"/>
                    <a:pt x="42741" y="218691"/>
                    <a:pt x="35968" y="183131"/>
                  </a:cubicBezTo>
                  <a:cubicBezTo>
                    <a:pt x="29195" y="147571"/>
                    <a:pt x="19035" y="87458"/>
                    <a:pt x="30888" y="56131"/>
                  </a:cubicBezTo>
                  <a:cubicBezTo>
                    <a:pt x="42741" y="24804"/>
                    <a:pt x="119788" y="2791"/>
                    <a:pt x="122328" y="251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85" name="グループ化 484">
            <a:extLst>
              <a:ext uri="{FF2B5EF4-FFF2-40B4-BE49-F238E27FC236}">
                <a16:creationId xmlns:a16="http://schemas.microsoft.com/office/drawing/2014/main" id="{74CDE00D-4741-4977-84AC-FE97EACE3C70}"/>
              </a:ext>
            </a:extLst>
          </p:cNvPr>
          <p:cNvGrpSpPr/>
          <p:nvPr/>
        </p:nvGrpSpPr>
        <p:grpSpPr>
          <a:xfrm>
            <a:off x="4185238" y="181909"/>
            <a:ext cx="1188195" cy="1138708"/>
            <a:chOff x="2143259" y="2401056"/>
            <a:chExt cx="2457884" cy="2355517"/>
          </a:xfrm>
        </p:grpSpPr>
        <p:sp>
          <p:nvSpPr>
            <p:cNvPr id="494" name="フリーフォーム: 図形 493">
              <a:extLst>
                <a:ext uri="{FF2B5EF4-FFF2-40B4-BE49-F238E27FC236}">
                  <a16:creationId xmlns:a16="http://schemas.microsoft.com/office/drawing/2014/main" id="{5E27298A-5A9A-43CA-BB28-79552FFD9B89}"/>
                </a:ext>
              </a:extLst>
            </p:cNvPr>
            <p:cNvSpPr/>
            <p:nvPr/>
          </p:nvSpPr>
          <p:spPr>
            <a:xfrm>
              <a:off x="2859418" y="3529201"/>
              <a:ext cx="1741725" cy="294642"/>
            </a:xfrm>
            <a:custGeom>
              <a:avLst/>
              <a:gdLst>
                <a:gd name="connsiteX0" fmla="*/ 622 w 1741725"/>
                <a:gd name="connsiteY0" fmla="*/ 143639 h 294642"/>
                <a:gd name="connsiteX1" fmla="*/ 244462 w 1741725"/>
                <a:gd name="connsiteY1" fmla="*/ 240159 h 294642"/>
                <a:gd name="connsiteX2" fmla="*/ 335902 w 1741725"/>
                <a:gd name="connsiteY2" fmla="*/ 199519 h 294642"/>
                <a:gd name="connsiteX3" fmla="*/ 1240142 w 1741725"/>
                <a:gd name="connsiteY3" fmla="*/ 270639 h 294642"/>
                <a:gd name="connsiteX4" fmla="*/ 1646542 w 1741725"/>
                <a:gd name="connsiteY4" fmla="*/ 285879 h 294642"/>
                <a:gd name="connsiteX5" fmla="*/ 1732902 w 1741725"/>
                <a:gd name="connsiteY5" fmla="*/ 143639 h 294642"/>
                <a:gd name="connsiteX6" fmla="*/ 1494142 w 1741725"/>
                <a:gd name="connsiteY6" fmla="*/ 1399 h 294642"/>
                <a:gd name="connsiteX7" fmla="*/ 1219822 w 1741725"/>
                <a:gd name="connsiteY7" fmla="*/ 72519 h 294642"/>
                <a:gd name="connsiteX8" fmla="*/ 564502 w 1741725"/>
                <a:gd name="connsiteY8" fmla="*/ 97919 h 294642"/>
                <a:gd name="connsiteX9" fmla="*/ 300342 w 1741725"/>
                <a:gd name="connsiteY9" fmla="*/ 97919 h 294642"/>
                <a:gd name="connsiteX10" fmla="*/ 178422 w 1741725"/>
                <a:gd name="connsiteY10" fmla="*/ 118239 h 294642"/>
                <a:gd name="connsiteX11" fmla="*/ 622 w 1741725"/>
                <a:gd name="connsiteY11" fmla="*/ 143639 h 29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41725" h="294642">
                  <a:moveTo>
                    <a:pt x="622" y="143639"/>
                  </a:moveTo>
                  <a:cubicBezTo>
                    <a:pt x="11629" y="163959"/>
                    <a:pt x="188582" y="230846"/>
                    <a:pt x="244462" y="240159"/>
                  </a:cubicBezTo>
                  <a:cubicBezTo>
                    <a:pt x="300342" y="249472"/>
                    <a:pt x="169955" y="194439"/>
                    <a:pt x="335902" y="199519"/>
                  </a:cubicBezTo>
                  <a:cubicBezTo>
                    <a:pt x="501849" y="204599"/>
                    <a:pt x="1021702" y="256246"/>
                    <a:pt x="1240142" y="270639"/>
                  </a:cubicBezTo>
                  <a:cubicBezTo>
                    <a:pt x="1458582" y="285032"/>
                    <a:pt x="1564415" y="307046"/>
                    <a:pt x="1646542" y="285879"/>
                  </a:cubicBezTo>
                  <a:cubicBezTo>
                    <a:pt x="1728669" y="264712"/>
                    <a:pt x="1758302" y="191052"/>
                    <a:pt x="1732902" y="143639"/>
                  </a:cubicBezTo>
                  <a:cubicBezTo>
                    <a:pt x="1707502" y="96226"/>
                    <a:pt x="1579655" y="13252"/>
                    <a:pt x="1494142" y="1399"/>
                  </a:cubicBezTo>
                  <a:cubicBezTo>
                    <a:pt x="1408629" y="-10454"/>
                    <a:pt x="1374762" y="56432"/>
                    <a:pt x="1219822" y="72519"/>
                  </a:cubicBezTo>
                  <a:cubicBezTo>
                    <a:pt x="1064882" y="88606"/>
                    <a:pt x="717749" y="93686"/>
                    <a:pt x="564502" y="97919"/>
                  </a:cubicBezTo>
                  <a:cubicBezTo>
                    <a:pt x="411255" y="102152"/>
                    <a:pt x="364689" y="94532"/>
                    <a:pt x="300342" y="97919"/>
                  </a:cubicBezTo>
                  <a:cubicBezTo>
                    <a:pt x="235995" y="101306"/>
                    <a:pt x="229222" y="114852"/>
                    <a:pt x="178422" y="118239"/>
                  </a:cubicBezTo>
                  <a:cubicBezTo>
                    <a:pt x="127622" y="121626"/>
                    <a:pt x="-10385" y="123319"/>
                    <a:pt x="622" y="143639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95" name="グループ化 494">
              <a:extLst>
                <a:ext uri="{FF2B5EF4-FFF2-40B4-BE49-F238E27FC236}">
                  <a16:creationId xmlns:a16="http://schemas.microsoft.com/office/drawing/2014/main" id="{CF5CDBF7-03DC-4494-B94D-BA0D2DF86595}"/>
                </a:ext>
              </a:extLst>
            </p:cNvPr>
            <p:cNvGrpSpPr/>
            <p:nvPr/>
          </p:nvGrpSpPr>
          <p:grpSpPr>
            <a:xfrm>
              <a:off x="2143259" y="2401056"/>
              <a:ext cx="2440006" cy="2355517"/>
              <a:chOff x="2143259" y="2401056"/>
              <a:chExt cx="2440006" cy="2355517"/>
            </a:xfrm>
          </p:grpSpPr>
          <p:sp>
            <p:nvSpPr>
              <p:cNvPr id="496" name="フリーフォーム: 図形 495">
                <a:extLst>
                  <a:ext uri="{FF2B5EF4-FFF2-40B4-BE49-F238E27FC236}">
                    <a16:creationId xmlns:a16="http://schemas.microsoft.com/office/drawing/2014/main" id="{2AE44520-68C1-4FEC-942D-F1E98B66EAC5}"/>
                  </a:ext>
                </a:extLst>
              </p:cNvPr>
              <p:cNvSpPr/>
              <p:nvPr/>
            </p:nvSpPr>
            <p:spPr>
              <a:xfrm>
                <a:off x="2249711" y="2412724"/>
                <a:ext cx="613883" cy="2269884"/>
              </a:xfrm>
              <a:custGeom>
                <a:avLst/>
                <a:gdLst>
                  <a:gd name="connsiteX0" fmla="*/ 259809 w 613883"/>
                  <a:gd name="connsiteY0" fmla="*/ 35836 h 2269884"/>
                  <a:gd name="connsiteX1" fmla="*/ 371569 w 613883"/>
                  <a:gd name="connsiteY1" fmla="*/ 239036 h 2269884"/>
                  <a:gd name="connsiteX2" fmla="*/ 310609 w 613883"/>
                  <a:gd name="connsiteY2" fmla="*/ 1630956 h 2269884"/>
                  <a:gd name="connsiteX3" fmla="*/ 239489 w 613883"/>
                  <a:gd name="connsiteY3" fmla="*/ 2037356 h 2269884"/>
                  <a:gd name="connsiteX4" fmla="*/ 5809 w 613883"/>
                  <a:gd name="connsiteY4" fmla="*/ 1966236 h 2269884"/>
                  <a:gd name="connsiteX5" fmla="*/ 97249 w 613883"/>
                  <a:gd name="connsiteY5" fmla="*/ 2169436 h 2269884"/>
                  <a:gd name="connsiteX6" fmla="*/ 381729 w 613883"/>
                  <a:gd name="connsiteY6" fmla="*/ 2260876 h 2269884"/>
                  <a:gd name="connsiteX7" fmla="*/ 503649 w 613883"/>
                  <a:gd name="connsiteY7" fmla="*/ 1956076 h 2269884"/>
                  <a:gd name="connsiteX8" fmla="*/ 605249 w 613883"/>
                  <a:gd name="connsiteY8" fmla="*/ 208556 h 2269884"/>
                  <a:gd name="connsiteX9" fmla="*/ 259809 w 613883"/>
                  <a:gd name="connsiteY9" fmla="*/ 35836 h 2269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3883" h="2269884">
                    <a:moveTo>
                      <a:pt x="259809" y="35836"/>
                    </a:moveTo>
                    <a:cubicBezTo>
                      <a:pt x="220862" y="40916"/>
                      <a:pt x="363102" y="-26817"/>
                      <a:pt x="371569" y="239036"/>
                    </a:cubicBezTo>
                    <a:cubicBezTo>
                      <a:pt x="380036" y="504889"/>
                      <a:pt x="332622" y="1331236"/>
                      <a:pt x="310609" y="1630956"/>
                    </a:cubicBezTo>
                    <a:cubicBezTo>
                      <a:pt x="288596" y="1930676"/>
                      <a:pt x="290289" y="1981476"/>
                      <a:pt x="239489" y="2037356"/>
                    </a:cubicBezTo>
                    <a:cubicBezTo>
                      <a:pt x="188689" y="2093236"/>
                      <a:pt x="29516" y="1944223"/>
                      <a:pt x="5809" y="1966236"/>
                    </a:cubicBezTo>
                    <a:cubicBezTo>
                      <a:pt x="-17898" y="1988249"/>
                      <a:pt x="34596" y="2120329"/>
                      <a:pt x="97249" y="2169436"/>
                    </a:cubicBezTo>
                    <a:cubicBezTo>
                      <a:pt x="159902" y="2218543"/>
                      <a:pt x="313996" y="2296436"/>
                      <a:pt x="381729" y="2260876"/>
                    </a:cubicBezTo>
                    <a:cubicBezTo>
                      <a:pt x="449462" y="2225316"/>
                      <a:pt x="466396" y="2298129"/>
                      <a:pt x="503649" y="1956076"/>
                    </a:cubicBezTo>
                    <a:cubicBezTo>
                      <a:pt x="540902" y="1614023"/>
                      <a:pt x="644196" y="528596"/>
                      <a:pt x="605249" y="208556"/>
                    </a:cubicBezTo>
                    <a:cubicBezTo>
                      <a:pt x="566302" y="-111484"/>
                      <a:pt x="298756" y="30756"/>
                      <a:pt x="259809" y="35836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7" name="フリーフォーム: 図形 496">
                <a:extLst>
                  <a:ext uri="{FF2B5EF4-FFF2-40B4-BE49-F238E27FC236}">
                    <a16:creationId xmlns:a16="http://schemas.microsoft.com/office/drawing/2014/main" id="{5B48E18C-ED29-46C2-BA84-FE7EC7C36B0D}"/>
                  </a:ext>
                </a:extLst>
              </p:cNvPr>
              <p:cNvSpPr/>
              <p:nvPr/>
            </p:nvSpPr>
            <p:spPr>
              <a:xfrm>
                <a:off x="2143259" y="2920054"/>
                <a:ext cx="1073095" cy="247802"/>
              </a:xfrm>
              <a:custGeom>
                <a:avLst/>
                <a:gdLst>
                  <a:gd name="connsiteX0" fmla="*/ 501 w 1073095"/>
                  <a:gd name="connsiteY0" fmla="*/ 6026 h 247802"/>
                  <a:gd name="connsiteX1" fmla="*/ 224021 w 1073095"/>
                  <a:gd name="connsiteY1" fmla="*/ 163506 h 247802"/>
                  <a:gd name="connsiteX2" fmla="*/ 523741 w 1073095"/>
                  <a:gd name="connsiteY2" fmla="*/ 188906 h 247802"/>
                  <a:gd name="connsiteX3" fmla="*/ 1052061 w 1073095"/>
                  <a:gd name="connsiteY3" fmla="*/ 244786 h 247802"/>
                  <a:gd name="connsiteX4" fmla="*/ 955541 w 1073095"/>
                  <a:gd name="connsiteY4" fmla="*/ 87306 h 247802"/>
                  <a:gd name="connsiteX5" fmla="*/ 838701 w 1073095"/>
                  <a:gd name="connsiteY5" fmla="*/ 946 h 247802"/>
                  <a:gd name="connsiteX6" fmla="*/ 696461 w 1073095"/>
                  <a:gd name="connsiteY6" fmla="*/ 41586 h 247802"/>
                  <a:gd name="connsiteX7" fmla="*/ 427221 w 1073095"/>
                  <a:gd name="connsiteY7" fmla="*/ 46666 h 247802"/>
                  <a:gd name="connsiteX8" fmla="*/ 284981 w 1073095"/>
                  <a:gd name="connsiteY8" fmla="*/ 82226 h 247802"/>
                  <a:gd name="connsiteX9" fmla="*/ 501 w 1073095"/>
                  <a:gd name="connsiteY9" fmla="*/ 6026 h 247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73095" h="247802">
                    <a:moveTo>
                      <a:pt x="501" y="6026"/>
                    </a:moveTo>
                    <a:cubicBezTo>
                      <a:pt x="-9659" y="19573"/>
                      <a:pt x="136814" y="133026"/>
                      <a:pt x="224021" y="163506"/>
                    </a:cubicBezTo>
                    <a:cubicBezTo>
                      <a:pt x="311228" y="193986"/>
                      <a:pt x="523741" y="188906"/>
                      <a:pt x="523741" y="188906"/>
                    </a:cubicBezTo>
                    <a:cubicBezTo>
                      <a:pt x="661748" y="202453"/>
                      <a:pt x="980094" y="261719"/>
                      <a:pt x="1052061" y="244786"/>
                    </a:cubicBezTo>
                    <a:cubicBezTo>
                      <a:pt x="1124028" y="227853"/>
                      <a:pt x="991101" y="127946"/>
                      <a:pt x="955541" y="87306"/>
                    </a:cubicBezTo>
                    <a:cubicBezTo>
                      <a:pt x="919981" y="46666"/>
                      <a:pt x="881881" y="8566"/>
                      <a:pt x="838701" y="946"/>
                    </a:cubicBezTo>
                    <a:cubicBezTo>
                      <a:pt x="795521" y="-6674"/>
                      <a:pt x="765041" y="33966"/>
                      <a:pt x="696461" y="41586"/>
                    </a:cubicBezTo>
                    <a:cubicBezTo>
                      <a:pt x="627881" y="49206"/>
                      <a:pt x="495801" y="39893"/>
                      <a:pt x="427221" y="46666"/>
                    </a:cubicBezTo>
                    <a:cubicBezTo>
                      <a:pt x="358641" y="53439"/>
                      <a:pt x="351868" y="89846"/>
                      <a:pt x="284981" y="82226"/>
                    </a:cubicBezTo>
                    <a:cubicBezTo>
                      <a:pt x="218094" y="74606"/>
                      <a:pt x="10661" y="-7521"/>
                      <a:pt x="501" y="6026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8" name="フリーフォーム: 図形 497">
                <a:extLst>
                  <a:ext uri="{FF2B5EF4-FFF2-40B4-BE49-F238E27FC236}">
                    <a16:creationId xmlns:a16="http://schemas.microsoft.com/office/drawing/2014/main" id="{8D8954E9-44AF-4874-B503-DA5048B0253E}"/>
                  </a:ext>
                </a:extLst>
              </p:cNvPr>
              <p:cNvSpPr/>
              <p:nvPr/>
            </p:nvSpPr>
            <p:spPr>
              <a:xfrm>
                <a:off x="2151896" y="3366489"/>
                <a:ext cx="1039161" cy="538964"/>
              </a:xfrm>
              <a:custGeom>
                <a:avLst/>
                <a:gdLst>
                  <a:gd name="connsiteX0" fmla="*/ 7104 w 1039161"/>
                  <a:gd name="connsiteY0" fmla="*/ 265711 h 538964"/>
                  <a:gd name="connsiteX1" fmla="*/ 179824 w 1039161"/>
                  <a:gd name="connsiteY1" fmla="*/ 534951 h 538964"/>
                  <a:gd name="connsiteX2" fmla="*/ 423664 w 1039161"/>
                  <a:gd name="connsiteY2" fmla="*/ 407951 h 538964"/>
                  <a:gd name="connsiteX3" fmla="*/ 987544 w 1039161"/>
                  <a:gd name="connsiteY3" fmla="*/ 148871 h 538964"/>
                  <a:gd name="connsiteX4" fmla="*/ 1012944 w 1039161"/>
                  <a:gd name="connsiteY4" fmla="*/ 118391 h 538964"/>
                  <a:gd name="connsiteX5" fmla="*/ 982464 w 1039161"/>
                  <a:gd name="connsiteY5" fmla="*/ 1551 h 538964"/>
                  <a:gd name="connsiteX6" fmla="*/ 982464 w 1039161"/>
                  <a:gd name="connsiteY6" fmla="*/ 52351 h 538964"/>
                  <a:gd name="connsiteX7" fmla="*/ 784344 w 1039161"/>
                  <a:gd name="connsiteY7" fmla="*/ 67591 h 538964"/>
                  <a:gd name="connsiteX8" fmla="*/ 423664 w 1039161"/>
                  <a:gd name="connsiteY8" fmla="*/ 204751 h 538964"/>
                  <a:gd name="connsiteX9" fmla="*/ 7104 w 1039161"/>
                  <a:gd name="connsiteY9" fmla="*/ 265711 h 53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9161" h="538964">
                    <a:moveTo>
                      <a:pt x="7104" y="265711"/>
                    </a:moveTo>
                    <a:cubicBezTo>
                      <a:pt x="-33536" y="320744"/>
                      <a:pt x="110397" y="511244"/>
                      <a:pt x="179824" y="534951"/>
                    </a:cubicBezTo>
                    <a:cubicBezTo>
                      <a:pt x="249251" y="558658"/>
                      <a:pt x="289044" y="472298"/>
                      <a:pt x="423664" y="407951"/>
                    </a:cubicBezTo>
                    <a:cubicBezTo>
                      <a:pt x="558284" y="343604"/>
                      <a:pt x="889331" y="197131"/>
                      <a:pt x="987544" y="148871"/>
                    </a:cubicBezTo>
                    <a:cubicBezTo>
                      <a:pt x="1085757" y="100611"/>
                      <a:pt x="1013791" y="142944"/>
                      <a:pt x="1012944" y="118391"/>
                    </a:cubicBezTo>
                    <a:cubicBezTo>
                      <a:pt x="1012097" y="93838"/>
                      <a:pt x="987544" y="12558"/>
                      <a:pt x="982464" y="1551"/>
                    </a:cubicBezTo>
                    <a:cubicBezTo>
                      <a:pt x="977384" y="-9456"/>
                      <a:pt x="1015484" y="41344"/>
                      <a:pt x="982464" y="52351"/>
                    </a:cubicBezTo>
                    <a:cubicBezTo>
                      <a:pt x="949444" y="63358"/>
                      <a:pt x="877477" y="42191"/>
                      <a:pt x="784344" y="67591"/>
                    </a:cubicBezTo>
                    <a:cubicBezTo>
                      <a:pt x="691211" y="92991"/>
                      <a:pt x="548124" y="170884"/>
                      <a:pt x="423664" y="204751"/>
                    </a:cubicBezTo>
                    <a:cubicBezTo>
                      <a:pt x="299204" y="238618"/>
                      <a:pt x="47744" y="210678"/>
                      <a:pt x="7104" y="26571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9" name="フリーフォーム: 図形 498">
                <a:extLst>
                  <a:ext uri="{FF2B5EF4-FFF2-40B4-BE49-F238E27FC236}">
                    <a16:creationId xmlns:a16="http://schemas.microsoft.com/office/drawing/2014/main" id="{CD3D7527-1756-48AE-9C3E-9F7C0B93E997}"/>
                  </a:ext>
                </a:extLst>
              </p:cNvPr>
              <p:cNvSpPr/>
              <p:nvPr/>
            </p:nvSpPr>
            <p:spPr>
              <a:xfrm>
                <a:off x="3370235" y="2401056"/>
                <a:ext cx="622048" cy="413410"/>
              </a:xfrm>
              <a:custGeom>
                <a:avLst/>
                <a:gdLst>
                  <a:gd name="connsiteX0" fmla="*/ 2885 w 622048"/>
                  <a:gd name="connsiteY0" fmla="*/ 1784 h 413410"/>
                  <a:gd name="connsiteX1" fmla="*/ 256885 w 622048"/>
                  <a:gd name="connsiteY1" fmla="*/ 149104 h 413410"/>
                  <a:gd name="connsiteX2" fmla="*/ 79085 w 622048"/>
                  <a:gd name="connsiteY2" fmla="*/ 316744 h 413410"/>
                  <a:gd name="connsiteX3" fmla="*/ 612485 w 622048"/>
                  <a:gd name="connsiteY3" fmla="*/ 413264 h 413410"/>
                  <a:gd name="connsiteX4" fmla="*/ 424525 w 622048"/>
                  <a:gd name="connsiteY4" fmla="*/ 296424 h 413410"/>
                  <a:gd name="connsiteX5" fmla="*/ 460085 w 622048"/>
                  <a:gd name="connsiteY5" fmla="*/ 83064 h 413410"/>
                  <a:gd name="connsiteX6" fmla="*/ 2885 w 622048"/>
                  <a:gd name="connsiteY6" fmla="*/ 1784 h 413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2048" h="413410">
                    <a:moveTo>
                      <a:pt x="2885" y="1784"/>
                    </a:moveTo>
                    <a:cubicBezTo>
                      <a:pt x="-30982" y="12791"/>
                      <a:pt x="244185" y="96611"/>
                      <a:pt x="256885" y="149104"/>
                    </a:cubicBezTo>
                    <a:cubicBezTo>
                      <a:pt x="269585" y="201597"/>
                      <a:pt x="19818" y="272717"/>
                      <a:pt x="79085" y="316744"/>
                    </a:cubicBezTo>
                    <a:cubicBezTo>
                      <a:pt x="138352" y="360771"/>
                      <a:pt x="554912" y="416651"/>
                      <a:pt x="612485" y="413264"/>
                    </a:cubicBezTo>
                    <a:cubicBezTo>
                      <a:pt x="670058" y="409877"/>
                      <a:pt x="449925" y="351457"/>
                      <a:pt x="424525" y="296424"/>
                    </a:cubicBezTo>
                    <a:cubicBezTo>
                      <a:pt x="399125" y="241391"/>
                      <a:pt x="526125" y="133864"/>
                      <a:pt x="460085" y="83064"/>
                    </a:cubicBezTo>
                    <a:cubicBezTo>
                      <a:pt x="394045" y="32264"/>
                      <a:pt x="36752" y="-9223"/>
                      <a:pt x="2885" y="1784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0" name="フリーフォーム: 図形 499">
                <a:extLst>
                  <a:ext uri="{FF2B5EF4-FFF2-40B4-BE49-F238E27FC236}">
                    <a16:creationId xmlns:a16="http://schemas.microsoft.com/office/drawing/2014/main" id="{1AC05885-91B2-467B-A789-A8F0741DFCD2}"/>
                  </a:ext>
                </a:extLst>
              </p:cNvPr>
              <p:cNvSpPr/>
              <p:nvPr/>
            </p:nvSpPr>
            <p:spPr>
              <a:xfrm>
                <a:off x="2872514" y="2646402"/>
                <a:ext cx="1524220" cy="259358"/>
              </a:xfrm>
              <a:custGeom>
                <a:avLst/>
                <a:gdLst>
                  <a:gd name="connsiteX0" fmla="*/ 33246 w 1524220"/>
                  <a:gd name="connsiteY0" fmla="*/ 106958 h 259358"/>
                  <a:gd name="connsiteX1" fmla="*/ 84046 w 1524220"/>
                  <a:gd name="connsiteY1" fmla="*/ 137438 h 259358"/>
                  <a:gd name="connsiteX2" fmla="*/ 322806 w 1524220"/>
                  <a:gd name="connsiteY2" fmla="*/ 213638 h 259358"/>
                  <a:gd name="connsiteX3" fmla="*/ 759686 w 1524220"/>
                  <a:gd name="connsiteY3" fmla="*/ 259358 h 259358"/>
                  <a:gd name="connsiteX4" fmla="*/ 1074646 w 1524220"/>
                  <a:gd name="connsiteY4" fmla="*/ 213638 h 259358"/>
                  <a:gd name="connsiteX5" fmla="*/ 1486126 w 1524220"/>
                  <a:gd name="connsiteY5" fmla="*/ 254278 h 259358"/>
                  <a:gd name="connsiteX6" fmla="*/ 1496286 w 1524220"/>
                  <a:gd name="connsiteY6" fmla="*/ 91718 h 259358"/>
                  <a:gd name="connsiteX7" fmla="*/ 1399766 w 1524220"/>
                  <a:gd name="connsiteY7" fmla="*/ 278 h 259358"/>
                  <a:gd name="connsiteX8" fmla="*/ 1161006 w 1524220"/>
                  <a:gd name="connsiteY8" fmla="*/ 61238 h 259358"/>
                  <a:gd name="connsiteX9" fmla="*/ 764766 w 1524220"/>
                  <a:gd name="connsiteY9" fmla="*/ 152678 h 259358"/>
                  <a:gd name="connsiteX10" fmla="*/ 561566 w 1524220"/>
                  <a:gd name="connsiteY10" fmla="*/ 157758 h 259358"/>
                  <a:gd name="connsiteX11" fmla="*/ 33246 w 1524220"/>
                  <a:gd name="connsiteY11" fmla="*/ 106958 h 259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24220" h="259358">
                    <a:moveTo>
                      <a:pt x="33246" y="106958"/>
                    </a:moveTo>
                    <a:cubicBezTo>
                      <a:pt x="-46341" y="103571"/>
                      <a:pt x="35786" y="119658"/>
                      <a:pt x="84046" y="137438"/>
                    </a:cubicBezTo>
                    <a:cubicBezTo>
                      <a:pt x="132306" y="155218"/>
                      <a:pt x="210199" y="193318"/>
                      <a:pt x="322806" y="213638"/>
                    </a:cubicBezTo>
                    <a:cubicBezTo>
                      <a:pt x="435413" y="233958"/>
                      <a:pt x="634379" y="259358"/>
                      <a:pt x="759686" y="259358"/>
                    </a:cubicBezTo>
                    <a:cubicBezTo>
                      <a:pt x="884993" y="259358"/>
                      <a:pt x="953573" y="214485"/>
                      <a:pt x="1074646" y="213638"/>
                    </a:cubicBezTo>
                    <a:cubicBezTo>
                      <a:pt x="1195719" y="212791"/>
                      <a:pt x="1415853" y="274598"/>
                      <a:pt x="1486126" y="254278"/>
                    </a:cubicBezTo>
                    <a:cubicBezTo>
                      <a:pt x="1556399" y="233958"/>
                      <a:pt x="1510679" y="134051"/>
                      <a:pt x="1496286" y="91718"/>
                    </a:cubicBezTo>
                    <a:cubicBezTo>
                      <a:pt x="1481893" y="49385"/>
                      <a:pt x="1455646" y="5358"/>
                      <a:pt x="1399766" y="278"/>
                    </a:cubicBezTo>
                    <a:cubicBezTo>
                      <a:pt x="1343886" y="-4802"/>
                      <a:pt x="1161006" y="61238"/>
                      <a:pt x="1161006" y="61238"/>
                    </a:cubicBezTo>
                    <a:cubicBezTo>
                      <a:pt x="1055173" y="86638"/>
                      <a:pt x="864673" y="136591"/>
                      <a:pt x="764766" y="152678"/>
                    </a:cubicBezTo>
                    <a:cubicBezTo>
                      <a:pt x="664859" y="168765"/>
                      <a:pt x="678406" y="165378"/>
                      <a:pt x="561566" y="157758"/>
                    </a:cubicBezTo>
                    <a:cubicBezTo>
                      <a:pt x="444726" y="150138"/>
                      <a:pt x="112833" y="110345"/>
                      <a:pt x="33246" y="106958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1" name="フリーフォーム: 図形 500">
                <a:extLst>
                  <a:ext uri="{FF2B5EF4-FFF2-40B4-BE49-F238E27FC236}">
                    <a16:creationId xmlns:a16="http://schemas.microsoft.com/office/drawing/2014/main" id="{37472F7F-42FD-4C88-BF83-0F58CB20FA6B}"/>
                  </a:ext>
                </a:extLst>
              </p:cNvPr>
              <p:cNvSpPr/>
              <p:nvPr/>
            </p:nvSpPr>
            <p:spPr>
              <a:xfrm>
                <a:off x="3245664" y="2837263"/>
                <a:ext cx="370371" cy="410014"/>
              </a:xfrm>
              <a:custGeom>
                <a:avLst/>
                <a:gdLst>
                  <a:gd name="connsiteX0" fmla="*/ 456 w 370371"/>
                  <a:gd name="connsiteY0" fmla="*/ 2457 h 410014"/>
                  <a:gd name="connsiteX1" fmla="*/ 173176 w 370371"/>
                  <a:gd name="connsiteY1" fmla="*/ 170097 h 410014"/>
                  <a:gd name="connsiteX2" fmla="*/ 122376 w 370371"/>
                  <a:gd name="connsiteY2" fmla="*/ 363137 h 410014"/>
                  <a:gd name="connsiteX3" fmla="*/ 320496 w 370371"/>
                  <a:gd name="connsiteY3" fmla="*/ 408857 h 410014"/>
                  <a:gd name="connsiteX4" fmla="*/ 335736 w 370371"/>
                  <a:gd name="connsiteY4" fmla="*/ 332657 h 410014"/>
                  <a:gd name="connsiteX5" fmla="*/ 366216 w 370371"/>
                  <a:gd name="connsiteY5" fmla="*/ 256457 h 410014"/>
                  <a:gd name="connsiteX6" fmla="*/ 234136 w 370371"/>
                  <a:gd name="connsiteY6" fmla="*/ 83737 h 410014"/>
                  <a:gd name="connsiteX7" fmla="*/ 456 w 370371"/>
                  <a:gd name="connsiteY7" fmla="*/ 2457 h 410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0371" h="410014">
                    <a:moveTo>
                      <a:pt x="456" y="2457"/>
                    </a:moveTo>
                    <a:cubicBezTo>
                      <a:pt x="-9704" y="16850"/>
                      <a:pt x="152856" y="109984"/>
                      <a:pt x="173176" y="170097"/>
                    </a:cubicBezTo>
                    <a:cubicBezTo>
                      <a:pt x="193496" y="230210"/>
                      <a:pt x="97823" y="323344"/>
                      <a:pt x="122376" y="363137"/>
                    </a:cubicBezTo>
                    <a:cubicBezTo>
                      <a:pt x="146929" y="402930"/>
                      <a:pt x="284936" y="413937"/>
                      <a:pt x="320496" y="408857"/>
                    </a:cubicBezTo>
                    <a:cubicBezTo>
                      <a:pt x="356056" y="403777"/>
                      <a:pt x="328116" y="358057"/>
                      <a:pt x="335736" y="332657"/>
                    </a:cubicBezTo>
                    <a:cubicBezTo>
                      <a:pt x="343356" y="307257"/>
                      <a:pt x="383149" y="297944"/>
                      <a:pt x="366216" y="256457"/>
                    </a:cubicBezTo>
                    <a:cubicBezTo>
                      <a:pt x="349283" y="214970"/>
                      <a:pt x="293403" y="127764"/>
                      <a:pt x="234136" y="83737"/>
                    </a:cubicBezTo>
                    <a:cubicBezTo>
                      <a:pt x="174869" y="39710"/>
                      <a:pt x="10616" y="-11936"/>
                      <a:pt x="456" y="2457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2" name="フリーフォーム: 図形 501">
                <a:extLst>
                  <a:ext uri="{FF2B5EF4-FFF2-40B4-BE49-F238E27FC236}">
                    <a16:creationId xmlns:a16="http://schemas.microsoft.com/office/drawing/2014/main" id="{A0F3BD34-A084-4232-BBAB-43E1B1107457}"/>
                  </a:ext>
                </a:extLst>
              </p:cNvPr>
              <p:cNvSpPr/>
              <p:nvPr/>
            </p:nvSpPr>
            <p:spPr>
              <a:xfrm>
                <a:off x="3633763" y="2871212"/>
                <a:ext cx="520169" cy="407273"/>
              </a:xfrm>
              <a:custGeom>
                <a:avLst/>
                <a:gdLst>
                  <a:gd name="connsiteX0" fmla="*/ 171157 w 520169"/>
                  <a:gd name="connsiteY0" fmla="*/ 4068 h 407273"/>
                  <a:gd name="connsiteX1" fmla="*/ 201637 w 520169"/>
                  <a:gd name="connsiteY1" fmla="*/ 166628 h 407273"/>
                  <a:gd name="connsiteX2" fmla="*/ 130517 w 520169"/>
                  <a:gd name="connsiteY2" fmla="*/ 263148 h 407273"/>
                  <a:gd name="connsiteX3" fmla="*/ 3517 w 520169"/>
                  <a:gd name="connsiteY3" fmla="*/ 385068 h 407273"/>
                  <a:gd name="connsiteX4" fmla="*/ 282917 w 520169"/>
                  <a:gd name="connsiteY4" fmla="*/ 390148 h 407273"/>
                  <a:gd name="connsiteX5" fmla="*/ 455637 w 520169"/>
                  <a:gd name="connsiteY5" fmla="*/ 207268 h 407273"/>
                  <a:gd name="connsiteX6" fmla="*/ 501357 w 520169"/>
                  <a:gd name="connsiteY6" fmla="*/ 65028 h 407273"/>
                  <a:gd name="connsiteX7" fmla="*/ 171157 w 520169"/>
                  <a:gd name="connsiteY7" fmla="*/ 4068 h 407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0169" h="407273">
                    <a:moveTo>
                      <a:pt x="171157" y="4068"/>
                    </a:moveTo>
                    <a:cubicBezTo>
                      <a:pt x="121204" y="21001"/>
                      <a:pt x="208410" y="123448"/>
                      <a:pt x="201637" y="166628"/>
                    </a:cubicBezTo>
                    <a:cubicBezTo>
                      <a:pt x="194864" y="209808"/>
                      <a:pt x="163537" y="226741"/>
                      <a:pt x="130517" y="263148"/>
                    </a:cubicBezTo>
                    <a:cubicBezTo>
                      <a:pt x="97497" y="299555"/>
                      <a:pt x="-21883" y="363901"/>
                      <a:pt x="3517" y="385068"/>
                    </a:cubicBezTo>
                    <a:cubicBezTo>
                      <a:pt x="28917" y="406235"/>
                      <a:pt x="207564" y="419781"/>
                      <a:pt x="282917" y="390148"/>
                    </a:cubicBezTo>
                    <a:cubicBezTo>
                      <a:pt x="358270" y="360515"/>
                      <a:pt x="419230" y="261455"/>
                      <a:pt x="455637" y="207268"/>
                    </a:cubicBezTo>
                    <a:cubicBezTo>
                      <a:pt x="492044" y="153081"/>
                      <a:pt x="550464" y="103975"/>
                      <a:pt x="501357" y="65028"/>
                    </a:cubicBezTo>
                    <a:cubicBezTo>
                      <a:pt x="452250" y="26081"/>
                      <a:pt x="221110" y="-12865"/>
                      <a:pt x="171157" y="4068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3" name="フリーフォーム: 図形 502">
                <a:extLst>
                  <a:ext uri="{FF2B5EF4-FFF2-40B4-BE49-F238E27FC236}">
                    <a16:creationId xmlns:a16="http://schemas.microsoft.com/office/drawing/2014/main" id="{DD8E831D-27D1-4442-BC5A-515723EC7E4C}"/>
                  </a:ext>
                </a:extLst>
              </p:cNvPr>
              <p:cNvSpPr/>
              <p:nvPr/>
            </p:nvSpPr>
            <p:spPr>
              <a:xfrm>
                <a:off x="2817879" y="3134849"/>
                <a:ext cx="1765386" cy="281383"/>
              </a:xfrm>
              <a:custGeom>
                <a:avLst/>
                <a:gdLst>
                  <a:gd name="connsiteX0" fmla="*/ 1521 w 1765386"/>
                  <a:gd name="connsiteY0" fmla="*/ 126511 h 281383"/>
                  <a:gd name="connsiteX1" fmla="*/ 291081 w 1765386"/>
                  <a:gd name="connsiteY1" fmla="*/ 228111 h 281383"/>
                  <a:gd name="connsiteX2" fmla="*/ 534921 w 1765386"/>
                  <a:gd name="connsiteY2" fmla="*/ 248431 h 281383"/>
                  <a:gd name="connsiteX3" fmla="*/ 992121 w 1765386"/>
                  <a:gd name="connsiteY3" fmla="*/ 268751 h 281383"/>
                  <a:gd name="connsiteX4" fmla="*/ 1672841 w 1765386"/>
                  <a:gd name="connsiteY4" fmla="*/ 273831 h 281383"/>
                  <a:gd name="connsiteX5" fmla="*/ 1754121 w 1765386"/>
                  <a:gd name="connsiteY5" fmla="*/ 162071 h 281383"/>
                  <a:gd name="connsiteX6" fmla="*/ 1627121 w 1765386"/>
                  <a:gd name="connsiteY6" fmla="*/ 9671 h 281383"/>
                  <a:gd name="connsiteX7" fmla="*/ 1337561 w 1765386"/>
                  <a:gd name="connsiteY7" fmla="*/ 24911 h 281383"/>
                  <a:gd name="connsiteX8" fmla="*/ 1103881 w 1765386"/>
                  <a:gd name="connsiteY8" fmla="*/ 101111 h 281383"/>
                  <a:gd name="connsiteX9" fmla="*/ 717801 w 1765386"/>
                  <a:gd name="connsiteY9" fmla="*/ 126511 h 281383"/>
                  <a:gd name="connsiteX10" fmla="*/ 423161 w 1765386"/>
                  <a:gd name="connsiteY10" fmla="*/ 136671 h 281383"/>
                  <a:gd name="connsiteX11" fmla="*/ 1521 w 1765386"/>
                  <a:gd name="connsiteY11" fmla="*/ 126511 h 281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5386" h="281383">
                    <a:moveTo>
                      <a:pt x="1521" y="126511"/>
                    </a:moveTo>
                    <a:cubicBezTo>
                      <a:pt x="-20492" y="141751"/>
                      <a:pt x="202181" y="207791"/>
                      <a:pt x="291081" y="228111"/>
                    </a:cubicBezTo>
                    <a:cubicBezTo>
                      <a:pt x="379981" y="248431"/>
                      <a:pt x="418081" y="241658"/>
                      <a:pt x="534921" y="248431"/>
                    </a:cubicBezTo>
                    <a:cubicBezTo>
                      <a:pt x="651761" y="255204"/>
                      <a:pt x="802468" y="264518"/>
                      <a:pt x="992121" y="268751"/>
                    </a:cubicBezTo>
                    <a:cubicBezTo>
                      <a:pt x="1181774" y="272984"/>
                      <a:pt x="1545841" y="291611"/>
                      <a:pt x="1672841" y="273831"/>
                    </a:cubicBezTo>
                    <a:cubicBezTo>
                      <a:pt x="1799841" y="256051"/>
                      <a:pt x="1761741" y="206098"/>
                      <a:pt x="1754121" y="162071"/>
                    </a:cubicBezTo>
                    <a:cubicBezTo>
                      <a:pt x="1746501" y="118044"/>
                      <a:pt x="1696548" y="32531"/>
                      <a:pt x="1627121" y="9671"/>
                    </a:cubicBezTo>
                    <a:cubicBezTo>
                      <a:pt x="1557694" y="-13189"/>
                      <a:pt x="1424768" y="9671"/>
                      <a:pt x="1337561" y="24911"/>
                    </a:cubicBezTo>
                    <a:cubicBezTo>
                      <a:pt x="1250354" y="40151"/>
                      <a:pt x="1207174" y="84178"/>
                      <a:pt x="1103881" y="101111"/>
                    </a:cubicBezTo>
                    <a:cubicBezTo>
                      <a:pt x="1000588" y="118044"/>
                      <a:pt x="831254" y="120584"/>
                      <a:pt x="717801" y="126511"/>
                    </a:cubicBezTo>
                    <a:cubicBezTo>
                      <a:pt x="604348" y="132438"/>
                      <a:pt x="539154" y="139211"/>
                      <a:pt x="423161" y="136671"/>
                    </a:cubicBezTo>
                    <a:cubicBezTo>
                      <a:pt x="307168" y="134131"/>
                      <a:pt x="23534" y="111271"/>
                      <a:pt x="1521" y="12651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4" name="フリーフォーム: 図形 503">
                <a:extLst>
                  <a:ext uri="{FF2B5EF4-FFF2-40B4-BE49-F238E27FC236}">
                    <a16:creationId xmlns:a16="http://schemas.microsoft.com/office/drawing/2014/main" id="{BC49E099-5CFD-4568-B614-5154022C7B13}"/>
                  </a:ext>
                </a:extLst>
              </p:cNvPr>
              <p:cNvSpPr/>
              <p:nvPr/>
            </p:nvSpPr>
            <p:spPr>
              <a:xfrm>
                <a:off x="3067606" y="3321960"/>
                <a:ext cx="1430584" cy="1434613"/>
              </a:xfrm>
              <a:custGeom>
                <a:avLst/>
                <a:gdLst>
                  <a:gd name="connsiteX0" fmla="*/ 330914 w 1430584"/>
                  <a:gd name="connsiteY0" fmla="*/ 15600 h 1434613"/>
                  <a:gd name="connsiteX1" fmla="*/ 356314 w 1430584"/>
                  <a:gd name="connsiteY1" fmla="*/ 168000 h 1434613"/>
                  <a:gd name="connsiteX2" fmla="*/ 127714 w 1430584"/>
                  <a:gd name="connsiteY2" fmla="*/ 472800 h 1434613"/>
                  <a:gd name="connsiteX3" fmla="*/ 5794 w 1430584"/>
                  <a:gd name="connsiteY3" fmla="*/ 660760 h 1434613"/>
                  <a:gd name="connsiteX4" fmla="*/ 31194 w 1430584"/>
                  <a:gd name="connsiteY4" fmla="*/ 914760 h 1434613"/>
                  <a:gd name="connsiteX5" fmla="*/ 132794 w 1430584"/>
                  <a:gd name="connsiteY5" fmla="*/ 843640 h 1434613"/>
                  <a:gd name="connsiteX6" fmla="*/ 305514 w 1430584"/>
                  <a:gd name="connsiteY6" fmla="*/ 823320 h 1434613"/>
                  <a:gd name="connsiteX7" fmla="*/ 818594 w 1430584"/>
                  <a:gd name="connsiteY7" fmla="*/ 1178920 h 1434613"/>
                  <a:gd name="connsiteX8" fmla="*/ 1270714 w 1430584"/>
                  <a:gd name="connsiteY8" fmla="*/ 1432920 h 1434613"/>
                  <a:gd name="connsiteX9" fmla="*/ 1428194 w 1430584"/>
                  <a:gd name="connsiteY9" fmla="*/ 1280520 h 1434613"/>
                  <a:gd name="connsiteX10" fmla="*/ 1321514 w 1430584"/>
                  <a:gd name="connsiteY10" fmla="*/ 1102720 h 1434613"/>
                  <a:gd name="connsiteX11" fmla="*/ 793194 w 1430584"/>
                  <a:gd name="connsiteY11" fmla="*/ 914760 h 1434613"/>
                  <a:gd name="connsiteX12" fmla="*/ 386794 w 1430584"/>
                  <a:gd name="connsiteY12" fmla="*/ 686160 h 1434613"/>
                  <a:gd name="connsiteX13" fmla="*/ 518874 w 1430584"/>
                  <a:gd name="connsiteY13" fmla="*/ 386440 h 1434613"/>
                  <a:gd name="connsiteX14" fmla="*/ 645874 w 1430584"/>
                  <a:gd name="connsiteY14" fmla="*/ 203560 h 1434613"/>
                  <a:gd name="connsiteX15" fmla="*/ 625554 w 1430584"/>
                  <a:gd name="connsiteY15" fmla="*/ 30840 h 1434613"/>
                  <a:gd name="connsiteX16" fmla="*/ 330914 w 1430584"/>
                  <a:gd name="connsiteY16" fmla="*/ 15600 h 1434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30584" h="1434613">
                    <a:moveTo>
                      <a:pt x="330914" y="15600"/>
                    </a:moveTo>
                    <a:cubicBezTo>
                      <a:pt x="286041" y="38460"/>
                      <a:pt x="390181" y="91800"/>
                      <a:pt x="356314" y="168000"/>
                    </a:cubicBezTo>
                    <a:cubicBezTo>
                      <a:pt x="322447" y="244200"/>
                      <a:pt x="186134" y="390673"/>
                      <a:pt x="127714" y="472800"/>
                    </a:cubicBezTo>
                    <a:cubicBezTo>
                      <a:pt x="69294" y="554927"/>
                      <a:pt x="21881" y="587100"/>
                      <a:pt x="5794" y="660760"/>
                    </a:cubicBezTo>
                    <a:cubicBezTo>
                      <a:pt x="-10293" y="734420"/>
                      <a:pt x="10027" y="884280"/>
                      <a:pt x="31194" y="914760"/>
                    </a:cubicBezTo>
                    <a:cubicBezTo>
                      <a:pt x="52361" y="945240"/>
                      <a:pt x="87074" y="858880"/>
                      <a:pt x="132794" y="843640"/>
                    </a:cubicBezTo>
                    <a:cubicBezTo>
                      <a:pt x="178514" y="828400"/>
                      <a:pt x="191214" y="767440"/>
                      <a:pt x="305514" y="823320"/>
                    </a:cubicBezTo>
                    <a:cubicBezTo>
                      <a:pt x="419814" y="879200"/>
                      <a:pt x="657727" y="1077320"/>
                      <a:pt x="818594" y="1178920"/>
                    </a:cubicBezTo>
                    <a:cubicBezTo>
                      <a:pt x="979461" y="1280520"/>
                      <a:pt x="1169114" y="1415987"/>
                      <a:pt x="1270714" y="1432920"/>
                    </a:cubicBezTo>
                    <a:cubicBezTo>
                      <a:pt x="1372314" y="1449853"/>
                      <a:pt x="1419727" y="1335553"/>
                      <a:pt x="1428194" y="1280520"/>
                    </a:cubicBezTo>
                    <a:cubicBezTo>
                      <a:pt x="1436661" y="1225487"/>
                      <a:pt x="1427347" y="1163680"/>
                      <a:pt x="1321514" y="1102720"/>
                    </a:cubicBezTo>
                    <a:cubicBezTo>
                      <a:pt x="1215681" y="1041760"/>
                      <a:pt x="948981" y="984187"/>
                      <a:pt x="793194" y="914760"/>
                    </a:cubicBezTo>
                    <a:cubicBezTo>
                      <a:pt x="637407" y="845333"/>
                      <a:pt x="432514" y="774213"/>
                      <a:pt x="386794" y="686160"/>
                    </a:cubicBezTo>
                    <a:cubicBezTo>
                      <a:pt x="341074" y="598107"/>
                      <a:pt x="475694" y="466873"/>
                      <a:pt x="518874" y="386440"/>
                    </a:cubicBezTo>
                    <a:cubicBezTo>
                      <a:pt x="562054" y="306007"/>
                      <a:pt x="628094" y="262827"/>
                      <a:pt x="645874" y="203560"/>
                    </a:cubicBezTo>
                    <a:cubicBezTo>
                      <a:pt x="663654" y="144293"/>
                      <a:pt x="681434" y="68940"/>
                      <a:pt x="625554" y="30840"/>
                    </a:cubicBezTo>
                    <a:cubicBezTo>
                      <a:pt x="569674" y="-7260"/>
                      <a:pt x="375787" y="-7260"/>
                      <a:pt x="330914" y="15600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5" name="フリーフォーム: 図形 504">
                <a:extLst>
                  <a:ext uri="{FF2B5EF4-FFF2-40B4-BE49-F238E27FC236}">
                    <a16:creationId xmlns:a16="http://schemas.microsoft.com/office/drawing/2014/main" id="{7BD19FB7-925B-4407-B7B8-EED3DDFCBBD7}"/>
                  </a:ext>
                </a:extLst>
              </p:cNvPr>
              <p:cNvSpPr/>
              <p:nvPr/>
            </p:nvSpPr>
            <p:spPr>
              <a:xfrm>
                <a:off x="2754595" y="3717746"/>
                <a:ext cx="1485006" cy="896960"/>
              </a:xfrm>
              <a:custGeom>
                <a:avLst/>
                <a:gdLst>
                  <a:gd name="connsiteX0" fmla="*/ 1101125 w 1485006"/>
                  <a:gd name="connsiteY0" fmla="*/ 10974 h 896960"/>
                  <a:gd name="connsiteX1" fmla="*/ 989365 w 1485006"/>
                  <a:gd name="connsiteY1" fmla="*/ 275134 h 896960"/>
                  <a:gd name="connsiteX2" fmla="*/ 770925 w 1485006"/>
                  <a:gd name="connsiteY2" fmla="*/ 524054 h 896960"/>
                  <a:gd name="connsiteX3" fmla="*/ 588045 w 1485006"/>
                  <a:gd name="connsiteY3" fmla="*/ 661214 h 896960"/>
                  <a:gd name="connsiteX4" fmla="*/ 3845 w 1485006"/>
                  <a:gd name="connsiteY4" fmla="*/ 859334 h 896960"/>
                  <a:gd name="connsiteX5" fmla="*/ 334045 w 1485006"/>
                  <a:gd name="connsiteY5" fmla="*/ 894894 h 896960"/>
                  <a:gd name="connsiteX6" fmla="*/ 318805 w 1485006"/>
                  <a:gd name="connsiteY6" fmla="*/ 828854 h 896960"/>
                  <a:gd name="connsiteX7" fmla="*/ 527085 w 1485006"/>
                  <a:gd name="connsiteY7" fmla="*/ 798374 h 896960"/>
                  <a:gd name="connsiteX8" fmla="*/ 694725 w 1485006"/>
                  <a:gd name="connsiteY8" fmla="*/ 590094 h 896960"/>
                  <a:gd name="connsiteX9" fmla="*/ 958885 w 1485006"/>
                  <a:gd name="connsiteY9" fmla="*/ 610414 h 896960"/>
                  <a:gd name="connsiteX10" fmla="*/ 1426245 w 1485006"/>
                  <a:gd name="connsiteY10" fmla="*/ 143054 h 896960"/>
                  <a:gd name="connsiteX11" fmla="*/ 1441485 w 1485006"/>
                  <a:gd name="connsiteY11" fmla="*/ 56694 h 896960"/>
                  <a:gd name="connsiteX12" fmla="*/ 1101125 w 1485006"/>
                  <a:gd name="connsiteY12" fmla="*/ 10974 h 896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85006" h="896960">
                    <a:moveTo>
                      <a:pt x="1101125" y="10974"/>
                    </a:moveTo>
                    <a:cubicBezTo>
                      <a:pt x="1025772" y="47381"/>
                      <a:pt x="1044398" y="189621"/>
                      <a:pt x="989365" y="275134"/>
                    </a:cubicBezTo>
                    <a:cubicBezTo>
                      <a:pt x="934332" y="360647"/>
                      <a:pt x="837811" y="459708"/>
                      <a:pt x="770925" y="524054"/>
                    </a:cubicBezTo>
                    <a:cubicBezTo>
                      <a:pt x="704039" y="588400"/>
                      <a:pt x="715892" y="605334"/>
                      <a:pt x="588045" y="661214"/>
                    </a:cubicBezTo>
                    <a:cubicBezTo>
                      <a:pt x="460198" y="717094"/>
                      <a:pt x="46178" y="820387"/>
                      <a:pt x="3845" y="859334"/>
                    </a:cubicBezTo>
                    <a:cubicBezTo>
                      <a:pt x="-38488" y="898281"/>
                      <a:pt x="281552" y="899974"/>
                      <a:pt x="334045" y="894894"/>
                    </a:cubicBezTo>
                    <a:cubicBezTo>
                      <a:pt x="386538" y="889814"/>
                      <a:pt x="286632" y="844941"/>
                      <a:pt x="318805" y="828854"/>
                    </a:cubicBezTo>
                    <a:cubicBezTo>
                      <a:pt x="350978" y="812767"/>
                      <a:pt x="464432" y="838167"/>
                      <a:pt x="527085" y="798374"/>
                    </a:cubicBezTo>
                    <a:cubicBezTo>
                      <a:pt x="589738" y="758581"/>
                      <a:pt x="622759" y="621421"/>
                      <a:pt x="694725" y="590094"/>
                    </a:cubicBezTo>
                    <a:cubicBezTo>
                      <a:pt x="766691" y="558767"/>
                      <a:pt x="836965" y="684921"/>
                      <a:pt x="958885" y="610414"/>
                    </a:cubicBezTo>
                    <a:cubicBezTo>
                      <a:pt x="1080805" y="535907"/>
                      <a:pt x="1345812" y="235341"/>
                      <a:pt x="1426245" y="143054"/>
                    </a:cubicBezTo>
                    <a:cubicBezTo>
                      <a:pt x="1506678" y="50767"/>
                      <a:pt x="1497365" y="74474"/>
                      <a:pt x="1441485" y="56694"/>
                    </a:cubicBezTo>
                    <a:cubicBezTo>
                      <a:pt x="1385605" y="38914"/>
                      <a:pt x="1176478" y="-25433"/>
                      <a:pt x="1101125" y="10974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486" name="グループ化 485">
            <a:extLst>
              <a:ext uri="{FF2B5EF4-FFF2-40B4-BE49-F238E27FC236}">
                <a16:creationId xmlns:a16="http://schemas.microsoft.com/office/drawing/2014/main" id="{1F23B411-131A-4B91-BC01-0CA782D3CFD4}"/>
              </a:ext>
            </a:extLst>
          </p:cNvPr>
          <p:cNvGrpSpPr/>
          <p:nvPr/>
        </p:nvGrpSpPr>
        <p:grpSpPr>
          <a:xfrm>
            <a:off x="4156722" y="1215407"/>
            <a:ext cx="1215401" cy="1128165"/>
            <a:chOff x="4631999" y="2398407"/>
            <a:chExt cx="2514162" cy="2333707"/>
          </a:xfrm>
        </p:grpSpPr>
        <p:sp>
          <p:nvSpPr>
            <p:cNvPr id="487" name="フリーフォーム: 図形 486">
              <a:extLst>
                <a:ext uri="{FF2B5EF4-FFF2-40B4-BE49-F238E27FC236}">
                  <a16:creationId xmlns:a16="http://schemas.microsoft.com/office/drawing/2014/main" id="{681906D2-B8A3-47FC-8896-8CE930B7D05C}"/>
                </a:ext>
              </a:extLst>
            </p:cNvPr>
            <p:cNvSpPr/>
            <p:nvPr/>
          </p:nvSpPr>
          <p:spPr>
            <a:xfrm>
              <a:off x="4762835" y="2731982"/>
              <a:ext cx="408979" cy="1555933"/>
            </a:xfrm>
            <a:custGeom>
              <a:avLst/>
              <a:gdLst>
                <a:gd name="connsiteX0" fmla="*/ 2205 w 408979"/>
                <a:gd name="connsiteY0" fmla="*/ 1058 h 1555933"/>
                <a:gd name="connsiteX1" fmla="*/ 103805 w 408979"/>
                <a:gd name="connsiteY1" fmla="*/ 82338 h 1555933"/>
                <a:gd name="connsiteX2" fmla="*/ 149525 w 408979"/>
                <a:gd name="connsiteY2" fmla="*/ 117898 h 1555933"/>
                <a:gd name="connsiteX3" fmla="*/ 63165 w 408979"/>
                <a:gd name="connsiteY3" fmla="*/ 651298 h 1555933"/>
                <a:gd name="connsiteX4" fmla="*/ 154605 w 408979"/>
                <a:gd name="connsiteY4" fmla="*/ 1474258 h 1555933"/>
                <a:gd name="connsiteX5" fmla="*/ 327325 w 408979"/>
                <a:gd name="connsiteY5" fmla="*/ 1494578 h 1555933"/>
                <a:gd name="connsiteX6" fmla="*/ 357805 w 408979"/>
                <a:gd name="connsiteY6" fmla="*/ 1194858 h 1555933"/>
                <a:gd name="connsiteX7" fmla="*/ 408605 w 408979"/>
                <a:gd name="connsiteY7" fmla="*/ 595418 h 1555933"/>
                <a:gd name="connsiteX8" fmla="*/ 378125 w 408979"/>
                <a:gd name="connsiteY8" fmla="*/ 310938 h 1555933"/>
                <a:gd name="connsiteX9" fmla="*/ 327325 w 408979"/>
                <a:gd name="connsiteY9" fmla="*/ 204258 h 1555933"/>
                <a:gd name="connsiteX10" fmla="*/ 210485 w 408979"/>
                <a:gd name="connsiteY10" fmla="*/ 46778 h 1555933"/>
                <a:gd name="connsiteX11" fmla="*/ 2205 w 408979"/>
                <a:gd name="connsiteY11" fmla="*/ 1058 h 1555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8979" h="1555933">
                  <a:moveTo>
                    <a:pt x="2205" y="1058"/>
                  </a:moveTo>
                  <a:cubicBezTo>
                    <a:pt x="-15575" y="6985"/>
                    <a:pt x="79252" y="62865"/>
                    <a:pt x="103805" y="82338"/>
                  </a:cubicBezTo>
                  <a:cubicBezTo>
                    <a:pt x="128358" y="101811"/>
                    <a:pt x="156298" y="23071"/>
                    <a:pt x="149525" y="117898"/>
                  </a:cubicBezTo>
                  <a:cubicBezTo>
                    <a:pt x="142752" y="212725"/>
                    <a:pt x="62318" y="425238"/>
                    <a:pt x="63165" y="651298"/>
                  </a:cubicBezTo>
                  <a:cubicBezTo>
                    <a:pt x="64012" y="877358"/>
                    <a:pt x="110578" y="1333711"/>
                    <a:pt x="154605" y="1474258"/>
                  </a:cubicBezTo>
                  <a:cubicBezTo>
                    <a:pt x="198632" y="1614805"/>
                    <a:pt x="293458" y="1541144"/>
                    <a:pt x="327325" y="1494578"/>
                  </a:cubicBezTo>
                  <a:cubicBezTo>
                    <a:pt x="361192" y="1448012"/>
                    <a:pt x="344258" y="1344718"/>
                    <a:pt x="357805" y="1194858"/>
                  </a:cubicBezTo>
                  <a:cubicBezTo>
                    <a:pt x="371352" y="1044998"/>
                    <a:pt x="405218" y="742738"/>
                    <a:pt x="408605" y="595418"/>
                  </a:cubicBezTo>
                  <a:cubicBezTo>
                    <a:pt x="411992" y="448098"/>
                    <a:pt x="391672" y="376131"/>
                    <a:pt x="378125" y="310938"/>
                  </a:cubicBezTo>
                  <a:cubicBezTo>
                    <a:pt x="364578" y="245745"/>
                    <a:pt x="355265" y="248285"/>
                    <a:pt x="327325" y="204258"/>
                  </a:cubicBezTo>
                  <a:cubicBezTo>
                    <a:pt x="299385" y="160231"/>
                    <a:pt x="258745" y="78951"/>
                    <a:pt x="210485" y="46778"/>
                  </a:cubicBezTo>
                  <a:cubicBezTo>
                    <a:pt x="162225" y="14605"/>
                    <a:pt x="19985" y="-4869"/>
                    <a:pt x="2205" y="1058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8" name="フリーフォーム: 図形 487">
              <a:extLst>
                <a:ext uri="{FF2B5EF4-FFF2-40B4-BE49-F238E27FC236}">
                  <a16:creationId xmlns:a16="http://schemas.microsoft.com/office/drawing/2014/main" id="{986E4D38-83CF-4D52-B550-F1F84D7F065B}"/>
                </a:ext>
              </a:extLst>
            </p:cNvPr>
            <p:cNvSpPr/>
            <p:nvPr/>
          </p:nvSpPr>
          <p:spPr>
            <a:xfrm>
              <a:off x="4899066" y="2707559"/>
              <a:ext cx="705696" cy="1475693"/>
            </a:xfrm>
            <a:custGeom>
              <a:avLst/>
              <a:gdLst>
                <a:gd name="connsiteX0" fmla="*/ 13294 w 705696"/>
                <a:gd name="connsiteY0" fmla="*/ 116921 h 1475693"/>
                <a:gd name="connsiteX1" fmla="*/ 69174 w 705696"/>
                <a:gd name="connsiteY1" fmla="*/ 142321 h 1475693"/>
                <a:gd name="connsiteX2" fmla="*/ 201254 w 705696"/>
                <a:gd name="connsiteY2" fmla="*/ 238841 h 1475693"/>
                <a:gd name="connsiteX3" fmla="*/ 358734 w 705696"/>
                <a:gd name="connsiteY3" fmla="*/ 249001 h 1475693"/>
                <a:gd name="connsiteX4" fmla="*/ 419694 w 705696"/>
                <a:gd name="connsiteY4" fmla="*/ 355681 h 1475693"/>
                <a:gd name="connsiteX5" fmla="*/ 394294 w 705696"/>
                <a:gd name="connsiteY5" fmla="*/ 777321 h 1475693"/>
                <a:gd name="connsiteX6" fmla="*/ 389214 w 705696"/>
                <a:gd name="connsiteY6" fmla="*/ 858601 h 1475693"/>
                <a:gd name="connsiteX7" fmla="*/ 419694 w 705696"/>
                <a:gd name="connsiteY7" fmla="*/ 1346281 h 1475693"/>
                <a:gd name="connsiteX8" fmla="*/ 673694 w 705696"/>
                <a:gd name="connsiteY8" fmla="*/ 1463121 h 1475693"/>
                <a:gd name="connsiteX9" fmla="*/ 668614 w 705696"/>
                <a:gd name="connsiteY9" fmla="*/ 1112601 h 1475693"/>
                <a:gd name="connsiteX10" fmla="*/ 602574 w 705696"/>
                <a:gd name="connsiteY10" fmla="*/ 472521 h 1475693"/>
                <a:gd name="connsiteX11" fmla="*/ 678774 w 705696"/>
                <a:gd name="connsiteY11" fmla="*/ 294721 h 1475693"/>
                <a:gd name="connsiteX12" fmla="*/ 699094 w 705696"/>
                <a:gd name="connsiteY12" fmla="*/ 188041 h 1475693"/>
                <a:gd name="connsiteX13" fmla="*/ 572094 w 705696"/>
                <a:gd name="connsiteY13" fmla="*/ 86441 h 1475693"/>
                <a:gd name="connsiteX14" fmla="*/ 521294 w 705696"/>
                <a:gd name="connsiteY14" fmla="*/ 81 h 1475693"/>
                <a:gd name="connsiteX15" fmla="*/ 379054 w 705696"/>
                <a:gd name="connsiteY15" fmla="*/ 101681 h 1475693"/>
                <a:gd name="connsiteX16" fmla="*/ 318094 w 705696"/>
                <a:gd name="connsiteY16" fmla="*/ 137241 h 1475693"/>
                <a:gd name="connsiteX17" fmla="*/ 13294 w 705696"/>
                <a:gd name="connsiteY17" fmla="*/ 116921 h 147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05696" h="1475693">
                  <a:moveTo>
                    <a:pt x="13294" y="116921"/>
                  </a:moveTo>
                  <a:cubicBezTo>
                    <a:pt x="-28193" y="117768"/>
                    <a:pt x="37847" y="122001"/>
                    <a:pt x="69174" y="142321"/>
                  </a:cubicBezTo>
                  <a:cubicBezTo>
                    <a:pt x="100501" y="162641"/>
                    <a:pt x="152994" y="221061"/>
                    <a:pt x="201254" y="238841"/>
                  </a:cubicBezTo>
                  <a:cubicBezTo>
                    <a:pt x="249514" y="256621"/>
                    <a:pt x="322327" y="229528"/>
                    <a:pt x="358734" y="249001"/>
                  </a:cubicBezTo>
                  <a:cubicBezTo>
                    <a:pt x="395141" y="268474"/>
                    <a:pt x="413767" y="267628"/>
                    <a:pt x="419694" y="355681"/>
                  </a:cubicBezTo>
                  <a:cubicBezTo>
                    <a:pt x="425621" y="443734"/>
                    <a:pt x="399374" y="693501"/>
                    <a:pt x="394294" y="777321"/>
                  </a:cubicBezTo>
                  <a:cubicBezTo>
                    <a:pt x="389214" y="861141"/>
                    <a:pt x="384981" y="763774"/>
                    <a:pt x="389214" y="858601"/>
                  </a:cubicBezTo>
                  <a:cubicBezTo>
                    <a:pt x="393447" y="953428"/>
                    <a:pt x="372281" y="1245528"/>
                    <a:pt x="419694" y="1346281"/>
                  </a:cubicBezTo>
                  <a:cubicBezTo>
                    <a:pt x="467107" y="1447034"/>
                    <a:pt x="632207" y="1502068"/>
                    <a:pt x="673694" y="1463121"/>
                  </a:cubicBezTo>
                  <a:cubicBezTo>
                    <a:pt x="715181" y="1424174"/>
                    <a:pt x="680467" y="1277701"/>
                    <a:pt x="668614" y="1112601"/>
                  </a:cubicBezTo>
                  <a:cubicBezTo>
                    <a:pt x="656761" y="947501"/>
                    <a:pt x="600881" y="608834"/>
                    <a:pt x="602574" y="472521"/>
                  </a:cubicBezTo>
                  <a:cubicBezTo>
                    <a:pt x="604267" y="336208"/>
                    <a:pt x="662687" y="342134"/>
                    <a:pt x="678774" y="294721"/>
                  </a:cubicBezTo>
                  <a:cubicBezTo>
                    <a:pt x="694861" y="247308"/>
                    <a:pt x="716874" y="222754"/>
                    <a:pt x="699094" y="188041"/>
                  </a:cubicBezTo>
                  <a:cubicBezTo>
                    <a:pt x="681314" y="153328"/>
                    <a:pt x="601727" y="117768"/>
                    <a:pt x="572094" y="86441"/>
                  </a:cubicBezTo>
                  <a:cubicBezTo>
                    <a:pt x="542461" y="55114"/>
                    <a:pt x="553467" y="-2459"/>
                    <a:pt x="521294" y="81"/>
                  </a:cubicBezTo>
                  <a:cubicBezTo>
                    <a:pt x="489121" y="2621"/>
                    <a:pt x="412921" y="78821"/>
                    <a:pt x="379054" y="101681"/>
                  </a:cubicBezTo>
                  <a:cubicBezTo>
                    <a:pt x="345187" y="124541"/>
                    <a:pt x="379901" y="138088"/>
                    <a:pt x="318094" y="137241"/>
                  </a:cubicBezTo>
                  <a:cubicBezTo>
                    <a:pt x="256287" y="136394"/>
                    <a:pt x="54781" y="116074"/>
                    <a:pt x="13294" y="116921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9" name="フリーフォーム: 図形 488">
              <a:extLst>
                <a:ext uri="{FF2B5EF4-FFF2-40B4-BE49-F238E27FC236}">
                  <a16:creationId xmlns:a16="http://schemas.microsoft.com/office/drawing/2014/main" id="{A56BEF1F-F063-48CE-A2CB-F1B2EFA50146}"/>
                </a:ext>
              </a:extLst>
            </p:cNvPr>
            <p:cNvSpPr/>
            <p:nvPr/>
          </p:nvSpPr>
          <p:spPr>
            <a:xfrm>
              <a:off x="5002243" y="3738754"/>
              <a:ext cx="377486" cy="276809"/>
            </a:xfrm>
            <a:custGeom>
              <a:avLst/>
              <a:gdLst>
                <a:gd name="connsiteX0" fmla="*/ 1557 w 377486"/>
                <a:gd name="connsiteY0" fmla="*/ 111886 h 276809"/>
                <a:gd name="connsiteX1" fmla="*/ 209837 w 377486"/>
                <a:gd name="connsiteY1" fmla="*/ 162686 h 276809"/>
                <a:gd name="connsiteX2" fmla="*/ 296197 w 377486"/>
                <a:gd name="connsiteY2" fmla="*/ 126 h 276809"/>
                <a:gd name="connsiteX3" fmla="*/ 377477 w 377486"/>
                <a:gd name="connsiteY3" fmla="*/ 193166 h 276809"/>
                <a:gd name="connsiteX4" fmla="*/ 291117 w 377486"/>
                <a:gd name="connsiteY4" fmla="*/ 274446 h 276809"/>
                <a:gd name="connsiteX5" fmla="*/ 123477 w 377486"/>
                <a:gd name="connsiteY5" fmla="*/ 243966 h 276809"/>
                <a:gd name="connsiteX6" fmla="*/ 1557 w 377486"/>
                <a:gd name="connsiteY6" fmla="*/ 111886 h 27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7486" h="276809">
                  <a:moveTo>
                    <a:pt x="1557" y="111886"/>
                  </a:moveTo>
                  <a:cubicBezTo>
                    <a:pt x="15950" y="98339"/>
                    <a:pt x="160730" y="181313"/>
                    <a:pt x="209837" y="162686"/>
                  </a:cubicBezTo>
                  <a:cubicBezTo>
                    <a:pt x="258944" y="144059"/>
                    <a:pt x="268257" y="-4954"/>
                    <a:pt x="296197" y="126"/>
                  </a:cubicBezTo>
                  <a:cubicBezTo>
                    <a:pt x="324137" y="5206"/>
                    <a:pt x="378324" y="147446"/>
                    <a:pt x="377477" y="193166"/>
                  </a:cubicBezTo>
                  <a:cubicBezTo>
                    <a:pt x="376630" y="238886"/>
                    <a:pt x="333450" y="265979"/>
                    <a:pt x="291117" y="274446"/>
                  </a:cubicBezTo>
                  <a:cubicBezTo>
                    <a:pt x="248784" y="282913"/>
                    <a:pt x="170890" y="267673"/>
                    <a:pt x="123477" y="243966"/>
                  </a:cubicBezTo>
                  <a:cubicBezTo>
                    <a:pt x="76064" y="220259"/>
                    <a:pt x="-12836" y="125433"/>
                    <a:pt x="1557" y="111886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0" name="フリーフォーム: 図形 489">
              <a:extLst>
                <a:ext uri="{FF2B5EF4-FFF2-40B4-BE49-F238E27FC236}">
                  <a16:creationId xmlns:a16="http://schemas.microsoft.com/office/drawing/2014/main" id="{33F59F61-E6C7-49EA-8F46-3E4AD0EC586C}"/>
                </a:ext>
              </a:extLst>
            </p:cNvPr>
            <p:cNvSpPr/>
            <p:nvPr/>
          </p:nvSpPr>
          <p:spPr>
            <a:xfrm>
              <a:off x="5538622" y="2398407"/>
              <a:ext cx="606557" cy="940008"/>
            </a:xfrm>
            <a:custGeom>
              <a:avLst/>
              <a:gdLst>
                <a:gd name="connsiteX0" fmla="*/ 252578 w 606557"/>
                <a:gd name="connsiteY0" fmla="*/ 14593 h 940008"/>
                <a:gd name="connsiteX1" fmla="*/ 150978 w 606557"/>
                <a:gd name="connsiteY1" fmla="*/ 481953 h 940008"/>
                <a:gd name="connsiteX2" fmla="*/ 176378 w 606557"/>
                <a:gd name="connsiteY2" fmla="*/ 751193 h 940008"/>
                <a:gd name="connsiteX3" fmla="*/ 3658 w 606557"/>
                <a:gd name="connsiteY3" fmla="*/ 939153 h 940008"/>
                <a:gd name="connsiteX4" fmla="*/ 364338 w 606557"/>
                <a:gd name="connsiteY4" fmla="*/ 801993 h 940008"/>
                <a:gd name="connsiteX5" fmla="*/ 450698 w 606557"/>
                <a:gd name="connsiteY5" fmla="*/ 395593 h 940008"/>
                <a:gd name="connsiteX6" fmla="*/ 603098 w 606557"/>
                <a:gd name="connsiteY6" fmla="*/ 141593 h 940008"/>
                <a:gd name="connsiteX7" fmla="*/ 252578 w 606557"/>
                <a:gd name="connsiteY7" fmla="*/ 14593 h 94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6557" h="940008">
                  <a:moveTo>
                    <a:pt x="252578" y="14593"/>
                  </a:moveTo>
                  <a:cubicBezTo>
                    <a:pt x="177225" y="71320"/>
                    <a:pt x="163678" y="359186"/>
                    <a:pt x="150978" y="481953"/>
                  </a:cubicBezTo>
                  <a:cubicBezTo>
                    <a:pt x="138278" y="604720"/>
                    <a:pt x="200931" y="674993"/>
                    <a:pt x="176378" y="751193"/>
                  </a:cubicBezTo>
                  <a:cubicBezTo>
                    <a:pt x="151825" y="827393"/>
                    <a:pt x="-27669" y="930686"/>
                    <a:pt x="3658" y="939153"/>
                  </a:cubicBezTo>
                  <a:cubicBezTo>
                    <a:pt x="34985" y="947620"/>
                    <a:pt x="289831" y="892586"/>
                    <a:pt x="364338" y="801993"/>
                  </a:cubicBezTo>
                  <a:cubicBezTo>
                    <a:pt x="438845" y="711400"/>
                    <a:pt x="410905" y="505660"/>
                    <a:pt x="450698" y="395593"/>
                  </a:cubicBezTo>
                  <a:cubicBezTo>
                    <a:pt x="490491" y="285526"/>
                    <a:pt x="630191" y="202553"/>
                    <a:pt x="603098" y="141593"/>
                  </a:cubicBezTo>
                  <a:cubicBezTo>
                    <a:pt x="576005" y="80633"/>
                    <a:pt x="327931" y="-42134"/>
                    <a:pt x="252578" y="14593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1" name="フリーフォーム: 図形 490">
              <a:extLst>
                <a:ext uri="{FF2B5EF4-FFF2-40B4-BE49-F238E27FC236}">
                  <a16:creationId xmlns:a16="http://schemas.microsoft.com/office/drawing/2014/main" id="{C96509AC-7C56-4AD6-AAAA-D14210B8E4CC}"/>
                </a:ext>
              </a:extLst>
            </p:cNvPr>
            <p:cNvSpPr/>
            <p:nvPr/>
          </p:nvSpPr>
          <p:spPr>
            <a:xfrm>
              <a:off x="5878484" y="2846452"/>
              <a:ext cx="1267677" cy="1885662"/>
            </a:xfrm>
            <a:custGeom>
              <a:avLst/>
              <a:gdLst>
                <a:gd name="connsiteX0" fmla="*/ 29556 w 1267677"/>
                <a:gd name="connsiteY0" fmla="*/ 33908 h 1885662"/>
                <a:gd name="connsiteX1" fmla="*/ 268316 w 1267677"/>
                <a:gd name="connsiteY1" fmla="*/ 120268 h 1885662"/>
                <a:gd name="connsiteX2" fmla="*/ 628996 w 1267677"/>
                <a:gd name="connsiteY2" fmla="*/ 84708 h 1885662"/>
                <a:gd name="connsiteX3" fmla="*/ 918556 w 1267677"/>
                <a:gd name="connsiteY3" fmla="*/ 3428 h 1885662"/>
                <a:gd name="connsiteX4" fmla="*/ 1258916 w 1267677"/>
                <a:gd name="connsiteY4" fmla="*/ 211708 h 1885662"/>
                <a:gd name="connsiteX5" fmla="*/ 1157316 w 1267677"/>
                <a:gd name="connsiteY5" fmla="*/ 277748 h 1885662"/>
                <a:gd name="connsiteX6" fmla="*/ 1050636 w 1267677"/>
                <a:gd name="connsiteY6" fmla="*/ 1060068 h 1885662"/>
                <a:gd name="connsiteX7" fmla="*/ 1101436 w 1267677"/>
                <a:gd name="connsiteY7" fmla="*/ 1695068 h 1885662"/>
                <a:gd name="connsiteX8" fmla="*/ 755996 w 1267677"/>
                <a:gd name="connsiteY8" fmla="*/ 1872868 h 1885662"/>
                <a:gd name="connsiteX9" fmla="*/ 552796 w 1267677"/>
                <a:gd name="connsiteY9" fmla="*/ 1862708 h 1885662"/>
                <a:gd name="connsiteX10" fmla="*/ 562956 w 1267677"/>
                <a:gd name="connsiteY10" fmla="*/ 1791588 h 1885662"/>
                <a:gd name="connsiteX11" fmla="*/ 207356 w 1267677"/>
                <a:gd name="connsiteY11" fmla="*/ 1583308 h 1885662"/>
                <a:gd name="connsiteX12" fmla="*/ 461356 w 1267677"/>
                <a:gd name="connsiteY12" fmla="*/ 1644268 h 1885662"/>
                <a:gd name="connsiteX13" fmla="*/ 888076 w 1267677"/>
                <a:gd name="connsiteY13" fmla="*/ 1435988 h 1885662"/>
                <a:gd name="connsiteX14" fmla="*/ 857596 w 1267677"/>
                <a:gd name="connsiteY14" fmla="*/ 785748 h 1885662"/>
                <a:gd name="connsiteX15" fmla="*/ 842356 w 1267677"/>
                <a:gd name="connsiteY15" fmla="*/ 282828 h 1885662"/>
                <a:gd name="connsiteX16" fmla="*/ 273396 w 1267677"/>
                <a:gd name="connsiteY16" fmla="*/ 216788 h 1885662"/>
                <a:gd name="connsiteX17" fmla="*/ 110836 w 1267677"/>
                <a:gd name="connsiteY17" fmla="*/ 201548 h 1885662"/>
                <a:gd name="connsiteX18" fmla="*/ 14316 w 1267677"/>
                <a:gd name="connsiteY18" fmla="*/ 165988 h 1885662"/>
                <a:gd name="connsiteX19" fmla="*/ 29556 w 1267677"/>
                <a:gd name="connsiteY19" fmla="*/ 33908 h 188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7677" h="1885662">
                  <a:moveTo>
                    <a:pt x="29556" y="33908"/>
                  </a:moveTo>
                  <a:cubicBezTo>
                    <a:pt x="71889" y="26288"/>
                    <a:pt x="168409" y="111801"/>
                    <a:pt x="268316" y="120268"/>
                  </a:cubicBezTo>
                  <a:cubicBezTo>
                    <a:pt x="368223" y="128735"/>
                    <a:pt x="520623" y="104181"/>
                    <a:pt x="628996" y="84708"/>
                  </a:cubicBezTo>
                  <a:cubicBezTo>
                    <a:pt x="737369" y="65235"/>
                    <a:pt x="813569" y="-17739"/>
                    <a:pt x="918556" y="3428"/>
                  </a:cubicBezTo>
                  <a:cubicBezTo>
                    <a:pt x="1023543" y="24595"/>
                    <a:pt x="1219123" y="165988"/>
                    <a:pt x="1258916" y="211708"/>
                  </a:cubicBezTo>
                  <a:cubicBezTo>
                    <a:pt x="1298709" y="257428"/>
                    <a:pt x="1192029" y="136355"/>
                    <a:pt x="1157316" y="277748"/>
                  </a:cubicBezTo>
                  <a:cubicBezTo>
                    <a:pt x="1122603" y="419141"/>
                    <a:pt x="1059949" y="823848"/>
                    <a:pt x="1050636" y="1060068"/>
                  </a:cubicBezTo>
                  <a:cubicBezTo>
                    <a:pt x="1041323" y="1296288"/>
                    <a:pt x="1150543" y="1559601"/>
                    <a:pt x="1101436" y="1695068"/>
                  </a:cubicBezTo>
                  <a:cubicBezTo>
                    <a:pt x="1052329" y="1830535"/>
                    <a:pt x="847436" y="1844928"/>
                    <a:pt x="755996" y="1872868"/>
                  </a:cubicBezTo>
                  <a:cubicBezTo>
                    <a:pt x="664556" y="1900808"/>
                    <a:pt x="584969" y="1876255"/>
                    <a:pt x="552796" y="1862708"/>
                  </a:cubicBezTo>
                  <a:cubicBezTo>
                    <a:pt x="520623" y="1849161"/>
                    <a:pt x="620529" y="1838155"/>
                    <a:pt x="562956" y="1791588"/>
                  </a:cubicBezTo>
                  <a:cubicBezTo>
                    <a:pt x="505383" y="1745021"/>
                    <a:pt x="224289" y="1607861"/>
                    <a:pt x="207356" y="1583308"/>
                  </a:cubicBezTo>
                  <a:cubicBezTo>
                    <a:pt x="190423" y="1558755"/>
                    <a:pt x="347903" y="1668821"/>
                    <a:pt x="461356" y="1644268"/>
                  </a:cubicBezTo>
                  <a:cubicBezTo>
                    <a:pt x="574809" y="1619715"/>
                    <a:pt x="822036" y="1579075"/>
                    <a:pt x="888076" y="1435988"/>
                  </a:cubicBezTo>
                  <a:cubicBezTo>
                    <a:pt x="954116" y="1292901"/>
                    <a:pt x="865216" y="977941"/>
                    <a:pt x="857596" y="785748"/>
                  </a:cubicBezTo>
                  <a:cubicBezTo>
                    <a:pt x="849976" y="593555"/>
                    <a:pt x="939723" y="377655"/>
                    <a:pt x="842356" y="282828"/>
                  </a:cubicBezTo>
                  <a:cubicBezTo>
                    <a:pt x="744989" y="188001"/>
                    <a:pt x="395316" y="230335"/>
                    <a:pt x="273396" y="216788"/>
                  </a:cubicBezTo>
                  <a:cubicBezTo>
                    <a:pt x="151476" y="203241"/>
                    <a:pt x="154016" y="210015"/>
                    <a:pt x="110836" y="201548"/>
                  </a:cubicBezTo>
                  <a:cubicBezTo>
                    <a:pt x="67656" y="193081"/>
                    <a:pt x="30403" y="191388"/>
                    <a:pt x="14316" y="165988"/>
                  </a:cubicBezTo>
                  <a:cubicBezTo>
                    <a:pt x="-1771" y="140588"/>
                    <a:pt x="-12777" y="41528"/>
                    <a:pt x="29556" y="33908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2" name="フリーフォーム: 図形 491">
              <a:extLst>
                <a:ext uri="{FF2B5EF4-FFF2-40B4-BE49-F238E27FC236}">
                  <a16:creationId xmlns:a16="http://schemas.microsoft.com/office/drawing/2014/main" id="{538305D5-E095-4783-8128-2C1841B413FA}"/>
                </a:ext>
              </a:extLst>
            </p:cNvPr>
            <p:cNvSpPr/>
            <p:nvPr/>
          </p:nvSpPr>
          <p:spPr>
            <a:xfrm>
              <a:off x="5622828" y="2993926"/>
              <a:ext cx="675232" cy="1383673"/>
            </a:xfrm>
            <a:custGeom>
              <a:avLst/>
              <a:gdLst>
                <a:gd name="connsiteX0" fmla="*/ 412212 w 675232"/>
                <a:gd name="connsiteY0" fmla="*/ 48994 h 1383673"/>
                <a:gd name="connsiteX1" fmla="*/ 285212 w 675232"/>
                <a:gd name="connsiteY1" fmla="*/ 638274 h 1383673"/>
                <a:gd name="connsiteX2" fmla="*/ 153132 w 675232"/>
                <a:gd name="connsiteY2" fmla="*/ 1070074 h 1383673"/>
                <a:gd name="connsiteX3" fmla="*/ 732 w 675232"/>
                <a:gd name="connsiteY3" fmla="*/ 1379954 h 1383673"/>
                <a:gd name="connsiteX4" fmla="*/ 219172 w 675232"/>
                <a:gd name="connsiteY4" fmla="*/ 1197074 h 1383673"/>
                <a:gd name="connsiteX5" fmla="*/ 503652 w 675232"/>
                <a:gd name="connsiteY5" fmla="*/ 577314 h 1383673"/>
                <a:gd name="connsiteX6" fmla="*/ 630652 w 675232"/>
                <a:gd name="connsiteY6" fmla="*/ 211554 h 1383673"/>
                <a:gd name="connsiteX7" fmla="*/ 661132 w 675232"/>
                <a:gd name="connsiteY7" fmla="*/ 54074 h 1383673"/>
                <a:gd name="connsiteX8" fmla="*/ 412212 w 675232"/>
                <a:gd name="connsiteY8" fmla="*/ 48994 h 138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232" h="1383673">
                  <a:moveTo>
                    <a:pt x="412212" y="48994"/>
                  </a:moveTo>
                  <a:cubicBezTo>
                    <a:pt x="349559" y="146361"/>
                    <a:pt x="328392" y="468094"/>
                    <a:pt x="285212" y="638274"/>
                  </a:cubicBezTo>
                  <a:cubicBezTo>
                    <a:pt x="242032" y="808454"/>
                    <a:pt x="200545" y="946461"/>
                    <a:pt x="153132" y="1070074"/>
                  </a:cubicBezTo>
                  <a:cubicBezTo>
                    <a:pt x="105719" y="1193687"/>
                    <a:pt x="-10275" y="1358787"/>
                    <a:pt x="732" y="1379954"/>
                  </a:cubicBezTo>
                  <a:cubicBezTo>
                    <a:pt x="11739" y="1401121"/>
                    <a:pt x="135352" y="1330847"/>
                    <a:pt x="219172" y="1197074"/>
                  </a:cubicBezTo>
                  <a:cubicBezTo>
                    <a:pt x="302992" y="1063301"/>
                    <a:pt x="435072" y="741567"/>
                    <a:pt x="503652" y="577314"/>
                  </a:cubicBezTo>
                  <a:cubicBezTo>
                    <a:pt x="572232" y="413061"/>
                    <a:pt x="604405" y="298761"/>
                    <a:pt x="630652" y="211554"/>
                  </a:cubicBezTo>
                  <a:cubicBezTo>
                    <a:pt x="656899" y="124347"/>
                    <a:pt x="696692" y="83707"/>
                    <a:pt x="661132" y="54074"/>
                  </a:cubicBezTo>
                  <a:cubicBezTo>
                    <a:pt x="625572" y="24441"/>
                    <a:pt x="474865" y="-48373"/>
                    <a:pt x="412212" y="48994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3" name="フリーフォーム: 図形 492">
              <a:extLst>
                <a:ext uri="{FF2B5EF4-FFF2-40B4-BE49-F238E27FC236}">
                  <a16:creationId xmlns:a16="http://schemas.microsoft.com/office/drawing/2014/main" id="{51EDA10B-7216-4E7B-929B-0EA6214F5A87}"/>
                </a:ext>
              </a:extLst>
            </p:cNvPr>
            <p:cNvSpPr/>
            <p:nvPr/>
          </p:nvSpPr>
          <p:spPr>
            <a:xfrm>
              <a:off x="4631999" y="2970624"/>
              <a:ext cx="2080950" cy="1637878"/>
            </a:xfrm>
            <a:custGeom>
              <a:avLst/>
              <a:gdLst>
                <a:gd name="connsiteX0" fmla="*/ 1728161 w 2080950"/>
                <a:gd name="connsiteY0" fmla="*/ 97696 h 1637878"/>
                <a:gd name="connsiteX1" fmla="*/ 1692601 w 2080950"/>
                <a:gd name="connsiteY1" fmla="*/ 681896 h 1637878"/>
                <a:gd name="connsiteX2" fmla="*/ 1260801 w 2080950"/>
                <a:gd name="connsiteY2" fmla="*/ 1459136 h 1637878"/>
                <a:gd name="connsiteX3" fmla="*/ 747721 w 2080950"/>
                <a:gd name="connsiteY3" fmla="*/ 1606456 h 1637878"/>
                <a:gd name="connsiteX4" fmla="*/ 6041 w 2080950"/>
                <a:gd name="connsiteY4" fmla="*/ 1626776 h 1637878"/>
                <a:gd name="connsiteX5" fmla="*/ 1184601 w 2080950"/>
                <a:gd name="connsiteY5" fmla="*/ 1469296 h 1637878"/>
                <a:gd name="connsiteX6" fmla="*/ 1946601 w 2080950"/>
                <a:gd name="connsiteY6" fmla="*/ 661576 h 1637878"/>
                <a:gd name="connsiteX7" fmla="*/ 2058361 w 2080950"/>
                <a:gd name="connsiteY7" fmla="*/ 57056 h 1637878"/>
                <a:gd name="connsiteX8" fmla="*/ 1728161 w 2080950"/>
                <a:gd name="connsiteY8" fmla="*/ 97696 h 1637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0950" h="1637878">
                  <a:moveTo>
                    <a:pt x="1728161" y="97696"/>
                  </a:moveTo>
                  <a:cubicBezTo>
                    <a:pt x="1667201" y="201836"/>
                    <a:pt x="1770494" y="454989"/>
                    <a:pt x="1692601" y="681896"/>
                  </a:cubicBezTo>
                  <a:cubicBezTo>
                    <a:pt x="1614708" y="908803"/>
                    <a:pt x="1418281" y="1305043"/>
                    <a:pt x="1260801" y="1459136"/>
                  </a:cubicBezTo>
                  <a:cubicBezTo>
                    <a:pt x="1103321" y="1613229"/>
                    <a:pt x="956848" y="1578516"/>
                    <a:pt x="747721" y="1606456"/>
                  </a:cubicBezTo>
                  <a:cubicBezTo>
                    <a:pt x="538594" y="1634396"/>
                    <a:pt x="-66772" y="1649636"/>
                    <a:pt x="6041" y="1626776"/>
                  </a:cubicBezTo>
                  <a:cubicBezTo>
                    <a:pt x="78854" y="1603916"/>
                    <a:pt x="861174" y="1630163"/>
                    <a:pt x="1184601" y="1469296"/>
                  </a:cubicBezTo>
                  <a:cubicBezTo>
                    <a:pt x="1508028" y="1308429"/>
                    <a:pt x="1800974" y="896949"/>
                    <a:pt x="1946601" y="661576"/>
                  </a:cubicBezTo>
                  <a:cubicBezTo>
                    <a:pt x="2092228" y="426203"/>
                    <a:pt x="2101541" y="152729"/>
                    <a:pt x="2058361" y="57056"/>
                  </a:cubicBezTo>
                  <a:cubicBezTo>
                    <a:pt x="2015181" y="-38617"/>
                    <a:pt x="1789121" y="-6444"/>
                    <a:pt x="1728161" y="97696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507" name="直線コネクタ 506">
            <a:extLst>
              <a:ext uri="{FF2B5EF4-FFF2-40B4-BE49-F238E27FC236}">
                <a16:creationId xmlns:a16="http://schemas.microsoft.com/office/drawing/2014/main" id="{7AC57CE2-CC2F-42D6-AC99-C14AC83005A9}"/>
              </a:ext>
            </a:extLst>
          </p:cNvPr>
          <p:cNvCxnSpPr>
            <a:cxnSpLocks/>
          </p:cNvCxnSpPr>
          <p:nvPr/>
        </p:nvCxnSpPr>
        <p:spPr>
          <a:xfrm>
            <a:off x="4121873" y="4661551"/>
            <a:ext cx="3913689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直線コネクタ 512">
            <a:extLst>
              <a:ext uri="{FF2B5EF4-FFF2-40B4-BE49-F238E27FC236}">
                <a16:creationId xmlns:a16="http://schemas.microsoft.com/office/drawing/2014/main" id="{F8FDAAB8-B379-407A-B3B0-B7E2B32AC031}"/>
              </a:ext>
            </a:extLst>
          </p:cNvPr>
          <p:cNvCxnSpPr>
            <a:cxnSpLocks/>
          </p:cNvCxnSpPr>
          <p:nvPr/>
        </p:nvCxnSpPr>
        <p:spPr>
          <a:xfrm>
            <a:off x="6094638" y="4661551"/>
            <a:ext cx="0" cy="228217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6DE560-7B93-4B47-9C49-1B51112853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7" t="8895" r="28826" b="9330"/>
          <a:stretch/>
        </p:blipFill>
        <p:spPr bwMode="auto">
          <a:xfrm>
            <a:off x="4137219" y="6410309"/>
            <a:ext cx="396973" cy="4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856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C6D10F0C-6816-486B-A237-4E51C11E58D4}"/>
              </a:ext>
            </a:extLst>
          </p:cNvPr>
          <p:cNvGrpSpPr/>
          <p:nvPr/>
        </p:nvGrpSpPr>
        <p:grpSpPr>
          <a:xfrm>
            <a:off x="4099541" y="0"/>
            <a:ext cx="3977605" cy="6858000"/>
            <a:chOff x="4099541" y="0"/>
            <a:chExt cx="3977605" cy="6858000"/>
          </a:xfrm>
        </p:grpSpPr>
        <p:sp>
          <p:nvSpPr>
            <p:cNvPr id="255" name="正方形/長方形 254">
              <a:extLst>
                <a:ext uri="{FF2B5EF4-FFF2-40B4-BE49-F238E27FC236}">
                  <a16:creationId xmlns:a16="http://schemas.microsoft.com/office/drawing/2014/main" id="{9DAE88CB-8B42-4E47-ACAB-BD17C0585DF0}"/>
                </a:ext>
              </a:extLst>
            </p:cNvPr>
            <p:cNvSpPr/>
            <p:nvPr/>
          </p:nvSpPr>
          <p:spPr>
            <a:xfrm>
              <a:off x="4121873" y="0"/>
              <a:ext cx="3918364" cy="6858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F51876CA-492A-4B56-A65D-5EF43E5C80A5}"/>
                </a:ext>
              </a:extLst>
            </p:cNvPr>
            <p:cNvSpPr txBox="1"/>
            <p:nvPr/>
          </p:nvSpPr>
          <p:spPr>
            <a:xfrm>
              <a:off x="4120544" y="4600798"/>
              <a:ext cx="387317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4000" dirty="0">
                  <a:solidFill>
                    <a:srgbClr val="FF0000"/>
                  </a:solidFill>
                  <a:latin typeface="HGS創英ﾌﾟﾚｾﾞﾝｽEB" panose="02020800000000000000" pitchFamily="18" charset="-128"/>
                  <a:ea typeface="HGS創英ﾌﾟﾚｾﾞﾝｽEB" panose="02020800000000000000" pitchFamily="18" charset="-128"/>
                </a:rPr>
                <a:t>TH</a:t>
              </a:r>
              <a:r>
                <a:rPr kumimoji="1" lang="en-US" altLang="ja-JP" sz="4000" dirty="0">
                  <a:solidFill>
                    <a:srgbClr val="404040"/>
                  </a:solidFill>
                  <a:latin typeface="HGS創英ﾌﾟﾚｾﾞﾝｽEB" panose="02020800000000000000" pitchFamily="18" charset="-128"/>
                  <a:ea typeface="HGS創英ﾌﾟﾚｾﾞﾝｽEB" panose="02020800000000000000" pitchFamily="18" charset="-128"/>
                </a:rPr>
                <a:t>E</a:t>
              </a:r>
              <a:r>
                <a:rPr kumimoji="1" lang="en-US" altLang="ja-JP" sz="4000" dirty="0">
                  <a:solidFill>
                    <a:srgbClr val="FF0000"/>
                  </a:solidFill>
                  <a:latin typeface="HGS創英ﾌﾟﾚｾﾞﾝｽEB" panose="02020800000000000000" pitchFamily="18" charset="-128"/>
                  <a:ea typeface="HGS創英ﾌﾟﾚｾﾞﾝｽEB" panose="02020800000000000000" pitchFamily="18" charset="-128"/>
                </a:rPr>
                <a:t> </a:t>
              </a:r>
              <a:r>
                <a:rPr kumimoji="1" lang="en-US" altLang="ja-JP" sz="4000" dirty="0">
                  <a:solidFill>
                    <a:srgbClr val="404040"/>
                  </a:solidFill>
                  <a:latin typeface="HGS創英ﾌﾟﾚｾﾞﾝｽEB" panose="02020800000000000000" pitchFamily="18" charset="-128"/>
                  <a:ea typeface="HGS創英ﾌﾟﾚｾﾞﾝｽEB" panose="02020800000000000000" pitchFamily="18" charset="-128"/>
                </a:rPr>
                <a:t>E</a:t>
              </a:r>
              <a:r>
                <a:rPr kumimoji="1" lang="en-US" altLang="ja-JP" sz="4000" dirty="0">
                  <a:solidFill>
                    <a:srgbClr val="FF0000"/>
                  </a:solidFill>
                  <a:latin typeface="HGS創英ﾌﾟﾚｾﾞﾝｽEB" panose="02020800000000000000" pitchFamily="18" charset="-128"/>
                  <a:ea typeface="HGS創英ﾌﾟﾚｾﾞﾝｽEB" panose="02020800000000000000" pitchFamily="18" charset="-128"/>
                </a:rPr>
                <a:t>ND D</a:t>
              </a:r>
              <a:r>
                <a:rPr kumimoji="1" lang="en-US" altLang="ja-JP" sz="4000" dirty="0">
                  <a:solidFill>
                    <a:srgbClr val="404040"/>
                  </a:solidFill>
                  <a:latin typeface="HGS創英ﾌﾟﾚｾﾞﾝｽEB" panose="02020800000000000000" pitchFamily="18" charset="-128"/>
                  <a:ea typeface="HGS創英ﾌﾟﾚｾﾞﾝｽEB" panose="02020800000000000000" pitchFamily="18" charset="-128"/>
                </a:rPr>
                <a:t>E</a:t>
              </a:r>
              <a:r>
                <a:rPr kumimoji="1" lang="en-US" altLang="ja-JP" sz="4000" dirty="0">
                  <a:solidFill>
                    <a:srgbClr val="FF0000"/>
                  </a:solidFill>
                  <a:latin typeface="HGS創英ﾌﾟﾚｾﾞﾝｽEB" panose="02020800000000000000" pitchFamily="18" charset="-128"/>
                  <a:ea typeface="HGS創英ﾌﾟﾚｾﾞﾝｽEB" panose="02020800000000000000" pitchFamily="18" charset="-128"/>
                </a:rPr>
                <a:t>ATH</a:t>
              </a:r>
              <a:endParaRPr kumimoji="1" lang="ja-JP" altLang="en-US" sz="4000" dirty="0">
                <a:solidFill>
                  <a:srgbClr val="FF0000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endParaRPr>
            </a:p>
          </p:txBody>
        </p:sp>
        <p:grpSp>
          <p:nvGrpSpPr>
            <p:cNvPr id="256" name="グループ化 255">
              <a:extLst>
                <a:ext uri="{FF2B5EF4-FFF2-40B4-BE49-F238E27FC236}">
                  <a16:creationId xmlns:a16="http://schemas.microsoft.com/office/drawing/2014/main" id="{9BC5B3B2-C23E-4E52-AACC-A5FC0413FE88}"/>
                </a:ext>
              </a:extLst>
            </p:cNvPr>
            <p:cNvGrpSpPr/>
            <p:nvPr/>
          </p:nvGrpSpPr>
          <p:grpSpPr>
            <a:xfrm>
              <a:off x="4099541" y="84139"/>
              <a:ext cx="3977605" cy="4577412"/>
              <a:chOff x="6172998" y="29897"/>
              <a:chExt cx="6012580" cy="6919253"/>
            </a:xfrm>
          </p:grpSpPr>
          <p:grpSp>
            <p:nvGrpSpPr>
              <p:cNvPr id="257" name="グループ化 256">
                <a:extLst>
                  <a:ext uri="{FF2B5EF4-FFF2-40B4-BE49-F238E27FC236}">
                    <a16:creationId xmlns:a16="http://schemas.microsoft.com/office/drawing/2014/main" id="{2FB5EB35-C782-4D69-B0DA-172F5CEAC943}"/>
                  </a:ext>
                </a:extLst>
              </p:cNvPr>
              <p:cNvGrpSpPr/>
              <p:nvPr/>
            </p:nvGrpSpPr>
            <p:grpSpPr>
              <a:xfrm>
                <a:off x="6172998" y="29897"/>
                <a:ext cx="6012580" cy="6919253"/>
                <a:chOff x="3089710" y="29897"/>
                <a:chExt cx="6012580" cy="6919253"/>
              </a:xfrm>
            </p:grpSpPr>
            <p:sp>
              <p:nvSpPr>
                <p:cNvPr id="289" name="フリーフォーム: 図形 288">
                  <a:extLst>
                    <a:ext uri="{FF2B5EF4-FFF2-40B4-BE49-F238E27FC236}">
                      <a16:creationId xmlns:a16="http://schemas.microsoft.com/office/drawing/2014/main" id="{0B0D8593-2193-4906-9E22-7B42EF779CD6}"/>
                    </a:ext>
                  </a:extLst>
                </p:cNvPr>
                <p:cNvSpPr/>
                <p:nvPr/>
              </p:nvSpPr>
              <p:spPr>
                <a:xfrm>
                  <a:off x="7358854" y="1727324"/>
                  <a:ext cx="560864" cy="277505"/>
                </a:xfrm>
                <a:custGeom>
                  <a:avLst/>
                  <a:gdLst>
                    <a:gd name="connsiteX0" fmla="*/ 444 w 560864"/>
                    <a:gd name="connsiteY0" fmla="*/ 55439 h 277505"/>
                    <a:gd name="connsiteX1" fmla="*/ 81407 w 560864"/>
                    <a:gd name="connsiteY1" fmla="*/ 25276 h 277505"/>
                    <a:gd name="connsiteX2" fmla="*/ 233807 w 560864"/>
                    <a:gd name="connsiteY2" fmla="*/ 36389 h 277505"/>
                    <a:gd name="connsiteX3" fmla="*/ 351282 w 560864"/>
                    <a:gd name="connsiteY3" fmla="*/ 82426 h 277505"/>
                    <a:gd name="connsiteX4" fmla="*/ 456057 w 560864"/>
                    <a:gd name="connsiteY4" fmla="*/ 164976 h 277505"/>
                    <a:gd name="connsiteX5" fmla="*/ 486219 w 560864"/>
                    <a:gd name="connsiteY5" fmla="*/ 193551 h 277505"/>
                    <a:gd name="connsiteX6" fmla="*/ 554482 w 560864"/>
                    <a:gd name="connsiteY6" fmla="*/ 276101 h 277505"/>
                    <a:gd name="connsiteX7" fmla="*/ 543369 w 560864"/>
                    <a:gd name="connsiteY7" fmla="*/ 236414 h 277505"/>
                    <a:gd name="connsiteX8" fmla="*/ 425894 w 560864"/>
                    <a:gd name="connsiteY8" fmla="*/ 122114 h 277505"/>
                    <a:gd name="connsiteX9" fmla="*/ 298894 w 560864"/>
                    <a:gd name="connsiteY9" fmla="*/ 30039 h 277505"/>
                    <a:gd name="connsiteX10" fmla="*/ 198882 w 560864"/>
                    <a:gd name="connsiteY10" fmla="*/ 7814 h 277505"/>
                    <a:gd name="connsiteX11" fmla="*/ 114744 w 560864"/>
                    <a:gd name="connsiteY11" fmla="*/ 1464 h 277505"/>
                    <a:gd name="connsiteX12" fmla="*/ 444 w 560864"/>
                    <a:gd name="connsiteY12" fmla="*/ 55439 h 27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60864" h="277505">
                      <a:moveTo>
                        <a:pt x="444" y="55439"/>
                      </a:moveTo>
                      <a:cubicBezTo>
                        <a:pt x="-5112" y="59408"/>
                        <a:pt x="42513" y="28451"/>
                        <a:pt x="81407" y="25276"/>
                      </a:cubicBezTo>
                      <a:cubicBezTo>
                        <a:pt x="120301" y="22101"/>
                        <a:pt x="188828" y="26864"/>
                        <a:pt x="233807" y="36389"/>
                      </a:cubicBezTo>
                      <a:cubicBezTo>
                        <a:pt x="278786" y="45914"/>
                        <a:pt x="314240" y="60995"/>
                        <a:pt x="351282" y="82426"/>
                      </a:cubicBezTo>
                      <a:cubicBezTo>
                        <a:pt x="388324" y="103857"/>
                        <a:pt x="433568" y="146455"/>
                        <a:pt x="456057" y="164976"/>
                      </a:cubicBezTo>
                      <a:cubicBezTo>
                        <a:pt x="478547" y="183497"/>
                        <a:pt x="469815" y="175030"/>
                        <a:pt x="486219" y="193551"/>
                      </a:cubicBezTo>
                      <a:cubicBezTo>
                        <a:pt x="502623" y="212072"/>
                        <a:pt x="544957" y="268957"/>
                        <a:pt x="554482" y="276101"/>
                      </a:cubicBezTo>
                      <a:cubicBezTo>
                        <a:pt x="564007" y="283245"/>
                        <a:pt x="564800" y="262078"/>
                        <a:pt x="543369" y="236414"/>
                      </a:cubicBezTo>
                      <a:cubicBezTo>
                        <a:pt x="521938" y="210750"/>
                        <a:pt x="466640" y="156510"/>
                        <a:pt x="425894" y="122114"/>
                      </a:cubicBezTo>
                      <a:cubicBezTo>
                        <a:pt x="385148" y="87718"/>
                        <a:pt x="336729" y="49089"/>
                        <a:pt x="298894" y="30039"/>
                      </a:cubicBezTo>
                      <a:cubicBezTo>
                        <a:pt x="261059" y="10989"/>
                        <a:pt x="229573" y="12576"/>
                        <a:pt x="198882" y="7814"/>
                      </a:cubicBezTo>
                      <a:cubicBezTo>
                        <a:pt x="168191" y="3052"/>
                        <a:pt x="145965" y="-2769"/>
                        <a:pt x="114744" y="1464"/>
                      </a:cubicBezTo>
                      <a:cubicBezTo>
                        <a:pt x="83523" y="5697"/>
                        <a:pt x="6000" y="51470"/>
                        <a:pt x="444" y="5543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0" name="フリーフォーム: 図形 289">
                  <a:extLst>
                    <a:ext uri="{FF2B5EF4-FFF2-40B4-BE49-F238E27FC236}">
                      <a16:creationId xmlns:a16="http://schemas.microsoft.com/office/drawing/2014/main" id="{A0EAC8BF-EB43-4316-B640-08DD07687101}"/>
                    </a:ext>
                  </a:extLst>
                </p:cNvPr>
                <p:cNvSpPr/>
                <p:nvPr/>
              </p:nvSpPr>
              <p:spPr>
                <a:xfrm>
                  <a:off x="7635122" y="1911343"/>
                  <a:ext cx="222895" cy="67100"/>
                </a:xfrm>
                <a:custGeom>
                  <a:avLst/>
                  <a:gdLst>
                    <a:gd name="connsiteX0" fmla="*/ 401 w 222895"/>
                    <a:gd name="connsiteY0" fmla="*/ 60332 h 67100"/>
                    <a:gd name="connsiteX1" fmla="*/ 76601 w 222895"/>
                    <a:gd name="connsiteY1" fmla="*/ 38107 h 67100"/>
                    <a:gd name="connsiteX2" fmla="*/ 163914 w 222895"/>
                    <a:gd name="connsiteY2" fmla="*/ 53982 h 67100"/>
                    <a:gd name="connsiteX3" fmla="*/ 222651 w 222895"/>
                    <a:gd name="connsiteY3" fmla="*/ 66682 h 67100"/>
                    <a:gd name="connsiteX4" fmla="*/ 182964 w 222895"/>
                    <a:gd name="connsiteY4" fmla="*/ 38107 h 67100"/>
                    <a:gd name="connsiteX5" fmla="*/ 136926 w 222895"/>
                    <a:gd name="connsiteY5" fmla="*/ 14295 h 67100"/>
                    <a:gd name="connsiteX6" fmla="*/ 81364 w 222895"/>
                    <a:gd name="connsiteY6" fmla="*/ 7 h 67100"/>
                    <a:gd name="connsiteX7" fmla="*/ 48026 w 222895"/>
                    <a:gd name="connsiteY7" fmla="*/ 12707 h 67100"/>
                    <a:gd name="connsiteX8" fmla="*/ 401 w 222895"/>
                    <a:gd name="connsiteY8" fmla="*/ 60332 h 67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2895" h="67100">
                      <a:moveTo>
                        <a:pt x="401" y="60332"/>
                      </a:moveTo>
                      <a:cubicBezTo>
                        <a:pt x="5163" y="64565"/>
                        <a:pt x="49349" y="39165"/>
                        <a:pt x="76601" y="38107"/>
                      </a:cubicBezTo>
                      <a:cubicBezTo>
                        <a:pt x="103853" y="37049"/>
                        <a:pt x="139572" y="49220"/>
                        <a:pt x="163914" y="53982"/>
                      </a:cubicBezTo>
                      <a:cubicBezTo>
                        <a:pt x="188256" y="58744"/>
                        <a:pt x="219476" y="69328"/>
                        <a:pt x="222651" y="66682"/>
                      </a:cubicBezTo>
                      <a:cubicBezTo>
                        <a:pt x="225826" y="64036"/>
                        <a:pt x="197251" y="46838"/>
                        <a:pt x="182964" y="38107"/>
                      </a:cubicBezTo>
                      <a:cubicBezTo>
                        <a:pt x="168677" y="29376"/>
                        <a:pt x="153859" y="20645"/>
                        <a:pt x="136926" y="14295"/>
                      </a:cubicBezTo>
                      <a:cubicBezTo>
                        <a:pt x="119993" y="7945"/>
                        <a:pt x="96181" y="272"/>
                        <a:pt x="81364" y="7"/>
                      </a:cubicBezTo>
                      <a:cubicBezTo>
                        <a:pt x="66547" y="-258"/>
                        <a:pt x="61520" y="6622"/>
                        <a:pt x="48026" y="12707"/>
                      </a:cubicBezTo>
                      <a:cubicBezTo>
                        <a:pt x="34532" y="18792"/>
                        <a:pt x="-4361" y="56099"/>
                        <a:pt x="401" y="6033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1" name="フリーフォーム: 図形 290">
                  <a:extLst>
                    <a:ext uri="{FF2B5EF4-FFF2-40B4-BE49-F238E27FC236}">
                      <a16:creationId xmlns:a16="http://schemas.microsoft.com/office/drawing/2014/main" id="{AF9E2046-43AD-43AA-83E6-72EB22F437FB}"/>
                    </a:ext>
                  </a:extLst>
                </p:cNvPr>
                <p:cNvSpPr/>
                <p:nvPr/>
              </p:nvSpPr>
              <p:spPr>
                <a:xfrm>
                  <a:off x="7209413" y="1857242"/>
                  <a:ext cx="83604" cy="81213"/>
                </a:xfrm>
                <a:custGeom>
                  <a:avLst/>
                  <a:gdLst>
                    <a:gd name="connsiteX0" fmla="*/ 56223 w 83604"/>
                    <a:gd name="connsiteY0" fmla="*/ 133 h 81213"/>
                    <a:gd name="connsiteX1" fmla="*/ 72098 w 83604"/>
                    <a:gd name="connsiteY1" fmla="*/ 55696 h 81213"/>
                    <a:gd name="connsiteX2" fmla="*/ 83210 w 83604"/>
                    <a:gd name="connsiteY2" fmla="*/ 77921 h 81213"/>
                    <a:gd name="connsiteX3" fmla="*/ 57810 w 83604"/>
                    <a:gd name="connsiteY3" fmla="*/ 81096 h 81213"/>
                    <a:gd name="connsiteX4" fmla="*/ 18123 w 83604"/>
                    <a:gd name="connsiteY4" fmla="*/ 77921 h 81213"/>
                    <a:gd name="connsiteX5" fmla="*/ 8598 w 83604"/>
                    <a:gd name="connsiteY5" fmla="*/ 69983 h 81213"/>
                    <a:gd name="connsiteX6" fmla="*/ 660 w 83604"/>
                    <a:gd name="connsiteY6" fmla="*/ 55696 h 81213"/>
                    <a:gd name="connsiteX7" fmla="*/ 2248 w 83604"/>
                    <a:gd name="connsiteY7" fmla="*/ 39821 h 81213"/>
                    <a:gd name="connsiteX8" fmla="*/ 56223 w 83604"/>
                    <a:gd name="connsiteY8" fmla="*/ 133 h 812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3604" h="81213">
                      <a:moveTo>
                        <a:pt x="56223" y="133"/>
                      </a:moveTo>
                      <a:cubicBezTo>
                        <a:pt x="67865" y="2779"/>
                        <a:pt x="67600" y="42731"/>
                        <a:pt x="72098" y="55696"/>
                      </a:cubicBezTo>
                      <a:cubicBezTo>
                        <a:pt x="76596" y="68661"/>
                        <a:pt x="85591" y="73688"/>
                        <a:pt x="83210" y="77921"/>
                      </a:cubicBezTo>
                      <a:cubicBezTo>
                        <a:pt x="80829" y="82154"/>
                        <a:pt x="68658" y="81096"/>
                        <a:pt x="57810" y="81096"/>
                      </a:cubicBezTo>
                      <a:cubicBezTo>
                        <a:pt x="46962" y="81096"/>
                        <a:pt x="26325" y="79773"/>
                        <a:pt x="18123" y="77921"/>
                      </a:cubicBezTo>
                      <a:cubicBezTo>
                        <a:pt x="9921" y="76069"/>
                        <a:pt x="11508" y="73687"/>
                        <a:pt x="8598" y="69983"/>
                      </a:cubicBezTo>
                      <a:cubicBezTo>
                        <a:pt x="5687" y="66279"/>
                        <a:pt x="1718" y="60723"/>
                        <a:pt x="660" y="55696"/>
                      </a:cubicBezTo>
                      <a:cubicBezTo>
                        <a:pt x="-398" y="50669"/>
                        <a:pt x="-398" y="44583"/>
                        <a:pt x="2248" y="39821"/>
                      </a:cubicBezTo>
                      <a:cubicBezTo>
                        <a:pt x="4894" y="35059"/>
                        <a:pt x="44581" y="-2513"/>
                        <a:pt x="56223" y="13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2" name="フリーフォーム: 図形 291">
                  <a:extLst>
                    <a:ext uri="{FF2B5EF4-FFF2-40B4-BE49-F238E27FC236}">
                      <a16:creationId xmlns:a16="http://schemas.microsoft.com/office/drawing/2014/main" id="{232EE7DC-9E61-4134-A552-37FBBC50297A}"/>
                    </a:ext>
                  </a:extLst>
                </p:cNvPr>
                <p:cNvSpPr/>
                <p:nvPr/>
              </p:nvSpPr>
              <p:spPr>
                <a:xfrm>
                  <a:off x="7358885" y="1839847"/>
                  <a:ext cx="272622" cy="119304"/>
                </a:xfrm>
                <a:custGeom>
                  <a:avLst/>
                  <a:gdLst>
                    <a:gd name="connsiteX0" fmla="*/ 271876 w 272622"/>
                    <a:gd name="connsiteY0" fmla="*/ 6416 h 119304"/>
                    <a:gd name="connsiteX1" fmla="*/ 232188 w 272622"/>
                    <a:gd name="connsiteY1" fmla="*/ 57216 h 119304"/>
                    <a:gd name="connsiteX2" fmla="*/ 211551 w 272622"/>
                    <a:gd name="connsiteY2" fmla="*/ 100078 h 119304"/>
                    <a:gd name="connsiteX3" fmla="*/ 190913 w 272622"/>
                    <a:gd name="connsiteY3" fmla="*/ 115953 h 119304"/>
                    <a:gd name="connsiteX4" fmla="*/ 148051 w 272622"/>
                    <a:gd name="connsiteY4" fmla="*/ 119128 h 119304"/>
                    <a:gd name="connsiteX5" fmla="*/ 94076 w 272622"/>
                    <a:gd name="connsiteY5" fmla="*/ 117541 h 119304"/>
                    <a:gd name="connsiteX6" fmla="*/ 60738 w 272622"/>
                    <a:gd name="connsiteY6" fmla="*/ 106428 h 119304"/>
                    <a:gd name="connsiteX7" fmla="*/ 413 w 272622"/>
                    <a:gd name="connsiteY7" fmla="*/ 98491 h 119304"/>
                    <a:gd name="connsiteX8" fmla="*/ 33751 w 272622"/>
                    <a:gd name="connsiteY8" fmla="*/ 92141 h 119304"/>
                    <a:gd name="connsiteX9" fmla="*/ 25813 w 272622"/>
                    <a:gd name="connsiteY9" fmla="*/ 69916 h 119304"/>
                    <a:gd name="connsiteX10" fmla="*/ 6763 w 272622"/>
                    <a:gd name="connsiteY10" fmla="*/ 42928 h 119304"/>
                    <a:gd name="connsiteX11" fmla="*/ 2001 w 272622"/>
                    <a:gd name="connsiteY11" fmla="*/ 30228 h 119304"/>
                    <a:gd name="connsiteX12" fmla="*/ 22638 w 272622"/>
                    <a:gd name="connsiteY12" fmla="*/ 14353 h 119304"/>
                    <a:gd name="connsiteX13" fmla="*/ 79788 w 272622"/>
                    <a:gd name="connsiteY13" fmla="*/ 3241 h 119304"/>
                    <a:gd name="connsiteX14" fmla="*/ 138526 w 272622"/>
                    <a:gd name="connsiteY14" fmla="*/ 66 h 119304"/>
                    <a:gd name="connsiteX15" fmla="*/ 194088 w 272622"/>
                    <a:gd name="connsiteY15" fmla="*/ 1653 h 119304"/>
                    <a:gd name="connsiteX16" fmla="*/ 271876 w 272622"/>
                    <a:gd name="connsiteY16" fmla="*/ 6416 h 119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72622" h="119304">
                      <a:moveTo>
                        <a:pt x="271876" y="6416"/>
                      </a:moveTo>
                      <a:cubicBezTo>
                        <a:pt x="278226" y="15677"/>
                        <a:pt x="242242" y="41606"/>
                        <a:pt x="232188" y="57216"/>
                      </a:cubicBezTo>
                      <a:cubicBezTo>
                        <a:pt x="222134" y="72826"/>
                        <a:pt x="218430" y="90289"/>
                        <a:pt x="211551" y="100078"/>
                      </a:cubicBezTo>
                      <a:cubicBezTo>
                        <a:pt x="204672" y="109867"/>
                        <a:pt x="201496" y="112778"/>
                        <a:pt x="190913" y="115953"/>
                      </a:cubicBezTo>
                      <a:cubicBezTo>
                        <a:pt x="180330" y="119128"/>
                        <a:pt x="164190" y="118863"/>
                        <a:pt x="148051" y="119128"/>
                      </a:cubicBezTo>
                      <a:cubicBezTo>
                        <a:pt x="131912" y="119393"/>
                        <a:pt x="108628" y="119658"/>
                        <a:pt x="94076" y="117541"/>
                      </a:cubicBezTo>
                      <a:cubicBezTo>
                        <a:pt x="79524" y="115424"/>
                        <a:pt x="76348" y="109603"/>
                        <a:pt x="60738" y="106428"/>
                      </a:cubicBezTo>
                      <a:cubicBezTo>
                        <a:pt x="45128" y="103253"/>
                        <a:pt x="4911" y="100872"/>
                        <a:pt x="413" y="98491"/>
                      </a:cubicBezTo>
                      <a:cubicBezTo>
                        <a:pt x="-4085" y="96110"/>
                        <a:pt x="29518" y="96903"/>
                        <a:pt x="33751" y="92141"/>
                      </a:cubicBezTo>
                      <a:cubicBezTo>
                        <a:pt x="37984" y="87379"/>
                        <a:pt x="30311" y="78118"/>
                        <a:pt x="25813" y="69916"/>
                      </a:cubicBezTo>
                      <a:cubicBezTo>
                        <a:pt x="21315" y="61714"/>
                        <a:pt x="10732" y="49543"/>
                        <a:pt x="6763" y="42928"/>
                      </a:cubicBezTo>
                      <a:cubicBezTo>
                        <a:pt x="2794" y="36313"/>
                        <a:pt x="-645" y="34990"/>
                        <a:pt x="2001" y="30228"/>
                      </a:cubicBezTo>
                      <a:cubicBezTo>
                        <a:pt x="4647" y="25466"/>
                        <a:pt x="9674" y="18851"/>
                        <a:pt x="22638" y="14353"/>
                      </a:cubicBezTo>
                      <a:cubicBezTo>
                        <a:pt x="35602" y="9855"/>
                        <a:pt x="60473" y="5622"/>
                        <a:pt x="79788" y="3241"/>
                      </a:cubicBezTo>
                      <a:cubicBezTo>
                        <a:pt x="99103" y="860"/>
                        <a:pt x="119476" y="331"/>
                        <a:pt x="138526" y="66"/>
                      </a:cubicBezTo>
                      <a:cubicBezTo>
                        <a:pt x="157576" y="-199"/>
                        <a:pt x="177949" y="330"/>
                        <a:pt x="194088" y="1653"/>
                      </a:cubicBezTo>
                      <a:cubicBezTo>
                        <a:pt x="210227" y="2976"/>
                        <a:pt x="265526" y="-2845"/>
                        <a:pt x="271876" y="641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3" name="楕円 292">
                  <a:extLst>
                    <a:ext uri="{FF2B5EF4-FFF2-40B4-BE49-F238E27FC236}">
                      <a16:creationId xmlns:a16="http://schemas.microsoft.com/office/drawing/2014/main" id="{21BFFCA7-7B83-4B4D-9270-1CE77D043ACB}"/>
                    </a:ext>
                  </a:extLst>
                </p:cNvPr>
                <p:cNvSpPr/>
                <p:nvPr/>
              </p:nvSpPr>
              <p:spPr>
                <a:xfrm>
                  <a:off x="7449477" y="1844029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4" name="フリーフォーム: 図形 293">
                  <a:extLst>
                    <a:ext uri="{FF2B5EF4-FFF2-40B4-BE49-F238E27FC236}">
                      <a16:creationId xmlns:a16="http://schemas.microsoft.com/office/drawing/2014/main" id="{B8CBE4CC-B6B6-4939-B00A-CD7386B71933}"/>
                    </a:ext>
                  </a:extLst>
                </p:cNvPr>
                <p:cNvSpPr/>
                <p:nvPr/>
              </p:nvSpPr>
              <p:spPr>
                <a:xfrm>
                  <a:off x="7302148" y="2020888"/>
                  <a:ext cx="417685" cy="79336"/>
                </a:xfrm>
                <a:custGeom>
                  <a:avLst/>
                  <a:gdLst>
                    <a:gd name="connsiteX0" fmla="*/ 0 w 417685"/>
                    <a:gd name="connsiteY0" fmla="*/ 0 h 79336"/>
                    <a:gd name="connsiteX1" fmla="*/ 79375 w 417685"/>
                    <a:gd name="connsiteY1" fmla="*/ 4762 h 79336"/>
                    <a:gd name="connsiteX2" fmla="*/ 127000 w 417685"/>
                    <a:gd name="connsiteY2" fmla="*/ 14287 h 79336"/>
                    <a:gd name="connsiteX3" fmla="*/ 276225 w 417685"/>
                    <a:gd name="connsiteY3" fmla="*/ 33337 h 79336"/>
                    <a:gd name="connsiteX4" fmla="*/ 354013 w 417685"/>
                    <a:gd name="connsiteY4" fmla="*/ 38100 h 79336"/>
                    <a:gd name="connsiteX5" fmla="*/ 417513 w 417685"/>
                    <a:gd name="connsiteY5" fmla="*/ 77787 h 79336"/>
                    <a:gd name="connsiteX6" fmla="*/ 369888 w 417685"/>
                    <a:gd name="connsiteY6" fmla="*/ 71437 h 79336"/>
                    <a:gd name="connsiteX7" fmla="*/ 285750 w 417685"/>
                    <a:gd name="connsiteY7" fmla="*/ 73025 h 79336"/>
                    <a:gd name="connsiteX8" fmla="*/ 169863 w 417685"/>
                    <a:gd name="connsiteY8" fmla="*/ 46037 h 79336"/>
                    <a:gd name="connsiteX9" fmla="*/ 0 w 417685"/>
                    <a:gd name="connsiteY9" fmla="*/ 0 h 79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7685" h="79336">
                      <a:moveTo>
                        <a:pt x="0" y="0"/>
                      </a:moveTo>
                      <a:cubicBezTo>
                        <a:pt x="29104" y="1190"/>
                        <a:pt x="58208" y="2381"/>
                        <a:pt x="79375" y="4762"/>
                      </a:cubicBezTo>
                      <a:cubicBezTo>
                        <a:pt x="100542" y="7143"/>
                        <a:pt x="94192" y="9524"/>
                        <a:pt x="127000" y="14287"/>
                      </a:cubicBezTo>
                      <a:cubicBezTo>
                        <a:pt x="159808" y="19050"/>
                        <a:pt x="238390" y="29368"/>
                        <a:pt x="276225" y="33337"/>
                      </a:cubicBezTo>
                      <a:cubicBezTo>
                        <a:pt x="314060" y="37306"/>
                        <a:pt x="330465" y="30692"/>
                        <a:pt x="354013" y="38100"/>
                      </a:cubicBezTo>
                      <a:cubicBezTo>
                        <a:pt x="377561" y="45508"/>
                        <a:pt x="414867" y="72231"/>
                        <a:pt x="417513" y="77787"/>
                      </a:cubicBezTo>
                      <a:cubicBezTo>
                        <a:pt x="420159" y="83343"/>
                        <a:pt x="391848" y="72231"/>
                        <a:pt x="369888" y="71437"/>
                      </a:cubicBezTo>
                      <a:cubicBezTo>
                        <a:pt x="347928" y="70643"/>
                        <a:pt x="319088" y="77258"/>
                        <a:pt x="285750" y="73025"/>
                      </a:cubicBezTo>
                      <a:cubicBezTo>
                        <a:pt x="252412" y="68792"/>
                        <a:pt x="169863" y="46037"/>
                        <a:pt x="169863" y="4603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5" name="フリーフォーム: 図形 294">
                  <a:extLst>
                    <a:ext uri="{FF2B5EF4-FFF2-40B4-BE49-F238E27FC236}">
                      <a16:creationId xmlns:a16="http://schemas.microsoft.com/office/drawing/2014/main" id="{64EB1E69-C6FA-419B-B3D1-449D242A9C7C}"/>
                    </a:ext>
                  </a:extLst>
                </p:cNvPr>
                <p:cNvSpPr/>
                <p:nvPr/>
              </p:nvSpPr>
              <p:spPr>
                <a:xfrm>
                  <a:off x="7352731" y="2129747"/>
                  <a:ext cx="279618" cy="94049"/>
                </a:xfrm>
                <a:custGeom>
                  <a:avLst/>
                  <a:gdLst>
                    <a:gd name="connsiteX0" fmla="*/ 217 w 279618"/>
                    <a:gd name="connsiteY0" fmla="*/ 678 h 94049"/>
                    <a:gd name="connsiteX1" fmla="*/ 92292 w 279618"/>
                    <a:gd name="connsiteY1" fmla="*/ 43541 h 94049"/>
                    <a:gd name="connsiteX2" fmla="*/ 211355 w 279618"/>
                    <a:gd name="connsiteY2" fmla="*/ 89578 h 94049"/>
                    <a:gd name="connsiteX3" fmla="*/ 241517 w 279618"/>
                    <a:gd name="connsiteY3" fmla="*/ 89578 h 94049"/>
                    <a:gd name="connsiteX4" fmla="*/ 279617 w 279618"/>
                    <a:gd name="connsiteY4" fmla="*/ 65766 h 94049"/>
                    <a:gd name="connsiteX5" fmla="*/ 239930 w 279618"/>
                    <a:gd name="connsiteY5" fmla="*/ 46716 h 94049"/>
                    <a:gd name="connsiteX6" fmla="*/ 130392 w 279618"/>
                    <a:gd name="connsiteY6" fmla="*/ 21316 h 94049"/>
                    <a:gd name="connsiteX7" fmla="*/ 98642 w 279618"/>
                    <a:gd name="connsiteY7" fmla="*/ 16553 h 94049"/>
                    <a:gd name="connsiteX8" fmla="*/ 66892 w 279618"/>
                    <a:gd name="connsiteY8" fmla="*/ 16553 h 94049"/>
                    <a:gd name="connsiteX9" fmla="*/ 217 w 279618"/>
                    <a:gd name="connsiteY9" fmla="*/ 678 h 94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9618" h="94049">
                      <a:moveTo>
                        <a:pt x="217" y="678"/>
                      </a:moveTo>
                      <a:cubicBezTo>
                        <a:pt x="4450" y="5176"/>
                        <a:pt x="57102" y="28724"/>
                        <a:pt x="92292" y="43541"/>
                      </a:cubicBezTo>
                      <a:cubicBezTo>
                        <a:pt x="127482" y="58358"/>
                        <a:pt x="186484" y="81905"/>
                        <a:pt x="211355" y="89578"/>
                      </a:cubicBezTo>
                      <a:cubicBezTo>
                        <a:pt x="236226" y="97251"/>
                        <a:pt x="230140" y="93547"/>
                        <a:pt x="241517" y="89578"/>
                      </a:cubicBezTo>
                      <a:cubicBezTo>
                        <a:pt x="252894" y="85609"/>
                        <a:pt x="279881" y="72910"/>
                        <a:pt x="279617" y="65766"/>
                      </a:cubicBezTo>
                      <a:cubicBezTo>
                        <a:pt x="279353" y="58622"/>
                        <a:pt x="264801" y="54124"/>
                        <a:pt x="239930" y="46716"/>
                      </a:cubicBezTo>
                      <a:cubicBezTo>
                        <a:pt x="215059" y="39308"/>
                        <a:pt x="153940" y="26343"/>
                        <a:pt x="130392" y="21316"/>
                      </a:cubicBezTo>
                      <a:cubicBezTo>
                        <a:pt x="106844" y="16289"/>
                        <a:pt x="109225" y="17347"/>
                        <a:pt x="98642" y="16553"/>
                      </a:cubicBezTo>
                      <a:cubicBezTo>
                        <a:pt x="88059" y="15759"/>
                        <a:pt x="79063" y="17611"/>
                        <a:pt x="66892" y="16553"/>
                      </a:cubicBezTo>
                      <a:cubicBezTo>
                        <a:pt x="54721" y="15495"/>
                        <a:pt x="-4016" y="-3820"/>
                        <a:pt x="217" y="67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6" name="フリーフォーム: 図形 295">
                  <a:extLst>
                    <a:ext uri="{FF2B5EF4-FFF2-40B4-BE49-F238E27FC236}">
                      <a16:creationId xmlns:a16="http://schemas.microsoft.com/office/drawing/2014/main" id="{82C2D6B9-12D1-4456-9306-9DA7E568400A}"/>
                    </a:ext>
                  </a:extLst>
                </p:cNvPr>
                <p:cNvSpPr/>
                <p:nvPr/>
              </p:nvSpPr>
              <p:spPr>
                <a:xfrm>
                  <a:off x="5782908" y="1778970"/>
                  <a:ext cx="617576" cy="224465"/>
                </a:xfrm>
                <a:custGeom>
                  <a:avLst/>
                  <a:gdLst>
                    <a:gd name="connsiteX0" fmla="*/ 3 w 617576"/>
                    <a:gd name="connsiteY0" fmla="*/ 224455 h 224465"/>
                    <a:gd name="connsiteX1" fmla="*/ 66678 w 617576"/>
                    <a:gd name="connsiteY1" fmla="*/ 164130 h 224465"/>
                    <a:gd name="connsiteX2" fmla="*/ 150815 w 617576"/>
                    <a:gd name="connsiteY2" fmla="*/ 118093 h 224465"/>
                    <a:gd name="connsiteX3" fmla="*/ 314328 w 617576"/>
                    <a:gd name="connsiteY3" fmla="*/ 30780 h 224465"/>
                    <a:gd name="connsiteX4" fmla="*/ 371478 w 617576"/>
                    <a:gd name="connsiteY4" fmla="*/ 27605 h 224465"/>
                    <a:gd name="connsiteX5" fmla="*/ 463553 w 617576"/>
                    <a:gd name="connsiteY5" fmla="*/ 37130 h 224465"/>
                    <a:gd name="connsiteX6" fmla="*/ 555628 w 617576"/>
                    <a:gd name="connsiteY6" fmla="*/ 51418 h 224465"/>
                    <a:gd name="connsiteX7" fmla="*/ 617540 w 617576"/>
                    <a:gd name="connsiteY7" fmla="*/ 57768 h 224465"/>
                    <a:gd name="connsiteX8" fmla="*/ 563565 w 617576"/>
                    <a:gd name="connsiteY8" fmla="*/ 35543 h 224465"/>
                    <a:gd name="connsiteX9" fmla="*/ 496890 w 617576"/>
                    <a:gd name="connsiteY9" fmla="*/ 10143 h 224465"/>
                    <a:gd name="connsiteX10" fmla="*/ 387353 w 617576"/>
                    <a:gd name="connsiteY10" fmla="*/ 618 h 224465"/>
                    <a:gd name="connsiteX11" fmla="*/ 301628 w 617576"/>
                    <a:gd name="connsiteY11" fmla="*/ 26018 h 224465"/>
                    <a:gd name="connsiteX12" fmla="*/ 185740 w 617576"/>
                    <a:gd name="connsiteY12" fmla="*/ 76818 h 224465"/>
                    <a:gd name="connsiteX13" fmla="*/ 141290 w 617576"/>
                    <a:gd name="connsiteY13" fmla="*/ 106980 h 224465"/>
                    <a:gd name="connsiteX14" fmla="*/ 87315 w 617576"/>
                    <a:gd name="connsiteY14" fmla="*/ 132380 h 224465"/>
                    <a:gd name="connsiteX15" fmla="*/ 63503 w 617576"/>
                    <a:gd name="connsiteY15" fmla="*/ 159368 h 224465"/>
                    <a:gd name="connsiteX16" fmla="*/ 3 w 617576"/>
                    <a:gd name="connsiteY16" fmla="*/ 224455 h 224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17576" h="224465">
                      <a:moveTo>
                        <a:pt x="3" y="224455"/>
                      </a:moveTo>
                      <a:cubicBezTo>
                        <a:pt x="532" y="225249"/>
                        <a:pt x="41543" y="181857"/>
                        <a:pt x="66678" y="164130"/>
                      </a:cubicBezTo>
                      <a:cubicBezTo>
                        <a:pt x="91813" y="146403"/>
                        <a:pt x="150815" y="118093"/>
                        <a:pt x="150815" y="118093"/>
                      </a:cubicBezTo>
                      <a:cubicBezTo>
                        <a:pt x="192090" y="95868"/>
                        <a:pt x="277551" y="45861"/>
                        <a:pt x="314328" y="30780"/>
                      </a:cubicBezTo>
                      <a:cubicBezTo>
                        <a:pt x="351105" y="15699"/>
                        <a:pt x="346607" y="26547"/>
                        <a:pt x="371478" y="27605"/>
                      </a:cubicBezTo>
                      <a:cubicBezTo>
                        <a:pt x="396349" y="28663"/>
                        <a:pt x="432861" y="33161"/>
                        <a:pt x="463553" y="37130"/>
                      </a:cubicBezTo>
                      <a:cubicBezTo>
                        <a:pt x="494245" y="41099"/>
                        <a:pt x="529964" y="47978"/>
                        <a:pt x="555628" y="51418"/>
                      </a:cubicBezTo>
                      <a:cubicBezTo>
                        <a:pt x="581292" y="54858"/>
                        <a:pt x="616217" y="60414"/>
                        <a:pt x="617540" y="57768"/>
                      </a:cubicBezTo>
                      <a:cubicBezTo>
                        <a:pt x="618863" y="55122"/>
                        <a:pt x="583673" y="43480"/>
                        <a:pt x="563565" y="35543"/>
                      </a:cubicBezTo>
                      <a:cubicBezTo>
                        <a:pt x="543457" y="27606"/>
                        <a:pt x="526259" y="15964"/>
                        <a:pt x="496890" y="10143"/>
                      </a:cubicBezTo>
                      <a:cubicBezTo>
                        <a:pt x="467521" y="4322"/>
                        <a:pt x="419897" y="-2028"/>
                        <a:pt x="387353" y="618"/>
                      </a:cubicBezTo>
                      <a:cubicBezTo>
                        <a:pt x="354809" y="3264"/>
                        <a:pt x="335230" y="13318"/>
                        <a:pt x="301628" y="26018"/>
                      </a:cubicBezTo>
                      <a:cubicBezTo>
                        <a:pt x="268026" y="38718"/>
                        <a:pt x="212463" y="63324"/>
                        <a:pt x="185740" y="76818"/>
                      </a:cubicBezTo>
                      <a:cubicBezTo>
                        <a:pt x="159017" y="90312"/>
                        <a:pt x="157694" y="97720"/>
                        <a:pt x="141290" y="106980"/>
                      </a:cubicBezTo>
                      <a:cubicBezTo>
                        <a:pt x="124886" y="116240"/>
                        <a:pt x="100279" y="123649"/>
                        <a:pt x="87315" y="132380"/>
                      </a:cubicBezTo>
                      <a:cubicBezTo>
                        <a:pt x="74351" y="141111"/>
                        <a:pt x="73028" y="148255"/>
                        <a:pt x="63503" y="159368"/>
                      </a:cubicBezTo>
                      <a:cubicBezTo>
                        <a:pt x="53978" y="170480"/>
                        <a:pt x="-526" y="223661"/>
                        <a:pt x="3" y="22445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7" name="フリーフォーム: 図形 296">
                  <a:extLst>
                    <a:ext uri="{FF2B5EF4-FFF2-40B4-BE49-F238E27FC236}">
                      <a16:creationId xmlns:a16="http://schemas.microsoft.com/office/drawing/2014/main" id="{FED8BCC0-FD46-4391-816F-58E5C8FEEA09}"/>
                    </a:ext>
                  </a:extLst>
                </p:cNvPr>
                <p:cNvSpPr/>
                <p:nvPr/>
              </p:nvSpPr>
              <p:spPr>
                <a:xfrm>
                  <a:off x="6330340" y="1885950"/>
                  <a:ext cx="161154" cy="77863"/>
                </a:xfrm>
                <a:custGeom>
                  <a:avLst/>
                  <a:gdLst>
                    <a:gd name="connsiteX0" fmla="*/ 9783 w 161154"/>
                    <a:gd name="connsiteY0" fmla="*/ 0 h 77863"/>
                    <a:gd name="connsiteX1" fmla="*/ 63758 w 161154"/>
                    <a:gd name="connsiteY1" fmla="*/ 30163 h 77863"/>
                    <a:gd name="connsiteX2" fmla="*/ 116146 w 161154"/>
                    <a:gd name="connsiteY2" fmla="*/ 19050 h 77863"/>
                    <a:gd name="connsiteX3" fmla="*/ 157421 w 161154"/>
                    <a:gd name="connsiteY3" fmla="*/ 14288 h 77863"/>
                    <a:gd name="connsiteX4" fmla="*/ 157421 w 161154"/>
                    <a:gd name="connsiteY4" fmla="*/ 36513 h 77863"/>
                    <a:gd name="connsiteX5" fmla="*/ 141546 w 161154"/>
                    <a:gd name="connsiteY5" fmla="*/ 52388 h 77863"/>
                    <a:gd name="connsiteX6" fmla="*/ 111383 w 161154"/>
                    <a:gd name="connsiteY6" fmla="*/ 65088 h 77863"/>
                    <a:gd name="connsiteX7" fmla="*/ 84396 w 161154"/>
                    <a:gd name="connsiteY7" fmla="*/ 71438 h 77863"/>
                    <a:gd name="connsiteX8" fmla="*/ 47883 w 161154"/>
                    <a:gd name="connsiteY8" fmla="*/ 77788 h 77863"/>
                    <a:gd name="connsiteX9" fmla="*/ 258 w 161154"/>
                    <a:gd name="connsiteY9" fmla="*/ 74613 h 77863"/>
                    <a:gd name="connsiteX10" fmla="*/ 28833 w 161154"/>
                    <a:gd name="connsiteY10" fmla="*/ 69850 h 77863"/>
                    <a:gd name="connsiteX11" fmla="*/ 28833 w 161154"/>
                    <a:gd name="connsiteY11" fmla="*/ 58738 h 77863"/>
                    <a:gd name="connsiteX12" fmla="*/ 9783 w 161154"/>
                    <a:gd name="connsiteY12" fmla="*/ 0 h 77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61154" h="77863">
                      <a:moveTo>
                        <a:pt x="9783" y="0"/>
                      </a:moveTo>
                      <a:cubicBezTo>
                        <a:pt x="27907" y="13494"/>
                        <a:pt x="46031" y="26988"/>
                        <a:pt x="63758" y="30163"/>
                      </a:cubicBezTo>
                      <a:cubicBezTo>
                        <a:pt x="81485" y="33338"/>
                        <a:pt x="100536" y="21696"/>
                        <a:pt x="116146" y="19050"/>
                      </a:cubicBezTo>
                      <a:cubicBezTo>
                        <a:pt x="131756" y="16404"/>
                        <a:pt x="150542" y="11378"/>
                        <a:pt x="157421" y="14288"/>
                      </a:cubicBezTo>
                      <a:cubicBezTo>
                        <a:pt x="164300" y="17199"/>
                        <a:pt x="160067" y="30163"/>
                        <a:pt x="157421" y="36513"/>
                      </a:cubicBezTo>
                      <a:cubicBezTo>
                        <a:pt x="154775" y="42863"/>
                        <a:pt x="149219" y="47626"/>
                        <a:pt x="141546" y="52388"/>
                      </a:cubicBezTo>
                      <a:cubicBezTo>
                        <a:pt x="133873" y="57150"/>
                        <a:pt x="120908" y="61913"/>
                        <a:pt x="111383" y="65088"/>
                      </a:cubicBezTo>
                      <a:cubicBezTo>
                        <a:pt x="101858" y="68263"/>
                        <a:pt x="94979" y="69321"/>
                        <a:pt x="84396" y="71438"/>
                      </a:cubicBezTo>
                      <a:cubicBezTo>
                        <a:pt x="73813" y="73555"/>
                        <a:pt x="61906" y="77259"/>
                        <a:pt x="47883" y="77788"/>
                      </a:cubicBezTo>
                      <a:cubicBezTo>
                        <a:pt x="33860" y="78317"/>
                        <a:pt x="3433" y="75936"/>
                        <a:pt x="258" y="74613"/>
                      </a:cubicBezTo>
                      <a:cubicBezTo>
                        <a:pt x="-2917" y="73290"/>
                        <a:pt x="24071" y="72496"/>
                        <a:pt x="28833" y="69850"/>
                      </a:cubicBezTo>
                      <a:cubicBezTo>
                        <a:pt x="33595" y="67204"/>
                        <a:pt x="28833" y="58738"/>
                        <a:pt x="28833" y="58738"/>
                      </a:cubicBezTo>
                      <a:lnTo>
                        <a:pt x="9783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8" name="フリーフォーム: 図形 297">
                  <a:extLst>
                    <a:ext uri="{FF2B5EF4-FFF2-40B4-BE49-F238E27FC236}">
                      <a16:creationId xmlns:a16="http://schemas.microsoft.com/office/drawing/2014/main" id="{E405A34E-F249-4C9B-AC6A-8A5A988D68AD}"/>
                    </a:ext>
                  </a:extLst>
                </p:cNvPr>
                <p:cNvSpPr/>
                <p:nvPr/>
              </p:nvSpPr>
              <p:spPr>
                <a:xfrm>
                  <a:off x="5820043" y="1915908"/>
                  <a:ext cx="207010" cy="69848"/>
                </a:xfrm>
                <a:custGeom>
                  <a:avLst/>
                  <a:gdLst>
                    <a:gd name="connsiteX0" fmla="*/ 968 w 207010"/>
                    <a:gd name="connsiteY0" fmla="*/ 68467 h 69848"/>
                    <a:gd name="connsiteX1" fmla="*/ 97805 w 207010"/>
                    <a:gd name="connsiteY1" fmla="*/ 57355 h 69848"/>
                    <a:gd name="connsiteX2" fmla="*/ 150193 w 207010"/>
                    <a:gd name="connsiteY2" fmla="*/ 52592 h 69848"/>
                    <a:gd name="connsiteX3" fmla="*/ 191468 w 207010"/>
                    <a:gd name="connsiteY3" fmla="*/ 66880 h 69848"/>
                    <a:gd name="connsiteX4" fmla="*/ 178768 w 207010"/>
                    <a:gd name="connsiteY4" fmla="*/ 44655 h 69848"/>
                    <a:gd name="connsiteX5" fmla="*/ 174005 w 207010"/>
                    <a:gd name="connsiteY5" fmla="*/ 30367 h 69848"/>
                    <a:gd name="connsiteX6" fmla="*/ 200993 w 207010"/>
                    <a:gd name="connsiteY6" fmla="*/ 8142 h 69848"/>
                    <a:gd name="connsiteX7" fmla="*/ 205755 w 207010"/>
                    <a:gd name="connsiteY7" fmla="*/ 1792 h 69848"/>
                    <a:gd name="connsiteX8" fmla="*/ 183530 w 207010"/>
                    <a:gd name="connsiteY8" fmla="*/ 1792 h 69848"/>
                    <a:gd name="connsiteX9" fmla="*/ 129555 w 207010"/>
                    <a:gd name="connsiteY9" fmla="*/ 22430 h 69848"/>
                    <a:gd name="connsiteX10" fmla="*/ 83518 w 207010"/>
                    <a:gd name="connsiteY10" fmla="*/ 33542 h 69848"/>
                    <a:gd name="connsiteX11" fmla="*/ 48593 w 207010"/>
                    <a:gd name="connsiteY11" fmla="*/ 22430 h 69848"/>
                    <a:gd name="connsiteX12" fmla="*/ 968 w 207010"/>
                    <a:gd name="connsiteY12" fmla="*/ 68467 h 69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07010" h="69848">
                      <a:moveTo>
                        <a:pt x="968" y="68467"/>
                      </a:moveTo>
                      <a:cubicBezTo>
                        <a:pt x="9170" y="74288"/>
                        <a:pt x="72934" y="60001"/>
                        <a:pt x="97805" y="57355"/>
                      </a:cubicBezTo>
                      <a:cubicBezTo>
                        <a:pt x="122676" y="54709"/>
                        <a:pt x="134582" y="51004"/>
                        <a:pt x="150193" y="52592"/>
                      </a:cubicBezTo>
                      <a:cubicBezTo>
                        <a:pt x="165804" y="54180"/>
                        <a:pt x="186706" y="68203"/>
                        <a:pt x="191468" y="66880"/>
                      </a:cubicBezTo>
                      <a:cubicBezTo>
                        <a:pt x="196230" y="65557"/>
                        <a:pt x="181678" y="50740"/>
                        <a:pt x="178768" y="44655"/>
                      </a:cubicBezTo>
                      <a:cubicBezTo>
                        <a:pt x="175858" y="38570"/>
                        <a:pt x="170301" y="36452"/>
                        <a:pt x="174005" y="30367"/>
                      </a:cubicBezTo>
                      <a:cubicBezTo>
                        <a:pt x="177709" y="24281"/>
                        <a:pt x="195701" y="12904"/>
                        <a:pt x="200993" y="8142"/>
                      </a:cubicBezTo>
                      <a:cubicBezTo>
                        <a:pt x="206285" y="3379"/>
                        <a:pt x="208665" y="2850"/>
                        <a:pt x="205755" y="1792"/>
                      </a:cubicBezTo>
                      <a:cubicBezTo>
                        <a:pt x="202845" y="734"/>
                        <a:pt x="196230" y="-1648"/>
                        <a:pt x="183530" y="1792"/>
                      </a:cubicBezTo>
                      <a:cubicBezTo>
                        <a:pt x="170830" y="5232"/>
                        <a:pt x="146224" y="17138"/>
                        <a:pt x="129555" y="22430"/>
                      </a:cubicBezTo>
                      <a:cubicBezTo>
                        <a:pt x="112886" y="27722"/>
                        <a:pt x="97012" y="33542"/>
                        <a:pt x="83518" y="33542"/>
                      </a:cubicBezTo>
                      <a:cubicBezTo>
                        <a:pt x="70024" y="33542"/>
                        <a:pt x="58118" y="22165"/>
                        <a:pt x="48593" y="22430"/>
                      </a:cubicBezTo>
                      <a:cubicBezTo>
                        <a:pt x="39068" y="22695"/>
                        <a:pt x="-7234" y="62646"/>
                        <a:pt x="968" y="6846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9" name="フリーフォーム: 図形 298">
                  <a:extLst>
                    <a:ext uri="{FF2B5EF4-FFF2-40B4-BE49-F238E27FC236}">
                      <a16:creationId xmlns:a16="http://schemas.microsoft.com/office/drawing/2014/main" id="{9F36BFCD-114D-4A9A-A790-0AE06889761F}"/>
                    </a:ext>
                  </a:extLst>
                </p:cNvPr>
                <p:cNvSpPr/>
                <p:nvPr/>
              </p:nvSpPr>
              <p:spPr>
                <a:xfrm>
                  <a:off x="6060709" y="1847685"/>
                  <a:ext cx="223665" cy="131928"/>
                </a:xfrm>
                <a:custGeom>
                  <a:avLst/>
                  <a:gdLst>
                    <a:gd name="connsiteX0" fmla="*/ 222264 w 223665"/>
                    <a:gd name="connsiteY0" fmla="*/ 25565 h 131928"/>
                    <a:gd name="connsiteX1" fmla="*/ 211152 w 223665"/>
                    <a:gd name="connsiteY1" fmla="*/ 95415 h 131928"/>
                    <a:gd name="connsiteX2" fmla="*/ 212739 w 223665"/>
                    <a:gd name="connsiteY2" fmla="*/ 117640 h 131928"/>
                    <a:gd name="connsiteX3" fmla="*/ 187339 w 223665"/>
                    <a:gd name="connsiteY3" fmla="*/ 128753 h 131928"/>
                    <a:gd name="connsiteX4" fmla="*/ 123839 w 223665"/>
                    <a:gd name="connsiteY4" fmla="*/ 128753 h 131928"/>
                    <a:gd name="connsiteX5" fmla="*/ 69864 w 223665"/>
                    <a:gd name="connsiteY5" fmla="*/ 131928 h 131928"/>
                    <a:gd name="connsiteX6" fmla="*/ 17477 w 223665"/>
                    <a:gd name="connsiteY6" fmla="*/ 128753 h 131928"/>
                    <a:gd name="connsiteX7" fmla="*/ 7952 w 223665"/>
                    <a:gd name="connsiteY7" fmla="*/ 112878 h 131928"/>
                    <a:gd name="connsiteX8" fmla="*/ 14 w 223665"/>
                    <a:gd name="connsiteY8" fmla="*/ 84303 h 131928"/>
                    <a:gd name="connsiteX9" fmla="*/ 6364 w 223665"/>
                    <a:gd name="connsiteY9" fmla="*/ 58903 h 131928"/>
                    <a:gd name="connsiteX10" fmla="*/ 19064 w 223665"/>
                    <a:gd name="connsiteY10" fmla="*/ 36678 h 131928"/>
                    <a:gd name="connsiteX11" fmla="*/ 27002 w 223665"/>
                    <a:gd name="connsiteY11" fmla="*/ 28740 h 131928"/>
                    <a:gd name="connsiteX12" fmla="*/ 47639 w 223665"/>
                    <a:gd name="connsiteY12" fmla="*/ 20803 h 131928"/>
                    <a:gd name="connsiteX13" fmla="*/ 68277 w 223665"/>
                    <a:gd name="connsiteY13" fmla="*/ 4928 h 131928"/>
                    <a:gd name="connsiteX14" fmla="*/ 107964 w 223665"/>
                    <a:gd name="connsiteY14" fmla="*/ 165 h 131928"/>
                    <a:gd name="connsiteX15" fmla="*/ 144477 w 223665"/>
                    <a:gd name="connsiteY15" fmla="*/ 1753 h 131928"/>
                    <a:gd name="connsiteX16" fmla="*/ 174639 w 223665"/>
                    <a:gd name="connsiteY16" fmla="*/ 8103 h 131928"/>
                    <a:gd name="connsiteX17" fmla="*/ 222264 w 223665"/>
                    <a:gd name="connsiteY17" fmla="*/ 25565 h 131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23665" h="131928">
                      <a:moveTo>
                        <a:pt x="222264" y="25565"/>
                      </a:moveTo>
                      <a:cubicBezTo>
                        <a:pt x="228350" y="40117"/>
                        <a:pt x="212739" y="80069"/>
                        <a:pt x="211152" y="95415"/>
                      </a:cubicBezTo>
                      <a:cubicBezTo>
                        <a:pt x="209564" y="110761"/>
                        <a:pt x="216708" y="112084"/>
                        <a:pt x="212739" y="117640"/>
                      </a:cubicBezTo>
                      <a:cubicBezTo>
                        <a:pt x="208770" y="123196"/>
                        <a:pt x="202156" y="126901"/>
                        <a:pt x="187339" y="128753"/>
                      </a:cubicBezTo>
                      <a:cubicBezTo>
                        <a:pt x="172522" y="130605"/>
                        <a:pt x="143418" y="128224"/>
                        <a:pt x="123839" y="128753"/>
                      </a:cubicBezTo>
                      <a:cubicBezTo>
                        <a:pt x="104260" y="129282"/>
                        <a:pt x="87591" y="131928"/>
                        <a:pt x="69864" y="131928"/>
                      </a:cubicBezTo>
                      <a:cubicBezTo>
                        <a:pt x="52137" y="131928"/>
                        <a:pt x="27796" y="131928"/>
                        <a:pt x="17477" y="128753"/>
                      </a:cubicBezTo>
                      <a:cubicBezTo>
                        <a:pt x="7158" y="125578"/>
                        <a:pt x="10862" y="120286"/>
                        <a:pt x="7952" y="112878"/>
                      </a:cubicBezTo>
                      <a:cubicBezTo>
                        <a:pt x="5041" y="105470"/>
                        <a:pt x="279" y="93299"/>
                        <a:pt x="14" y="84303"/>
                      </a:cubicBezTo>
                      <a:cubicBezTo>
                        <a:pt x="-251" y="75307"/>
                        <a:pt x="3189" y="66841"/>
                        <a:pt x="6364" y="58903"/>
                      </a:cubicBezTo>
                      <a:cubicBezTo>
                        <a:pt x="9539" y="50965"/>
                        <a:pt x="15624" y="41705"/>
                        <a:pt x="19064" y="36678"/>
                      </a:cubicBezTo>
                      <a:cubicBezTo>
                        <a:pt x="22504" y="31651"/>
                        <a:pt x="22240" y="31386"/>
                        <a:pt x="27002" y="28740"/>
                      </a:cubicBezTo>
                      <a:cubicBezTo>
                        <a:pt x="31764" y="26094"/>
                        <a:pt x="40760" y="24772"/>
                        <a:pt x="47639" y="20803"/>
                      </a:cubicBezTo>
                      <a:cubicBezTo>
                        <a:pt x="54518" y="16834"/>
                        <a:pt x="58223" y="8368"/>
                        <a:pt x="68277" y="4928"/>
                      </a:cubicBezTo>
                      <a:cubicBezTo>
                        <a:pt x="78331" y="1488"/>
                        <a:pt x="95264" y="694"/>
                        <a:pt x="107964" y="165"/>
                      </a:cubicBezTo>
                      <a:cubicBezTo>
                        <a:pt x="120664" y="-364"/>
                        <a:pt x="133365" y="430"/>
                        <a:pt x="144477" y="1753"/>
                      </a:cubicBezTo>
                      <a:cubicBezTo>
                        <a:pt x="155589" y="3076"/>
                        <a:pt x="167231" y="6780"/>
                        <a:pt x="174639" y="8103"/>
                      </a:cubicBezTo>
                      <a:cubicBezTo>
                        <a:pt x="182047" y="9426"/>
                        <a:pt x="216178" y="11013"/>
                        <a:pt x="222264" y="2556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0" name="楕円 299">
                  <a:extLst>
                    <a:ext uri="{FF2B5EF4-FFF2-40B4-BE49-F238E27FC236}">
                      <a16:creationId xmlns:a16="http://schemas.microsoft.com/office/drawing/2014/main" id="{D3DD7B89-929F-4ECA-AA3B-5D1AE9CDF38B}"/>
                    </a:ext>
                  </a:extLst>
                </p:cNvPr>
                <p:cNvSpPr/>
                <p:nvPr/>
              </p:nvSpPr>
              <p:spPr>
                <a:xfrm>
                  <a:off x="6165961" y="1861843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1" name="フリーフォーム: 図形 300">
                  <a:extLst>
                    <a:ext uri="{FF2B5EF4-FFF2-40B4-BE49-F238E27FC236}">
                      <a16:creationId xmlns:a16="http://schemas.microsoft.com/office/drawing/2014/main" id="{8AA2DAB8-7192-450D-9C51-819B9AC65F78}"/>
                    </a:ext>
                  </a:extLst>
                </p:cNvPr>
                <p:cNvSpPr/>
                <p:nvPr/>
              </p:nvSpPr>
              <p:spPr>
                <a:xfrm>
                  <a:off x="5997214" y="1983613"/>
                  <a:ext cx="255905" cy="20661"/>
                </a:xfrm>
                <a:custGeom>
                  <a:avLst/>
                  <a:gdLst>
                    <a:gd name="connsiteX0" fmla="*/ 9 w 255905"/>
                    <a:gd name="connsiteY0" fmla="*/ 10287 h 20661"/>
                    <a:gd name="connsiteX1" fmla="*/ 71447 w 255905"/>
                    <a:gd name="connsiteY1" fmla="*/ 16637 h 20661"/>
                    <a:gd name="connsiteX2" fmla="*/ 147647 w 255905"/>
                    <a:gd name="connsiteY2" fmla="*/ 19812 h 20661"/>
                    <a:gd name="connsiteX3" fmla="*/ 254009 w 255905"/>
                    <a:gd name="connsiteY3" fmla="*/ 762 h 20661"/>
                    <a:gd name="connsiteX4" fmla="*/ 212734 w 255905"/>
                    <a:gd name="connsiteY4" fmla="*/ 3937 h 20661"/>
                    <a:gd name="connsiteX5" fmla="*/ 173047 w 255905"/>
                    <a:gd name="connsiteY5" fmla="*/ 5525 h 20661"/>
                    <a:gd name="connsiteX6" fmla="*/ 76209 w 255905"/>
                    <a:gd name="connsiteY6" fmla="*/ 7112 h 20661"/>
                    <a:gd name="connsiteX7" fmla="*/ 9 w 255905"/>
                    <a:gd name="connsiteY7" fmla="*/ 10287 h 20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5905" h="20661">
                      <a:moveTo>
                        <a:pt x="9" y="10287"/>
                      </a:moveTo>
                      <a:cubicBezTo>
                        <a:pt x="-785" y="11875"/>
                        <a:pt x="46841" y="15050"/>
                        <a:pt x="71447" y="16637"/>
                      </a:cubicBezTo>
                      <a:cubicBezTo>
                        <a:pt x="96053" y="18224"/>
                        <a:pt x="117220" y="22458"/>
                        <a:pt x="147647" y="19812"/>
                      </a:cubicBezTo>
                      <a:cubicBezTo>
                        <a:pt x="178074" y="17166"/>
                        <a:pt x="243161" y="3408"/>
                        <a:pt x="254009" y="762"/>
                      </a:cubicBezTo>
                      <a:cubicBezTo>
                        <a:pt x="264857" y="-1884"/>
                        <a:pt x="226228" y="3143"/>
                        <a:pt x="212734" y="3937"/>
                      </a:cubicBezTo>
                      <a:cubicBezTo>
                        <a:pt x="199240" y="4731"/>
                        <a:pt x="173047" y="5525"/>
                        <a:pt x="173047" y="5525"/>
                      </a:cubicBezTo>
                      <a:lnTo>
                        <a:pt x="76209" y="7112"/>
                      </a:lnTo>
                      <a:cubicBezTo>
                        <a:pt x="52397" y="7112"/>
                        <a:pt x="803" y="8699"/>
                        <a:pt x="9" y="1028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2" name="フリーフォーム: 図形 301">
                  <a:extLst>
                    <a:ext uri="{FF2B5EF4-FFF2-40B4-BE49-F238E27FC236}">
                      <a16:creationId xmlns:a16="http://schemas.microsoft.com/office/drawing/2014/main" id="{12876983-95B4-41C1-BF3E-DB978A7D5D1C}"/>
                    </a:ext>
                  </a:extLst>
                </p:cNvPr>
                <p:cNvSpPr/>
                <p:nvPr/>
              </p:nvSpPr>
              <p:spPr>
                <a:xfrm>
                  <a:off x="5968642" y="1775289"/>
                  <a:ext cx="420491" cy="78916"/>
                </a:xfrm>
                <a:custGeom>
                  <a:avLst/>
                  <a:gdLst>
                    <a:gd name="connsiteX0" fmla="*/ 6 w 420491"/>
                    <a:gd name="connsiteY0" fmla="*/ 78911 h 78916"/>
                    <a:gd name="connsiteX1" fmla="*/ 95256 w 420491"/>
                    <a:gd name="connsiteY1" fmla="*/ 29699 h 78916"/>
                    <a:gd name="connsiteX2" fmla="*/ 163519 w 420491"/>
                    <a:gd name="connsiteY2" fmla="*/ 10649 h 78916"/>
                    <a:gd name="connsiteX3" fmla="*/ 295281 w 420491"/>
                    <a:gd name="connsiteY3" fmla="*/ 13824 h 78916"/>
                    <a:gd name="connsiteX4" fmla="*/ 374656 w 420491"/>
                    <a:gd name="connsiteY4" fmla="*/ 34461 h 78916"/>
                    <a:gd name="connsiteX5" fmla="*/ 419106 w 420491"/>
                    <a:gd name="connsiteY5" fmla="*/ 53511 h 78916"/>
                    <a:gd name="connsiteX6" fmla="*/ 323856 w 420491"/>
                    <a:gd name="connsiteY6" fmla="*/ 18586 h 78916"/>
                    <a:gd name="connsiteX7" fmla="*/ 250831 w 420491"/>
                    <a:gd name="connsiteY7" fmla="*/ 1124 h 78916"/>
                    <a:gd name="connsiteX8" fmla="*/ 201619 w 420491"/>
                    <a:gd name="connsiteY8" fmla="*/ 2711 h 78916"/>
                    <a:gd name="connsiteX9" fmla="*/ 158756 w 420491"/>
                    <a:gd name="connsiteY9" fmla="*/ 10649 h 78916"/>
                    <a:gd name="connsiteX10" fmla="*/ 100019 w 420491"/>
                    <a:gd name="connsiteY10" fmla="*/ 26524 h 78916"/>
                    <a:gd name="connsiteX11" fmla="*/ 6 w 420491"/>
                    <a:gd name="connsiteY11" fmla="*/ 78911 h 78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20491" h="78916">
                      <a:moveTo>
                        <a:pt x="6" y="78911"/>
                      </a:moveTo>
                      <a:cubicBezTo>
                        <a:pt x="-788" y="79440"/>
                        <a:pt x="68004" y="41076"/>
                        <a:pt x="95256" y="29699"/>
                      </a:cubicBezTo>
                      <a:cubicBezTo>
                        <a:pt x="122508" y="18322"/>
                        <a:pt x="130182" y="13295"/>
                        <a:pt x="163519" y="10649"/>
                      </a:cubicBezTo>
                      <a:cubicBezTo>
                        <a:pt x="196857" y="8003"/>
                        <a:pt x="260092" y="9855"/>
                        <a:pt x="295281" y="13824"/>
                      </a:cubicBezTo>
                      <a:cubicBezTo>
                        <a:pt x="330470" y="17793"/>
                        <a:pt x="354019" y="27846"/>
                        <a:pt x="374656" y="34461"/>
                      </a:cubicBezTo>
                      <a:cubicBezTo>
                        <a:pt x="395294" y="41075"/>
                        <a:pt x="427573" y="56157"/>
                        <a:pt x="419106" y="53511"/>
                      </a:cubicBezTo>
                      <a:cubicBezTo>
                        <a:pt x="410639" y="50865"/>
                        <a:pt x="351902" y="27317"/>
                        <a:pt x="323856" y="18586"/>
                      </a:cubicBezTo>
                      <a:cubicBezTo>
                        <a:pt x="295810" y="9855"/>
                        <a:pt x="271204" y="3770"/>
                        <a:pt x="250831" y="1124"/>
                      </a:cubicBezTo>
                      <a:cubicBezTo>
                        <a:pt x="230458" y="-1522"/>
                        <a:pt x="216965" y="1123"/>
                        <a:pt x="201619" y="2711"/>
                      </a:cubicBezTo>
                      <a:cubicBezTo>
                        <a:pt x="186273" y="4298"/>
                        <a:pt x="175689" y="6680"/>
                        <a:pt x="158756" y="10649"/>
                      </a:cubicBezTo>
                      <a:cubicBezTo>
                        <a:pt x="141823" y="14618"/>
                        <a:pt x="122773" y="18057"/>
                        <a:pt x="100019" y="26524"/>
                      </a:cubicBezTo>
                      <a:cubicBezTo>
                        <a:pt x="77265" y="34991"/>
                        <a:pt x="800" y="78382"/>
                        <a:pt x="6" y="7891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3" name="フリーフォーム: 図形 302">
                  <a:extLst>
                    <a:ext uri="{FF2B5EF4-FFF2-40B4-BE49-F238E27FC236}">
                      <a16:creationId xmlns:a16="http://schemas.microsoft.com/office/drawing/2014/main" id="{28494B98-72A5-41E7-B224-EFFE40ADD342}"/>
                    </a:ext>
                  </a:extLst>
                </p:cNvPr>
                <p:cNvSpPr/>
                <p:nvPr/>
              </p:nvSpPr>
              <p:spPr>
                <a:xfrm>
                  <a:off x="6082610" y="2137626"/>
                  <a:ext cx="216527" cy="118412"/>
                </a:xfrm>
                <a:custGeom>
                  <a:avLst/>
                  <a:gdLst>
                    <a:gd name="connsiteX0" fmla="*/ 216238 w 216527"/>
                    <a:gd name="connsiteY0" fmla="*/ 737 h 118412"/>
                    <a:gd name="connsiteX1" fmla="*/ 82888 w 216527"/>
                    <a:gd name="connsiteY1" fmla="*/ 86462 h 118412"/>
                    <a:gd name="connsiteX2" fmla="*/ 51138 w 216527"/>
                    <a:gd name="connsiteY2" fmla="*/ 111862 h 118412"/>
                    <a:gd name="connsiteX3" fmla="*/ 338 w 216527"/>
                    <a:gd name="connsiteY3" fmla="*/ 116624 h 118412"/>
                    <a:gd name="connsiteX4" fmla="*/ 78126 w 216527"/>
                    <a:gd name="connsiteY4" fmla="*/ 86462 h 118412"/>
                    <a:gd name="connsiteX5" fmla="*/ 117813 w 216527"/>
                    <a:gd name="connsiteY5" fmla="*/ 46774 h 118412"/>
                    <a:gd name="connsiteX6" fmla="*/ 216238 w 216527"/>
                    <a:gd name="connsiteY6" fmla="*/ 737 h 118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6527" h="118412">
                      <a:moveTo>
                        <a:pt x="216238" y="737"/>
                      </a:moveTo>
                      <a:cubicBezTo>
                        <a:pt x="210417" y="7352"/>
                        <a:pt x="110405" y="67941"/>
                        <a:pt x="82888" y="86462"/>
                      </a:cubicBezTo>
                      <a:cubicBezTo>
                        <a:pt x="55371" y="104983"/>
                        <a:pt x="64896" y="106835"/>
                        <a:pt x="51138" y="111862"/>
                      </a:cubicBezTo>
                      <a:cubicBezTo>
                        <a:pt x="37380" y="116889"/>
                        <a:pt x="-4160" y="120857"/>
                        <a:pt x="338" y="116624"/>
                      </a:cubicBezTo>
                      <a:cubicBezTo>
                        <a:pt x="4836" y="112391"/>
                        <a:pt x="58547" y="98104"/>
                        <a:pt x="78126" y="86462"/>
                      </a:cubicBezTo>
                      <a:cubicBezTo>
                        <a:pt x="97705" y="74820"/>
                        <a:pt x="97176" y="59739"/>
                        <a:pt x="117813" y="46774"/>
                      </a:cubicBezTo>
                      <a:cubicBezTo>
                        <a:pt x="138450" y="33809"/>
                        <a:pt x="222059" y="-5878"/>
                        <a:pt x="216238" y="73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4" name="楕円 303">
                  <a:extLst>
                    <a:ext uri="{FF2B5EF4-FFF2-40B4-BE49-F238E27FC236}">
                      <a16:creationId xmlns:a16="http://schemas.microsoft.com/office/drawing/2014/main" id="{B2CE8B69-5AD6-4CCC-B96E-19DFA65A1945}"/>
                    </a:ext>
                  </a:extLst>
                </p:cNvPr>
                <p:cNvSpPr/>
                <p:nvPr/>
              </p:nvSpPr>
              <p:spPr>
                <a:xfrm>
                  <a:off x="6448837" y="1910572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5" name="フリーフォーム: 図形 304">
                  <a:extLst>
                    <a:ext uri="{FF2B5EF4-FFF2-40B4-BE49-F238E27FC236}">
                      <a16:creationId xmlns:a16="http://schemas.microsoft.com/office/drawing/2014/main" id="{50F602F8-44CF-4E76-966E-E95502A99287}"/>
                    </a:ext>
                  </a:extLst>
                </p:cNvPr>
                <p:cNvSpPr/>
                <p:nvPr/>
              </p:nvSpPr>
              <p:spPr>
                <a:xfrm>
                  <a:off x="7164275" y="2203163"/>
                  <a:ext cx="156198" cy="347584"/>
                </a:xfrm>
                <a:custGeom>
                  <a:avLst/>
                  <a:gdLst>
                    <a:gd name="connsiteX0" fmla="*/ 1348 w 156198"/>
                    <a:gd name="connsiteY0" fmla="*/ 287 h 347584"/>
                    <a:gd name="connsiteX1" fmla="*/ 73315 w 156198"/>
                    <a:gd name="connsiteY1" fmla="*/ 55320 h 347584"/>
                    <a:gd name="connsiteX2" fmla="*/ 128348 w 156198"/>
                    <a:gd name="connsiteY2" fmla="*/ 135754 h 347584"/>
                    <a:gd name="connsiteX3" fmla="*/ 147398 w 156198"/>
                    <a:gd name="connsiteY3" fmla="*/ 226770 h 347584"/>
                    <a:gd name="connsiteX4" fmla="*/ 155865 w 156198"/>
                    <a:gd name="connsiteY4" fmla="*/ 256404 h 347584"/>
                    <a:gd name="connsiteX5" fmla="*/ 151631 w 156198"/>
                    <a:gd name="connsiteY5" fmla="*/ 315670 h 347584"/>
                    <a:gd name="connsiteX6" fmla="*/ 126231 w 156198"/>
                    <a:gd name="connsiteY6" fmla="*/ 347420 h 347584"/>
                    <a:gd name="connsiteX7" fmla="*/ 130465 w 156198"/>
                    <a:gd name="connsiteY7" fmla="*/ 302970 h 347584"/>
                    <a:gd name="connsiteX8" fmla="*/ 130465 w 156198"/>
                    <a:gd name="connsiteY8" fmla="*/ 228887 h 347584"/>
                    <a:gd name="connsiteX9" fmla="*/ 94481 w 156198"/>
                    <a:gd name="connsiteY9" fmla="*/ 139987 h 347584"/>
                    <a:gd name="connsiteX10" fmla="*/ 30981 w 156198"/>
                    <a:gd name="connsiteY10" fmla="*/ 78604 h 347584"/>
                    <a:gd name="connsiteX11" fmla="*/ 1348 w 156198"/>
                    <a:gd name="connsiteY11" fmla="*/ 287 h 347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6198" h="347584">
                      <a:moveTo>
                        <a:pt x="1348" y="287"/>
                      </a:moveTo>
                      <a:cubicBezTo>
                        <a:pt x="8404" y="-3594"/>
                        <a:pt x="52148" y="32742"/>
                        <a:pt x="73315" y="55320"/>
                      </a:cubicBezTo>
                      <a:cubicBezTo>
                        <a:pt x="94482" y="77898"/>
                        <a:pt x="116001" y="107179"/>
                        <a:pt x="128348" y="135754"/>
                      </a:cubicBezTo>
                      <a:cubicBezTo>
                        <a:pt x="140695" y="164329"/>
                        <a:pt x="142812" y="206662"/>
                        <a:pt x="147398" y="226770"/>
                      </a:cubicBezTo>
                      <a:cubicBezTo>
                        <a:pt x="151984" y="246878"/>
                        <a:pt x="155160" y="241587"/>
                        <a:pt x="155865" y="256404"/>
                      </a:cubicBezTo>
                      <a:cubicBezTo>
                        <a:pt x="156570" y="271221"/>
                        <a:pt x="156570" y="300501"/>
                        <a:pt x="151631" y="315670"/>
                      </a:cubicBezTo>
                      <a:cubicBezTo>
                        <a:pt x="146692" y="330839"/>
                        <a:pt x="129759" y="349537"/>
                        <a:pt x="126231" y="347420"/>
                      </a:cubicBezTo>
                      <a:cubicBezTo>
                        <a:pt x="122703" y="345303"/>
                        <a:pt x="129759" y="322725"/>
                        <a:pt x="130465" y="302970"/>
                      </a:cubicBezTo>
                      <a:cubicBezTo>
                        <a:pt x="131171" y="283215"/>
                        <a:pt x="136462" y="256051"/>
                        <a:pt x="130465" y="228887"/>
                      </a:cubicBezTo>
                      <a:cubicBezTo>
                        <a:pt x="124468" y="201723"/>
                        <a:pt x="111062" y="165034"/>
                        <a:pt x="94481" y="139987"/>
                      </a:cubicBezTo>
                      <a:cubicBezTo>
                        <a:pt x="77900" y="114940"/>
                        <a:pt x="45445" y="98007"/>
                        <a:pt x="30981" y="78604"/>
                      </a:cubicBezTo>
                      <a:cubicBezTo>
                        <a:pt x="16517" y="59201"/>
                        <a:pt x="-5708" y="4168"/>
                        <a:pt x="1348" y="28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6" name="フリーフォーム: 図形 305">
                  <a:extLst>
                    <a:ext uri="{FF2B5EF4-FFF2-40B4-BE49-F238E27FC236}">
                      <a16:creationId xmlns:a16="http://schemas.microsoft.com/office/drawing/2014/main" id="{729E476F-FFEC-4145-BBC7-4F6E523E826D}"/>
                    </a:ext>
                  </a:extLst>
                </p:cNvPr>
                <p:cNvSpPr/>
                <p:nvPr/>
              </p:nvSpPr>
              <p:spPr>
                <a:xfrm>
                  <a:off x="6472415" y="2299093"/>
                  <a:ext cx="87937" cy="59568"/>
                </a:xfrm>
                <a:custGeom>
                  <a:avLst/>
                  <a:gdLst>
                    <a:gd name="connsiteX0" fmla="*/ 87841 w 87937"/>
                    <a:gd name="connsiteY0" fmla="*/ 1724 h 59568"/>
                    <a:gd name="connsiteX1" fmla="*/ 30691 w 87937"/>
                    <a:gd name="connsiteY1" fmla="*/ 27124 h 59568"/>
                    <a:gd name="connsiteX2" fmla="*/ 3175 w 87937"/>
                    <a:gd name="connsiteY2" fmla="*/ 54640 h 59568"/>
                    <a:gd name="connsiteX3" fmla="*/ 1058 w 87937"/>
                    <a:gd name="connsiteY3" fmla="*/ 56757 h 59568"/>
                    <a:gd name="connsiteX4" fmla="*/ 7408 w 87937"/>
                    <a:gd name="connsiteY4" fmla="*/ 25007 h 59568"/>
                    <a:gd name="connsiteX5" fmla="*/ 15875 w 87937"/>
                    <a:gd name="connsiteY5" fmla="*/ 5957 h 59568"/>
                    <a:gd name="connsiteX6" fmla="*/ 87841 w 87937"/>
                    <a:gd name="connsiteY6" fmla="*/ 1724 h 59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7937" h="59568">
                      <a:moveTo>
                        <a:pt x="87841" y="1724"/>
                      </a:moveTo>
                      <a:cubicBezTo>
                        <a:pt x="90310" y="5252"/>
                        <a:pt x="44802" y="18305"/>
                        <a:pt x="30691" y="27124"/>
                      </a:cubicBezTo>
                      <a:cubicBezTo>
                        <a:pt x="16580" y="35943"/>
                        <a:pt x="3175" y="54640"/>
                        <a:pt x="3175" y="54640"/>
                      </a:cubicBezTo>
                      <a:cubicBezTo>
                        <a:pt x="-1764" y="59579"/>
                        <a:pt x="353" y="61696"/>
                        <a:pt x="1058" y="56757"/>
                      </a:cubicBezTo>
                      <a:cubicBezTo>
                        <a:pt x="1763" y="51818"/>
                        <a:pt x="4939" y="33474"/>
                        <a:pt x="7408" y="25007"/>
                      </a:cubicBezTo>
                      <a:cubicBezTo>
                        <a:pt x="9877" y="16540"/>
                        <a:pt x="10231" y="11601"/>
                        <a:pt x="15875" y="5957"/>
                      </a:cubicBezTo>
                      <a:cubicBezTo>
                        <a:pt x="21519" y="313"/>
                        <a:pt x="85372" y="-1804"/>
                        <a:pt x="87841" y="172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7" name="フリーフォーム: 図形 306">
                  <a:extLst>
                    <a:ext uri="{FF2B5EF4-FFF2-40B4-BE49-F238E27FC236}">
                      <a16:creationId xmlns:a16="http://schemas.microsoft.com/office/drawing/2014/main" id="{6F98AA11-1635-4CC5-B2BE-696E24EFD888}"/>
                    </a:ext>
                  </a:extLst>
                </p:cNvPr>
                <p:cNvSpPr/>
                <p:nvPr/>
              </p:nvSpPr>
              <p:spPr>
                <a:xfrm>
                  <a:off x="7053084" y="2586561"/>
                  <a:ext cx="209962" cy="67986"/>
                </a:xfrm>
                <a:custGeom>
                  <a:avLst/>
                  <a:gdLst>
                    <a:gd name="connsiteX0" fmla="*/ 356 w 209962"/>
                    <a:gd name="connsiteY0" fmla="*/ 57156 h 67986"/>
                    <a:gd name="connsiteX1" fmla="*/ 68089 w 209962"/>
                    <a:gd name="connsiteY1" fmla="*/ 42339 h 67986"/>
                    <a:gd name="connsiteX2" fmla="*/ 150639 w 209962"/>
                    <a:gd name="connsiteY2" fmla="*/ 21172 h 67986"/>
                    <a:gd name="connsiteX3" fmla="*/ 209906 w 209962"/>
                    <a:gd name="connsiteY3" fmla="*/ 6 h 67986"/>
                    <a:gd name="connsiteX4" fmla="*/ 161222 w 209962"/>
                    <a:gd name="connsiteY4" fmla="*/ 23289 h 67986"/>
                    <a:gd name="connsiteX5" fmla="*/ 148522 w 209962"/>
                    <a:gd name="connsiteY5" fmla="*/ 42339 h 67986"/>
                    <a:gd name="connsiteX6" fmla="*/ 125239 w 209962"/>
                    <a:gd name="connsiteY6" fmla="*/ 61389 h 67986"/>
                    <a:gd name="connsiteX7" fmla="*/ 97722 w 209962"/>
                    <a:gd name="connsiteY7" fmla="*/ 67739 h 67986"/>
                    <a:gd name="connsiteX8" fmla="*/ 356 w 209962"/>
                    <a:gd name="connsiteY8" fmla="*/ 57156 h 67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9962" h="67986">
                      <a:moveTo>
                        <a:pt x="356" y="57156"/>
                      </a:moveTo>
                      <a:cubicBezTo>
                        <a:pt x="-4583" y="52923"/>
                        <a:pt x="43042" y="48336"/>
                        <a:pt x="68089" y="42339"/>
                      </a:cubicBezTo>
                      <a:cubicBezTo>
                        <a:pt x="93136" y="36342"/>
                        <a:pt x="127003" y="28227"/>
                        <a:pt x="150639" y="21172"/>
                      </a:cubicBezTo>
                      <a:cubicBezTo>
                        <a:pt x="174275" y="14116"/>
                        <a:pt x="208142" y="-347"/>
                        <a:pt x="209906" y="6"/>
                      </a:cubicBezTo>
                      <a:cubicBezTo>
                        <a:pt x="211670" y="359"/>
                        <a:pt x="171453" y="16234"/>
                        <a:pt x="161222" y="23289"/>
                      </a:cubicBezTo>
                      <a:cubicBezTo>
                        <a:pt x="150991" y="30344"/>
                        <a:pt x="154519" y="35989"/>
                        <a:pt x="148522" y="42339"/>
                      </a:cubicBezTo>
                      <a:cubicBezTo>
                        <a:pt x="142525" y="48689"/>
                        <a:pt x="133706" y="57156"/>
                        <a:pt x="125239" y="61389"/>
                      </a:cubicBezTo>
                      <a:cubicBezTo>
                        <a:pt x="116772" y="65622"/>
                        <a:pt x="112539" y="65975"/>
                        <a:pt x="97722" y="67739"/>
                      </a:cubicBezTo>
                      <a:cubicBezTo>
                        <a:pt x="82905" y="69503"/>
                        <a:pt x="5295" y="61389"/>
                        <a:pt x="356" y="5715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8" name="フリーフォーム: 図形 307">
                  <a:extLst>
                    <a:ext uri="{FF2B5EF4-FFF2-40B4-BE49-F238E27FC236}">
                      <a16:creationId xmlns:a16="http://schemas.microsoft.com/office/drawing/2014/main" id="{395D6B1B-5C72-451C-930A-A67B56887D8D}"/>
                    </a:ext>
                  </a:extLst>
                </p:cNvPr>
                <p:cNvSpPr/>
                <p:nvPr/>
              </p:nvSpPr>
              <p:spPr>
                <a:xfrm>
                  <a:off x="6585656" y="2522249"/>
                  <a:ext cx="133500" cy="51846"/>
                </a:xfrm>
                <a:custGeom>
                  <a:avLst/>
                  <a:gdLst>
                    <a:gd name="connsiteX0" fmla="*/ 0 w 133500"/>
                    <a:gd name="connsiteY0" fmla="*/ 41034 h 51846"/>
                    <a:gd name="connsiteX1" fmla="*/ 59267 w 133500"/>
                    <a:gd name="connsiteY1" fmla="*/ 51618 h 51846"/>
                    <a:gd name="connsiteX2" fmla="*/ 101600 w 133500"/>
                    <a:gd name="connsiteY2" fmla="*/ 47384 h 51846"/>
                    <a:gd name="connsiteX3" fmla="*/ 133350 w 133500"/>
                    <a:gd name="connsiteY3" fmla="*/ 36801 h 51846"/>
                    <a:gd name="connsiteX4" fmla="*/ 112184 w 133500"/>
                    <a:gd name="connsiteY4" fmla="*/ 19868 h 51846"/>
                    <a:gd name="connsiteX5" fmla="*/ 80434 w 133500"/>
                    <a:gd name="connsiteY5" fmla="*/ 9284 h 51846"/>
                    <a:gd name="connsiteX6" fmla="*/ 59267 w 133500"/>
                    <a:gd name="connsiteY6" fmla="*/ 818 h 51846"/>
                    <a:gd name="connsiteX7" fmla="*/ 0 w 133500"/>
                    <a:gd name="connsiteY7" fmla="*/ 41034 h 51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3500" h="51846">
                      <a:moveTo>
                        <a:pt x="0" y="41034"/>
                      </a:moveTo>
                      <a:cubicBezTo>
                        <a:pt x="0" y="49501"/>
                        <a:pt x="42334" y="50560"/>
                        <a:pt x="59267" y="51618"/>
                      </a:cubicBezTo>
                      <a:cubicBezTo>
                        <a:pt x="76200" y="52676"/>
                        <a:pt x="89253" y="49853"/>
                        <a:pt x="101600" y="47384"/>
                      </a:cubicBezTo>
                      <a:cubicBezTo>
                        <a:pt x="113947" y="44915"/>
                        <a:pt x="131586" y="41387"/>
                        <a:pt x="133350" y="36801"/>
                      </a:cubicBezTo>
                      <a:cubicBezTo>
                        <a:pt x="135114" y="32215"/>
                        <a:pt x="121003" y="24454"/>
                        <a:pt x="112184" y="19868"/>
                      </a:cubicBezTo>
                      <a:cubicBezTo>
                        <a:pt x="103365" y="15282"/>
                        <a:pt x="89254" y="12459"/>
                        <a:pt x="80434" y="9284"/>
                      </a:cubicBezTo>
                      <a:cubicBezTo>
                        <a:pt x="71615" y="6109"/>
                        <a:pt x="73025" y="-2710"/>
                        <a:pt x="59267" y="818"/>
                      </a:cubicBezTo>
                      <a:cubicBezTo>
                        <a:pt x="45509" y="4346"/>
                        <a:pt x="0" y="32567"/>
                        <a:pt x="0" y="4103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9" name="フリーフォーム: 図形 308">
                  <a:extLst>
                    <a:ext uri="{FF2B5EF4-FFF2-40B4-BE49-F238E27FC236}">
                      <a16:creationId xmlns:a16="http://schemas.microsoft.com/office/drawing/2014/main" id="{3B3C8A89-3CC4-45E7-B051-F467157A0399}"/>
                    </a:ext>
                  </a:extLst>
                </p:cNvPr>
                <p:cNvSpPr/>
                <p:nvPr/>
              </p:nvSpPr>
              <p:spPr>
                <a:xfrm>
                  <a:off x="7008382" y="2491304"/>
                  <a:ext cx="192828" cy="82102"/>
                </a:xfrm>
                <a:custGeom>
                  <a:avLst/>
                  <a:gdLst>
                    <a:gd name="connsiteX0" fmla="*/ 2724 w 192828"/>
                    <a:gd name="connsiteY0" fmla="*/ 80446 h 82102"/>
                    <a:gd name="connsiteX1" fmla="*/ 68341 w 192828"/>
                    <a:gd name="connsiteY1" fmla="*/ 67746 h 82102"/>
                    <a:gd name="connsiteX2" fmla="*/ 117024 w 192828"/>
                    <a:gd name="connsiteY2" fmla="*/ 67746 h 82102"/>
                    <a:gd name="connsiteX3" fmla="*/ 184758 w 192828"/>
                    <a:gd name="connsiteY3" fmla="*/ 63513 h 82102"/>
                    <a:gd name="connsiteX4" fmla="*/ 188991 w 192828"/>
                    <a:gd name="connsiteY4" fmla="*/ 48696 h 82102"/>
                    <a:gd name="connsiteX5" fmla="*/ 161474 w 192828"/>
                    <a:gd name="connsiteY5" fmla="*/ 27529 h 82102"/>
                    <a:gd name="connsiteX6" fmla="*/ 133958 w 192828"/>
                    <a:gd name="connsiteY6" fmla="*/ 12713 h 82102"/>
                    <a:gd name="connsiteX7" fmla="*/ 106441 w 192828"/>
                    <a:gd name="connsiteY7" fmla="*/ 13 h 82102"/>
                    <a:gd name="connsiteX8" fmla="*/ 64108 w 192828"/>
                    <a:gd name="connsiteY8" fmla="*/ 10596 h 82102"/>
                    <a:gd name="connsiteX9" fmla="*/ 17541 w 192828"/>
                    <a:gd name="connsiteY9" fmla="*/ 25413 h 82102"/>
                    <a:gd name="connsiteX10" fmla="*/ 2724 w 192828"/>
                    <a:gd name="connsiteY10" fmla="*/ 80446 h 82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2828" h="82102">
                      <a:moveTo>
                        <a:pt x="2724" y="80446"/>
                      </a:moveTo>
                      <a:cubicBezTo>
                        <a:pt x="11191" y="87502"/>
                        <a:pt x="49291" y="69863"/>
                        <a:pt x="68341" y="67746"/>
                      </a:cubicBezTo>
                      <a:cubicBezTo>
                        <a:pt x="87391" y="65629"/>
                        <a:pt x="97621" y="68451"/>
                        <a:pt x="117024" y="67746"/>
                      </a:cubicBezTo>
                      <a:cubicBezTo>
                        <a:pt x="136427" y="67041"/>
                        <a:pt x="172764" y="66688"/>
                        <a:pt x="184758" y="63513"/>
                      </a:cubicBezTo>
                      <a:cubicBezTo>
                        <a:pt x="196752" y="60338"/>
                        <a:pt x="192872" y="54693"/>
                        <a:pt x="188991" y="48696"/>
                      </a:cubicBezTo>
                      <a:cubicBezTo>
                        <a:pt x="185110" y="42699"/>
                        <a:pt x="170646" y="33526"/>
                        <a:pt x="161474" y="27529"/>
                      </a:cubicBezTo>
                      <a:cubicBezTo>
                        <a:pt x="152302" y="21532"/>
                        <a:pt x="143130" y="17299"/>
                        <a:pt x="133958" y="12713"/>
                      </a:cubicBezTo>
                      <a:cubicBezTo>
                        <a:pt x="124786" y="8127"/>
                        <a:pt x="118083" y="366"/>
                        <a:pt x="106441" y="13"/>
                      </a:cubicBezTo>
                      <a:cubicBezTo>
                        <a:pt x="94799" y="-340"/>
                        <a:pt x="78925" y="6363"/>
                        <a:pt x="64108" y="10596"/>
                      </a:cubicBezTo>
                      <a:cubicBezTo>
                        <a:pt x="49291" y="14829"/>
                        <a:pt x="27772" y="20827"/>
                        <a:pt x="17541" y="25413"/>
                      </a:cubicBezTo>
                      <a:cubicBezTo>
                        <a:pt x="7310" y="29999"/>
                        <a:pt x="-5743" y="73390"/>
                        <a:pt x="2724" y="8044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0" name="フリーフォーム: 図形 309">
                  <a:extLst>
                    <a:ext uri="{FF2B5EF4-FFF2-40B4-BE49-F238E27FC236}">
                      <a16:creationId xmlns:a16="http://schemas.microsoft.com/office/drawing/2014/main" id="{72818C8D-4C85-4884-A4AA-F55F17DB4C98}"/>
                    </a:ext>
                  </a:extLst>
                </p:cNvPr>
                <p:cNvSpPr/>
                <p:nvPr/>
              </p:nvSpPr>
              <p:spPr>
                <a:xfrm>
                  <a:off x="7465442" y="1263344"/>
                  <a:ext cx="457950" cy="230091"/>
                </a:xfrm>
                <a:custGeom>
                  <a:avLst/>
                  <a:gdLst>
                    <a:gd name="connsiteX0" fmla="*/ 2864 w 457950"/>
                    <a:gd name="connsiteY0" fmla="*/ 135773 h 230091"/>
                    <a:gd name="connsiteX1" fmla="*/ 155264 w 457950"/>
                    <a:gd name="connsiteY1" fmla="*/ 131539 h 230091"/>
                    <a:gd name="connsiteX2" fmla="*/ 239931 w 457950"/>
                    <a:gd name="connsiteY2" fmla="*/ 142123 h 230091"/>
                    <a:gd name="connsiteX3" fmla="*/ 294964 w 457950"/>
                    <a:gd name="connsiteY3" fmla="*/ 161173 h 230091"/>
                    <a:gd name="connsiteX4" fmla="*/ 362698 w 457950"/>
                    <a:gd name="connsiteY4" fmla="*/ 211973 h 230091"/>
                    <a:gd name="connsiteX5" fmla="*/ 407148 w 457950"/>
                    <a:gd name="connsiteY5" fmla="*/ 226789 h 230091"/>
                    <a:gd name="connsiteX6" fmla="*/ 457948 w 457950"/>
                    <a:gd name="connsiteY6" fmla="*/ 226789 h 230091"/>
                    <a:gd name="connsiteX7" fmla="*/ 409264 w 457950"/>
                    <a:gd name="connsiteY7" fmla="*/ 190806 h 230091"/>
                    <a:gd name="connsiteX8" fmla="*/ 354231 w 457950"/>
                    <a:gd name="connsiteY8" fmla="*/ 163289 h 230091"/>
                    <a:gd name="connsiteX9" fmla="*/ 328831 w 457950"/>
                    <a:gd name="connsiteY9" fmla="*/ 152706 h 230091"/>
                    <a:gd name="connsiteX10" fmla="*/ 356348 w 457950"/>
                    <a:gd name="connsiteY10" fmla="*/ 150589 h 230091"/>
                    <a:gd name="connsiteX11" fmla="*/ 396564 w 457950"/>
                    <a:gd name="connsiteY11" fmla="*/ 140006 h 230091"/>
                    <a:gd name="connsiteX12" fmla="*/ 352114 w 457950"/>
                    <a:gd name="connsiteY12" fmla="*/ 104023 h 230091"/>
                    <a:gd name="connsiteX13" fmla="*/ 275914 w 457950"/>
                    <a:gd name="connsiteY13" fmla="*/ 53223 h 230091"/>
                    <a:gd name="connsiteX14" fmla="*/ 178548 w 457950"/>
                    <a:gd name="connsiteY14" fmla="*/ 306 h 230091"/>
                    <a:gd name="connsiteX15" fmla="*/ 64248 w 457950"/>
                    <a:gd name="connsiteY15" fmla="*/ 34173 h 230091"/>
                    <a:gd name="connsiteX16" fmla="*/ 2864 w 457950"/>
                    <a:gd name="connsiteY16" fmla="*/ 135773 h 230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57950" h="230091">
                      <a:moveTo>
                        <a:pt x="2864" y="135773"/>
                      </a:moveTo>
                      <a:cubicBezTo>
                        <a:pt x="18033" y="152001"/>
                        <a:pt x="115753" y="130481"/>
                        <a:pt x="155264" y="131539"/>
                      </a:cubicBezTo>
                      <a:cubicBezTo>
                        <a:pt x="194775" y="132597"/>
                        <a:pt x="216648" y="137184"/>
                        <a:pt x="239931" y="142123"/>
                      </a:cubicBezTo>
                      <a:cubicBezTo>
                        <a:pt x="263214" y="147062"/>
                        <a:pt x="274503" y="149531"/>
                        <a:pt x="294964" y="161173"/>
                      </a:cubicBezTo>
                      <a:cubicBezTo>
                        <a:pt x="315425" y="172815"/>
                        <a:pt x="344001" y="201037"/>
                        <a:pt x="362698" y="211973"/>
                      </a:cubicBezTo>
                      <a:cubicBezTo>
                        <a:pt x="381395" y="222909"/>
                        <a:pt x="391273" y="224320"/>
                        <a:pt x="407148" y="226789"/>
                      </a:cubicBezTo>
                      <a:cubicBezTo>
                        <a:pt x="423023" y="229258"/>
                        <a:pt x="457595" y="232786"/>
                        <a:pt x="457948" y="226789"/>
                      </a:cubicBezTo>
                      <a:cubicBezTo>
                        <a:pt x="458301" y="220792"/>
                        <a:pt x="426550" y="201389"/>
                        <a:pt x="409264" y="190806"/>
                      </a:cubicBezTo>
                      <a:cubicBezTo>
                        <a:pt x="391978" y="180223"/>
                        <a:pt x="367636" y="169639"/>
                        <a:pt x="354231" y="163289"/>
                      </a:cubicBezTo>
                      <a:cubicBezTo>
                        <a:pt x="340826" y="156939"/>
                        <a:pt x="328478" y="154823"/>
                        <a:pt x="328831" y="152706"/>
                      </a:cubicBezTo>
                      <a:cubicBezTo>
                        <a:pt x="329184" y="150589"/>
                        <a:pt x="345059" y="152706"/>
                        <a:pt x="356348" y="150589"/>
                      </a:cubicBezTo>
                      <a:cubicBezTo>
                        <a:pt x="367637" y="148472"/>
                        <a:pt x="397270" y="147767"/>
                        <a:pt x="396564" y="140006"/>
                      </a:cubicBezTo>
                      <a:cubicBezTo>
                        <a:pt x="395858" y="132245"/>
                        <a:pt x="372222" y="118487"/>
                        <a:pt x="352114" y="104023"/>
                      </a:cubicBezTo>
                      <a:cubicBezTo>
                        <a:pt x="332006" y="89559"/>
                        <a:pt x="304842" y="70509"/>
                        <a:pt x="275914" y="53223"/>
                      </a:cubicBezTo>
                      <a:cubicBezTo>
                        <a:pt x="246986" y="35937"/>
                        <a:pt x="213826" y="3481"/>
                        <a:pt x="178548" y="306"/>
                      </a:cubicBezTo>
                      <a:cubicBezTo>
                        <a:pt x="143270" y="-2869"/>
                        <a:pt x="92117" y="19356"/>
                        <a:pt x="64248" y="34173"/>
                      </a:cubicBezTo>
                      <a:cubicBezTo>
                        <a:pt x="36379" y="48990"/>
                        <a:pt x="-12305" y="119545"/>
                        <a:pt x="2864" y="135773"/>
                      </a:cubicBezTo>
                      <a:close/>
                    </a:path>
                  </a:pathLst>
                </a:custGeom>
                <a:solidFill>
                  <a:srgbClr val="FF0000">
                    <a:alpha val="7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1" name="フリーフォーム: 図形 310">
                  <a:extLst>
                    <a:ext uri="{FF2B5EF4-FFF2-40B4-BE49-F238E27FC236}">
                      <a16:creationId xmlns:a16="http://schemas.microsoft.com/office/drawing/2014/main" id="{6699B414-89F3-447D-8FA6-A7F4290B8525}"/>
                    </a:ext>
                  </a:extLst>
                </p:cNvPr>
                <p:cNvSpPr/>
                <p:nvPr/>
              </p:nvSpPr>
              <p:spPr>
                <a:xfrm>
                  <a:off x="7216075" y="1255070"/>
                  <a:ext cx="318939" cy="218082"/>
                </a:xfrm>
                <a:custGeom>
                  <a:avLst/>
                  <a:gdLst>
                    <a:gd name="connsiteX0" fmla="*/ 267048 w 318939"/>
                    <a:gd name="connsiteY0" fmla="*/ 129230 h 218082"/>
                    <a:gd name="connsiteX1" fmla="*/ 173915 w 318939"/>
                    <a:gd name="connsiteY1" fmla="*/ 133463 h 218082"/>
                    <a:gd name="connsiteX2" fmla="*/ 118881 w 318939"/>
                    <a:gd name="connsiteY2" fmla="*/ 165213 h 218082"/>
                    <a:gd name="connsiteX3" fmla="*/ 51148 w 318939"/>
                    <a:gd name="connsiteY3" fmla="*/ 205430 h 218082"/>
                    <a:gd name="connsiteX4" fmla="*/ 13048 w 318939"/>
                    <a:gd name="connsiteY4" fmla="*/ 216013 h 218082"/>
                    <a:gd name="connsiteX5" fmla="*/ 348 w 318939"/>
                    <a:gd name="connsiteY5" fmla="*/ 169447 h 218082"/>
                    <a:gd name="connsiteX6" fmla="*/ 4581 w 318939"/>
                    <a:gd name="connsiteY6" fmla="*/ 99597 h 218082"/>
                    <a:gd name="connsiteX7" fmla="*/ 15165 w 318939"/>
                    <a:gd name="connsiteY7" fmla="*/ 61497 h 218082"/>
                    <a:gd name="connsiteX8" fmla="*/ 32098 w 318939"/>
                    <a:gd name="connsiteY8" fmla="*/ 27630 h 218082"/>
                    <a:gd name="connsiteX9" fmla="*/ 101948 w 318939"/>
                    <a:gd name="connsiteY9" fmla="*/ 6463 h 218082"/>
                    <a:gd name="connsiteX10" fmla="*/ 188731 w 318939"/>
                    <a:gd name="connsiteY10" fmla="*/ 113 h 218082"/>
                    <a:gd name="connsiteX11" fmla="*/ 228948 w 318939"/>
                    <a:gd name="connsiteY11" fmla="*/ 2230 h 218082"/>
                    <a:gd name="connsiteX12" fmla="*/ 226831 w 318939"/>
                    <a:gd name="connsiteY12" fmla="*/ 6463 h 218082"/>
                    <a:gd name="connsiteX13" fmla="*/ 188731 w 318939"/>
                    <a:gd name="connsiteY13" fmla="*/ 29747 h 218082"/>
                    <a:gd name="connsiteX14" fmla="*/ 176031 w 318939"/>
                    <a:gd name="connsiteY14" fmla="*/ 48797 h 218082"/>
                    <a:gd name="connsiteX15" fmla="*/ 222598 w 318939"/>
                    <a:gd name="connsiteY15" fmla="*/ 53030 h 218082"/>
                    <a:gd name="connsiteX16" fmla="*/ 311498 w 318939"/>
                    <a:gd name="connsiteY16" fmla="*/ 67847 h 218082"/>
                    <a:gd name="connsiteX17" fmla="*/ 311498 w 318939"/>
                    <a:gd name="connsiteY17" fmla="*/ 69963 h 218082"/>
                    <a:gd name="connsiteX18" fmla="*/ 267048 w 318939"/>
                    <a:gd name="connsiteY18" fmla="*/ 129230 h 218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18939" h="218082">
                      <a:moveTo>
                        <a:pt x="267048" y="129230"/>
                      </a:moveTo>
                      <a:cubicBezTo>
                        <a:pt x="244117" y="139813"/>
                        <a:pt x="198609" y="127466"/>
                        <a:pt x="173915" y="133463"/>
                      </a:cubicBezTo>
                      <a:cubicBezTo>
                        <a:pt x="149221" y="139460"/>
                        <a:pt x="118881" y="165213"/>
                        <a:pt x="118881" y="165213"/>
                      </a:cubicBezTo>
                      <a:cubicBezTo>
                        <a:pt x="98420" y="177208"/>
                        <a:pt x="68787" y="196963"/>
                        <a:pt x="51148" y="205430"/>
                      </a:cubicBezTo>
                      <a:cubicBezTo>
                        <a:pt x="33509" y="213897"/>
                        <a:pt x="21515" y="222010"/>
                        <a:pt x="13048" y="216013"/>
                      </a:cubicBezTo>
                      <a:cubicBezTo>
                        <a:pt x="4581" y="210016"/>
                        <a:pt x="1759" y="188850"/>
                        <a:pt x="348" y="169447"/>
                      </a:cubicBezTo>
                      <a:cubicBezTo>
                        <a:pt x="-1063" y="150044"/>
                        <a:pt x="2112" y="117589"/>
                        <a:pt x="4581" y="99597"/>
                      </a:cubicBezTo>
                      <a:cubicBezTo>
                        <a:pt x="7050" y="81605"/>
                        <a:pt x="10579" y="73491"/>
                        <a:pt x="15165" y="61497"/>
                      </a:cubicBezTo>
                      <a:cubicBezTo>
                        <a:pt x="19751" y="49502"/>
                        <a:pt x="17634" y="36802"/>
                        <a:pt x="32098" y="27630"/>
                      </a:cubicBezTo>
                      <a:cubicBezTo>
                        <a:pt x="46562" y="18458"/>
                        <a:pt x="75842" y="11049"/>
                        <a:pt x="101948" y="6463"/>
                      </a:cubicBezTo>
                      <a:cubicBezTo>
                        <a:pt x="128053" y="1877"/>
                        <a:pt x="167564" y="818"/>
                        <a:pt x="188731" y="113"/>
                      </a:cubicBezTo>
                      <a:cubicBezTo>
                        <a:pt x="209898" y="-593"/>
                        <a:pt x="228948" y="2230"/>
                        <a:pt x="228948" y="2230"/>
                      </a:cubicBezTo>
                      <a:cubicBezTo>
                        <a:pt x="235298" y="3288"/>
                        <a:pt x="233534" y="1877"/>
                        <a:pt x="226831" y="6463"/>
                      </a:cubicBezTo>
                      <a:cubicBezTo>
                        <a:pt x="220128" y="11049"/>
                        <a:pt x="197198" y="22691"/>
                        <a:pt x="188731" y="29747"/>
                      </a:cubicBezTo>
                      <a:cubicBezTo>
                        <a:pt x="180264" y="36803"/>
                        <a:pt x="170387" y="44917"/>
                        <a:pt x="176031" y="48797"/>
                      </a:cubicBezTo>
                      <a:cubicBezTo>
                        <a:pt x="181675" y="52677"/>
                        <a:pt x="200020" y="49855"/>
                        <a:pt x="222598" y="53030"/>
                      </a:cubicBezTo>
                      <a:cubicBezTo>
                        <a:pt x="245176" y="56205"/>
                        <a:pt x="311498" y="67847"/>
                        <a:pt x="311498" y="67847"/>
                      </a:cubicBezTo>
                      <a:cubicBezTo>
                        <a:pt x="326315" y="70669"/>
                        <a:pt x="315026" y="63966"/>
                        <a:pt x="311498" y="69963"/>
                      </a:cubicBezTo>
                      <a:cubicBezTo>
                        <a:pt x="307970" y="75960"/>
                        <a:pt x="289979" y="118647"/>
                        <a:pt x="267048" y="12923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2" name="フリーフォーム: 図形 311">
                  <a:extLst>
                    <a:ext uri="{FF2B5EF4-FFF2-40B4-BE49-F238E27FC236}">
                      <a16:creationId xmlns:a16="http://schemas.microsoft.com/office/drawing/2014/main" id="{5045DAAA-EC4D-4503-985E-8107C29BA075}"/>
                    </a:ext>
                  </a:extLst>
                </p:cNvPr>
                <p:cNvSpPr/>
                <p:nvPr/>
              </p:nvSpPr>
              <p:spPr>
                <a:xfrm>
                  <a:off x="7151110" y="1254786"/>
                  <a:ext cx="478441" cy="222684"/>
                </a:xfrm>
                <a:custGeom>
                  <a:avLst/>
                  <a:gdLst>
                    <a:gd name="connsiteX0" fmla="*/ 58963 w 478441"/>
                    <a:gd name="connsiteY0" fmla="*/ 222647 h 222684"/>
                    <a:gd name="connsiteX1" fmla="*/ 22980 w 478441"/>
                    <a:gd name="connsiteY1" fmla="*/ 169731 h 222684"/>
                    <a:gd name="connsiteX2" fmla="*/ 3930 w 478441"/>
                    <a:gd name="connsiteY2" fmla="*/ 129514 h 222684"/>
                    <a:gd name="connsiteX3" fmla="*/ 1813 w 478441"/>
                    <a:gd name="connsiteY3" fmla="*/ 87181 h 222684"/>
                    <a:gd name="connsiteX4" fmla="*/ 25096 w 478441"/>
                    <a:gd name="connsiteY4" fmla="*/ 36381 h 222684"/>
                    <a:gd name="connsiteX5" fmla="*/ 101296 w 478441"/>
                    <a:gd name="connsiteY5" fmla="*/ 4631 h 222684"/>
                    <a:gd name="connsiteX6" fmla="*/ 247346 w 478441"/>
                    <a:gd name="connsiteY6" fmla="*/ 397 h 222684"/>
                    <a:gd name="connsiteX7" fmla="*/ 365880 w 478441"/>
                    <a:gd name="connsiteY7" fmla="*/ 6747 h 222684"/>
                    <a:gd name="connsiteX8" fmla="*/ 478063 w 478441"/>
                    <a:gd name="connsiteY8" fmla="*/ 17331 h 222684"/>
                    <a:gd name="connsiteX9" fmla="*/ 399746 w 478441"/>
                    <a:gd name="connsiteY9" fmla="*/ 80831 h 222684"/>
                    <a:gd name="connsiteX10" fmla="*/ 327780 w 478441"/>
                    <a:gd name="connsiteY10" fmla="*/ 99881 h 222684"/>
                    <a:gd name="connsiteX11" fmla="*/ 230413 w 478441"/>
                    <a:gd name="connsiteY11" fmla="*/ 110464 h 222684"/>
                    <a:gd name="connsiteX12" fmla="*/ 126696 w 478441"/>
                    <a:gd name="connsiteY12" fmla="*/ 161264 h 222684"/>
                    <a:gd name="connsiteX13" fmla="*/ 58963 w 478441"/>
                    <a:gd name="connsiteY13" fmla="*/ 222647 h 222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78441" h="222684">
                      <a:moveTo>
                        <a:pt x="58963" y="222647"/>
                      </a:moveTo>
                      <a:cubicBezTo>
                        <a:pt x="41677" y="224058"/>
                        <a:pt x="32152" y="185253"/>
                        <a:pt x="22980" y="169731"/>
                      </a:cubicBezTo>
                      <a:cubicBezTo>
                        <a:pt x="13808" y="154209"/>
                        <a:pt x="7458" y="143272"/>
                        <a:pt x="3930" y="129514"/>
                      </a:cubicBezTo>
                      <a:cubicBezTo>
                        <a:pt x="402" y="115756"/>
                        <a:pt x="-1715" y="102703"/>
                        <a:pt x="1813" y="87181"/>
                      </a:cubicBezTo>
                      <a:cubicBezTo>
                        <a:pt x="5341" y="71659"/>
                        <a:pt x="8516" y="50139"/>
                        <a:pt x="25096" y="36381"/>
                      </a:cubicBezTo>
                      <a:cubicBezTo>
                        <a:pt x="41676" y="22623"/>
                        <a:pt x="64254" y="10628"/>
                        <a:pt x="101296" y="4631"/>
                      </a:cubicBezTo>
                      <a:cubicBezTo>
                        <a:pt x="138338" y="-1366"/>
                        <a:pt x="203249" y="44"/>
                        <a:pt x="247346" y="397"/>
                      </a:cubicBezTo>
                      <a:cubicBezTo>
                        <a:pt x="291443" y="750"/>
                        <a:pt x="327427" y="3925"/>
                        <a:pt x="365880" y="6747"/>
                      </a:cubicBezTo>
                      <a:cubicBezTo>
                        <a:pt x="404333" y="9569"/>
                        <a:pt x="472419" y="4984"/>
                        <a:pt x="478063" y="17331"/>
                      </a:cubicBezTo>
                      <a:cubicBezTo>
                        <a:pt x="483707" y="29678"/>
                        <a:pt x="424793" y="67073"/>
                        <a:pt x="399746" y="80831"/>
                      </a:cubicBezTo>
                      <a:cubicBezTo>
                        <a:pt x="374699" y="94589"/>
                        <a:pt x="356002" y="94942"/>
                        <a:pt x="327780" y="99881"/>
                      </a:cubicBezTo>
                      <a:cubicBezTo>
                        <a:pt x="299558" y="104820"/>
                        <a:pt x="263927" y="100233"/>
                        <a:pt x="230413" y="110464"/>
                      </a:cubicBezTo>
                      <a:cubicBezTo>
                        <a:pt x="196899" y="120694"/>
                        <a:pt x="151038" y="145036"/>
                        <a:pt x="126696" y="161264"/>
                      </a:cubicBezTo>
                      <a:cubicBezTo>
                        <a:pt x="102354" y="177492"/>
                        <a:pt x="76249" y="221236"/>
                        <a:pt x="58963" y="222647"/>
                      </a:cubicBezTo>
                      <a:close/>
                    </a:path>
                  </a:pathLst>
                </a:custGeom>
                <a:solidFill>
                  <a:srgbClr val="FF0000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3" name="フリーフォーム: 図形 312">
                  <a:extLst>
                    <a:ext uri="{FF2B5EF4-FFF2-40B4-BE49-F238E27FC236}">
                      <a16:creationId xmlns:a16="http://schemas.microsoft.com/office/drawing/2014/main" id="{6E47B1AB-5C4E-4580-AB87-4ACC3D75672E}"/>
                    </a:ext>
                  </a:extLst>
                </p:cNvPr>
                <p:cNvSpPr/>
                <p:nvPr/>
              </p:nvSpPr>
              <p:spPr>
                <a:xfrm>
                  <a:off x="5814026" y="1252710"/>
                  <a:ext cx="760285" cy="235581"/>
                </a:xfrm>
                <a:custGeom>
                  <a:avLst/>
                  <a:gdLst>
                    <a:gd name="connsiteX0" fmla="*/ 715010 w 760285"/>
                    <a:gd name="connsiteY0" fmla="*/ 7765 h 235581"/>
                    <a:gd name="connsiteX1" fmla="*/ 748347 w 760285"/>
                    <a:gd name="connsiteY1" fmla="*/ 49040 h 235581"/>
                    <a:gd name="connsiteX2" fmla="*/ 759460 w 760285"/>
                    <a:gd name="connsiteY2" fmla="*/ 64915 h 235581"/>
                    <a:gd name="connsiteX3" fmla="*/ 757872 w 760285"/>
                    <a:gd name="connsiteY3" fmla="*/ 106190 h 235581"/>
                    <a:gd name="connsiteX4" fmla="*/ 745172 w 760285"/>
                    <a:gd name="connsiteY4" fmla="*/ 125240 h 235581"/>
                    <a:gd name="connsiteX5" fmla="*/ 724535 w 760285"/>
                    <a:gd name="connsiteY5" fmla="*/ 137940 h 235581"/>
                    <a:gd name="connsiteX6" fmla="*/ 653097 w 760285"/>
                    <a:gd name="connsiteY6" fmla="*/ 145878 h 235581"/>
                    <a:gd name="connsiteX7" fmla="*/ 532447 w 760285"/>
                    <a:gd name="connsiteY7" fmla="*/ 150640 h 235581"/>
                    <a:gd name="connsiteX8" fmla="*/ 360997 w 760285"/>
                    <a:gd name="connsiteY8" fmla="*/ 144290 h 235581"/>
                    <a:gd name="connsiteX9" fmla="*/ 213360 w 760285"/>
                    <a:gd name="connsiteY9" fmla="*/ 163340 h 235581"/>
                    <a:gd name="connsiteX10" fmla="*/ 130810 w 760285"/>
                    <a:gd name="connsiteY10" fmla="*/ 204615 h 235581"/>
                    <a:gd name="connsiteX11" fmla="*/ 84772 w 760285"/>
                    <a:gd name="connsiteY11" fmla="*/ 233190 h 235581"/>
                    <a:gd name="connsiteX12" fmla="*/ 62547 w 760285"/>
                    <a:gd name="connsiteY12" fmla="*/ 230015 h 235581"/>
                    <a:gd name="connsiteX13" fmla="*/ 635 w 760285"/>
                    <a:gd name="connsiteY13" fmla="*/ 198265 h 235581"/>
                    <a:gd name="connsiteX14" fmla="*/ 37147 w 760285"/>
                    <a:gd name="connsiteY14" fmla="*/ 171278 h 235581"/>
                    <a:gd name="connsiteX15" fmla="*/ 140335 w 760285"/>
                    <a:gd name="connsiteY15" fmla="*/ 109365 h 235581"/>
                    <a:gd name="connsiteX16" fmla="*/ 262572 w 760285"/>
                    <a:gd name="connsiteY16" fmla="*/ 52215 h 235581"/>
                    <a:gd name="connsiteX17" fmla="*/ 462597 w 760285"/>
                    <a:gd name="connsiteY17" fmla="*/ 15703 h 235581"/>
                    <a:gd name="connsiteX18" fmla="*/ 619760 w 760285"/>
                    <a:gd name="connsiteY18" fmla="*/ 1415 h 235581"/>
                    <a:gd name="connsiteX19" fmla="*/ 715010 w 760285"/>
                    <a:gd name="connsiteY19" fmla="*/ 7765 h 235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60285" h="235581">
                      <a:moveTo>
                        <a:pt x="715010" y="7765"/>
                      </a:moveTo>
                      <a:cubicBezTo>
                        <a:pt x="736441" y="15702"/>
                        <a:pt x="740939" y="39515"/>
                        <a:pt x="748347" y="49040"/>
                      </a:cubicBezTo>
                      <a:cubicBezTo>
                        <a:pt x="755755" y="58565"/>
                        <a:pt x="757873" y="55390"/>
                        <a:pt x="759460" y="64915"/>
                      </a:cubicBezTo>
                      <a:cubicBezTo>
                        <a:pt x="761048" y="74440"/>
                        <a:pt x="760253" y="96136"/>
                        <a:pt x="757872" y="106190"/>
                      </a:cubicBezTo>
                      <a:cubicBezTo>
                        <a:pt x="755491" y="116244"/>
                        <a:pt x="750728" y="119948"/>
                        <a:pt x="745172" y="125240"/>
                      </a:cubicBezTo>
                      <a:cubicBezTo>
                        <a:pt x="739616" y="130532"/>
                        <a:pt x="739881" y="134500"/>
                        <a:pt x="724535" y="137940"/>
                      </a:cubicBezTo>
                      <a:cubicBezTo>
                        <a:pt x="709189" y="141380"/>
                        <a:pt x="685112" y="143761"/>
                        <a:pt x="653097" y="145878"/>
                      </a:cubicBezTo>
                      <a:cubicBezTo>
                        <a:pt x="621082" y="147995"/>
                        <a:pt x="581130" y="150905"/>
                        <a:pt x="532447" y="150640"/>
                      </a:cubicBezTo>
                      <a:cubicBezTo>
                        <a:pt x="483764" y="150375"/>
                        <a:pt x="414178" y="142173"/>
                        <a:pt x="360997" y="144290"/>
                      </a:cubicBezTo>
                      <a:cubicBezTo>
                        <a:pt x="307816" y="146407"/>
                        <a:pt x="251724" y="153286"/>
                        <a:pt x="213360" y="163340"/>
                      </a:cubicBezTo>
                      <a:cubicBezTo>
                        <a:pt x="174995" y="173394"/>
                        <a:pt x="152241" y="192973"/>
                        <a:pt x="130810" y="204615"/>
                      </a:cubicBezTo>
                      <a:cubicBezTo>
                        <a:pt x="109379" y="216257"/>
                        <a:pt x="96149" y="228957"/>
                        <a:pt x="84772" y="233190"/>
                      </a:cubicBezTo>
                      <a:cubicBezTo>
                        <a:pt x="73395" y="237423"/>
                        <a:pt x="76570" y="235836"/>
                        <a:pt x="62547" y="230015"/>
                      </a:cubicBezTo>
                      <a:cubicBezTo>
                        <a:pt x="48524" y="224194"/>
                        <a:pt x="4868" y="208054"/>
                        <a:pt x="635" y="198265"/>
                      </a:cubicBezTo>
                      <a:cubicBezTo>
                        <a:pt x="-3598" y="188476"/>
                        <a:pt x="13864" y="186095"/>
                        <a:pt x="37147" y="171278"/>
                      </a:cubicBezTo>
                      <a:cubicBezTo>
                        <a:pt x="60430" y="156461"/>
                        <a:pt x="102764" y="129209"/>
                        <a:pt x="140335" y="109365"/>
                      </a:cubicBezTo>
                      <a:cubicBezTo>
                        <a:pt x="177906" y="89521"/>
                        <a:pt x="208862" y="67825"/>
                        <a:pt x="262572" y="52215"/>
                      </a:cubicBezTo>
                      <a:cubicBezTo>
                        <a:pt x="316282" y="36605"/>
                        <a:pt x="403066" y="24170"/>
                        <a:pt x="462597" y="15703"/>
                      </a:cubicBezTo>
                      <a:cubicBezTo>
                        <a:pt x="522128" y="7236"/>
                        <a:pt x="580866" y="4325"/>
                        <a:pt x="619760" y="1415"/>
                      </a:cubicBezTo>
                      <a:cubicBezTo>
                        <a:pt x="658654" y="-1495"/>
                        <a:pt x="693579" y="-172"/>
                        <a:pt x="715010" y="7765"/>
                      </a:cubicBezTo>
                      <a:close/>
                    </a:path>
                  </a:pathLst>
                </a:custGeom>
                <a:solidFill>
                  <a:srgbClr val="FF0000">
                    <a:alpha val="7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4" name="フリーフォーム: 図形 313">
                  <a:extLst>
                    <a:ext uri="{FF2B5EF4-FFF2-40B4-BE49-F238E27FC236}">
                      <a16:creationId xmlns:a16="http://schemas.microsoft.com/office/drawing/2014/main" id="{EEF04C74-0649-4BFA-81AF-2D72866DE266}"/>
                    </a:ext>
                  </a:extLst>
                </p:cNvPr>
                <p:cNvSpPr/>
                <p:nvPr/>
              </p:nvSpPr>
              <p:spPr>
                <a:xfrm>
                  <a:off x="6133708" y="2300589"/>
                  <a:ext cx="446443" cy="579157"/>
                </a:xfrm>
                <a:custGeom>
                  <a:avLst/>
                  <a:gdLst>
                    <a:gd name="connsiteX0" fmla="*/ 446128 w 446443"/>
                    <a:gd name="connsiteY0" fmla="*/ 2874 h 579157"/>
                    <a:gd name="connsiteX1" fmla="*/ 308015 w 446443"/>
                    <a:gd name="connsiteY1" fmla="*/ 85424 h 579157"/>
                    <a:gd name="connsiteX2" fmla="*/ 271503 w 446443"/>
                    <a:gd name="connsiteY2" fmla="*/ 148924 h 579157"/>
                    <a:gd name="connsiteX3" fmla="*/ 203240 w 446443"/>
                    <a:gd name="connsiteY3" fmla="*/ 214011 h 579157"/>
                    <a:gd name="connsiteX4" fmla="*/ 134978 w 446443"/>
                    <a:gd name="connsiteY4" fmla="*/ 328311 h 579157"/>
                    <a:gd name="connsiteX5" fmla="*/ 55603 w 446443"/>
                    <a:gd name="connsiteY5" fmla="*/ 453724 h 579157"/>
                    <a:gd name="connsiteX6" fmla="*/ 40 w 446443"/>
                    <a:gd name="connsiteY6" fmla="*/ 579136 h 579157"/>
                    <a:gd name="connsiteX7" fmla="*/ 49253 w 446443"/>
                    <a:gd name="connsiteY7" fmla="*/ 444199 h 579157"/>
                    <a:gd name="connsiteX8" fmla="*/ 182603 w 446443"/>
                    <a:gd name="connsiteY8" fmla="*/ 187024 h 579157"/>
                    <a:gd name="connsiteX9" fmla="*/ 204828 w 446443"/>
                    <a:gd name="connsiteY9" fmla="*/ 99711 h 579157"/>
                    <a:gd name="connsiteX10" fmla="*/ 265153 w 446443"/>
                    <a:gd name="connsiteY10" fmla="*/ 28274 h 579157"/>
                    <a:gd name="connsiteX11" fmla="*/ 446128 w 446443"/>
                    <a:gd name="connsiteY11" fmla="*/ 2874 h 57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46443" h="579157">
                      <a:moveTo>
                        <a:pt x="446128" y="2874"/>
                      </a:moveTo>
                      <a:cubicBezTo>
                        <a:pt x="453272" y="12399"/>
                        <a:pt x="337119" y="61082"/>
                        <a:pt x="308015" y="85424"/>
                      </a:cubicBezTo>
                      <a:cubicBezTo>
                        <a:pt x="278911" y="109766"/>
                        <a:pt x="288966" y="127493"/>
                        <a:pt x="271503" y="148924"/>
                      </a:cubicBezTo>
                      <a:cubicBezTo>
                        <a:pt x="254040" y="170355"/>
                        <a:pt x="225994" y="184113"/>
                        <a:pt x="203240" y="214011"/>
                      </a:cubicBezTo>
                      <a:cubicBezTo>
                        <a:pt x="180486" y="243909"/>
                        <a:pt x="159584" y="288359"/>
                        <a:pt x="134978" y="328311"/>
                      </a:cubicBezTo>
                      <a:cubicBezTo>
                        <a:pt x="110372" y="368263"/>
                        <a:pt x="78093" y="411920"/>
                        <a:pt x="55603" y="453724"/>
                      </a:cubicBezTo>
                      <a:cubicBezTo>
                        <a:pt x="33113" y="495528"/>
                        <a:pt x="1098" y="580724"/>
                        <a:pt x="40" y="579136"/>
                      </a:cubicBezTo>
                      <a:cubicBezTo>
                        <a:pt x="-1018" y="577548"/>
                        <a:pt x="18826" y="509551"/>
                        <a:pt x="49253" y="444199"/>
                      </a:cubicBezTo>
                      <a:cubicBezTo>
                        <a:pt x="79680" y="378847"/>
                        <a:pt x="156674" y="244439"/>
                        <a:pt x="182603" y="187024"/>
                      </a:cubicBezTo>
                      <a:cubicBezTo>
                        <a:pt x="208532" y="129609"/>
                        <a:pt x="191070" y="126169"/>
                        <a:pt x="204828" y="99711"/>
                      </a:cubicBezTo>
                      <a:cubicBezTo>
                        <a:pt x="218586" y="73253"/>
                        <a:pt x="228641" y="47588"/>
                        <a:pt x="265153" y="28274"/>
                      </a:cubicBezTo>
                      <a:cubicBezTo>
                        <a:pt x="301665" y="8960"/>
                        <a:pt x="438984" y="-6651"/>
                        <a:pt x="446128" y="2874"/>
                      </a:cubicBezTo>
                      <a:close/>
                    </a:path>
                  </a:pathLst>
                </a:custGeom>
                <a:solidFill>
                  <a:srgbClr val="FF0000">
                    <a:alpha val="3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5" name="フリーフォーム: 図形 314">
                  <a:extLst>
                    <a:ext uri="{FF2B5EF4-FFF2-40B4-BE49-F238E27FC236}">
                      <a16:creationId xmlns:a16="http://schemas.microsoft.com/office/drawing/2014/main" id="{37AE246A-D424-4226-960D-B181B46C56BA}"/>
                    </a:ext>
                  </a:extLst>
                </p:cNvPr>
                <p:cNvSpPr/>
                <p:nvPr/>
              </p:nvSpPr>
              <p:spPr>
                <a:xfrm>
                  <a:off x="7317512" y="2383896"/>
                  <a:ext cx="327539" cy="546678"/>
                </a:xfrm>
                <a:custGeom>
                  <a:avLst/>
                  <a:gdLst>
                    <a:gd name="connsiteX0" fmla="*/ 511 w 327539"/>
                    <a:gd name="connsiteY0" fmla="*/ 529 h 546678"/>
                    <a:gd name="connsiteX1" fmla="*/ 102111 w 327539"/>
                    <a:gd name="connsiteY1" fmla="*/ 146579 h 546678"/>
                    <a:gd name="connsiteX2" fmla="*/ 159261 w 327539"/>
                    <a:gd name="connsiteY2" fmla="*/ 218017 h 546678"/>
                    <a:gd name="connsiteX3" fmla="*/ 232286 w 327539"/>
                    <a:gd name="connsiteY3" fmla="*/ 351367 h 546678"/>
                    <a:gd name="connsiteX4" fmla="*/ 279911 w 327539"/>
                    <a:gd name="connsiteY4" fmla="*/ 449792 h 546678"/>
                    <a:gd name="connsiteX5" fmla="*/ 327536 w 327539"/>
                    <a:gd name="connsiteY5" fmla="*/ 546629 h 546678"/>
                    <a:gd name="connsiteX6" fmla="*/ 281499 w 327539"/>
                    <a:gd name="connsiteY6" fmla="*/ 459317 h 546678"/>
                    <a:gd name="connsiteX7" fmla="*/ 146561 w 327539"/>
                    <a:gd name="connsiteY7" fmla="*/ 233892 h 546678"/>
                    <a:gd name="connsiteX8" fmla="*/ 65599 w 327539"/>
                    <a:gd name="connsiteY8" fmla="*/ 102129 h 546678"/>
                    <a:gd name="connsiteX9" fmla="*/ 511 w 327539"/>
                    <a:gd name="connsiteY9" fmla="*/ 529 h 546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7539" h="546678">
                      <a:moveTo>
                        <a:pt x="511" y="529"/>
                      </a:moveTo>
                      <a:cubicBezTo>
                        <a:pt x="6596" y="7937"/>
                        <a:pt x="75653" y="110331"/>
                        <a:pt x="102111" y="146579"/>
                      </a:cubicBezTo>
                      <a:cubicBezTo>
                        <a:pt x="128569" y="182827"/>
                        <a:pt x="137565" y="183886"/>
                        <a:pt x="159261" y="218017"/>
                      </a:cubicBezTo>
                      <a:cubicBezTo>
                        <a:pt x="180957" y="252148"/>
                        <a:pt x="212178" y="312738"/>
                        <a:pt x="232286" y="351367"/>
                      </a:cubicBezTo>
                      <a:cubicBezTo>
                        <a:pt x="252394" y="389996"/>
                        <a:pt x="264036" y="417248"/>
                        <a:pt x="279911" y="449792"/>
                      </a:cubicBezTo>
                      <a:cubicBezTo>
                        <a:pt x="295786" y="482336"/>
                        <a:pt x="327271" y="545042"/>
                        <a:pt x="327536" y="546629"/>
                      </a:cubicBezTo>
                      <a:cubicBezTo>
                        <a:pt x="327801" y="548217"/>
                        <a:pt x="311661" y="511440"/>
                        <a:pt x="281499" y="459317"/>
                      </a:cubicBezTo>
                      <a:cubicBezTo>
                        <a:pt x="251337" y="407194"/>
                        <a:pt x="182544" y="293423"/>
                        <a:pt x="146561" y="233892"/>
                      </a:cubicBezTo>
                      <a:cubicBezTo>
                        <a:pt x="110578" y="174361"/>
                        <a:pt x="87030" y="138906"/>
                        <a:pt x="65599" y="102129"/>
                      </a:cubicBezTo>
                      <a:cubicBezTo>
                        <a:pt x="44168" y="65352"/>
                        <a:pt x="-5574" y="-6879"/>
                        <a:pt x="511" y="52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6" name="フリーフォーム: 図形 315">
                  <a:extLst>
                    <a:ext uri="{FF2B5EF4-FFF2-40B4-BE49-F238E27FC236}">
                      <a16:creationId xmlns:a16="http://schemas.microsoft.com/office/drawing/2014/main" id="{C4629B8D-4F51-4FF4-8277-2C056EB6BE6E}"/>
                    </a:ext>
                  </a:extLst>
                </p:cNvPr>
                <p:cNvSpPr/>
                <p:nvPr/>
              </p:nvSpPr>
              <p:spPr>
                <a:xfrm>
                  <a:off x="6333475" y="3325122"/>
                  <a:ext cx="962409" cy="140548"/>
                </a:xfrm>
                <a:custGeom>
                  <a:avLst/>
                  <a:gdLst>
                    <a:gd name="connsiteX0" fmla="*/ 962323 w 962409"/>
                    <a:gd name="connsiteY0" fmla="*/ 691 h 140548"/>
                    <a:gd name="connsiteX1" fmla="*/ 860723 w 962409"/>
                    <a:gd name="connsiteY1" fmla="*/ 73716 h 140548"/>
                    <a:gd name="connsiteX2" fmla="*/ 762298 w 962409"/>
                    <a:gd name="connsiteY2" fmla="*/ 118166 h 140548"/>
                    <a:gd name="connsiteX3" fmla="*/ 635298 w 962409"/>
                    <a:gd name="connsiteY3" fmla="*/ 137216 h 140548"/>
                    <a:gd name="connsiteX4" fmla="*/ 360661 w 962409"/>
                    <a:gd name="connsiteY4" fmla="*/ 137216 h 140548"/>
                    <a:gd name="connsiteX5" fmla="*/ 233661 w 962409"/>
                    <a:gd name="connsiteY5" fmla="*/ 103878 h 140548"/>
                    <a:gd name="connsiteX6" fmla="*/ 124123 w 962409"/>
                    <a:gd name="connsiteY6" fmla="*/ 64191 h 140548"/>
                    <a:gd name="connsiteX7" fmla="*/ 36811 w 962409"/>
                    <a:gd name="connsiteY7" fmla="*/ 30853 h 140548"/>
                    <a:gd name="connsiteX8" fmla="*/ 1886 w 962409"/>
                    <a:gd name="connsiteY8" fmla="*/ 22916 h 140548"/>
                    <a:gd name="connsiteX9" fmla="*/ 89198 w 962409"/>
                    <a:gd name="connsiteY9" fmla="*/ 19741 h 140548"/>
                    <a:gd name="connsiteX10" fmla="*/ 122536 w 962409"/>
                    <a:gd name="connsiteY10" fmla="*/ 21328 h 140548"/>
                    <a:gd name="connsiteX11" fmla="*/ 170161 w 962409"/>
                    <a:gd name="connsiteY11" fmla="*/ 37203 h 140548"/>
                    <a:gd name="connsiteX12" fmla="*/ 360661 w 962409"/>
                    <a:gd name="connsiteY12" fmla="*/ 61016 h 140548"/>
                    <a:gd name="connsiteX13" fmla="*/ 616248 w 962409"/>
                    <a:gd name="connsiteY13" fmla="*/ 68953 h 140548"/>
                    <a:gd name="connsiteX14" fmla="*/ 752773 w 962409"/>
                    <a:gd name="connsiteY14" fmla="*/ 67366 h 140548"/>
                    <a:gd name="connsiteX15" fmla="*/ 843261 w 962409"/>
                    <a:gd name="connsiteY15" fmla="*/ 38791 h 140548"/>
                    <a:gd name="connsiteX16" fmla="*/ 962323 w 962409"/>
                    <a:gd name="connsiteY16" fmla="*/ 691 h 140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62409" h="140548">
                      <a:moveTo>
                        <a:pt x="962323" y="691"/>
                      </a:moveTo>
                      <a:cubicBezTo>
                        <a:pt x="965233" y="6512"/>
                        <a:pt x="894060" y="54137"/>
                        <a:pt x="860723" y="73716"/>
                      </a:cubicBezTo>
                      <a:cubicBezTo>
                        <a:pt x="827385" y="93295"/>
                        <a:pt x="799869" y="107583"/>
                        <a:pt x="762298" y="118166"/>
                      </a:cubicBezTo>
                      <a:cubicBezTo>
                        <a:pt x="724727" y="128749"/>
                        <a:pt x="702237" y="134041"/>
                        <a:pt x="635298" y="137216"/>
                      </a:cubicBezTo>
                      <a:cubicBezTo>
                        <a:pt x="568358" y="140391"/>
                        <a:pt x="427601" y="142772"/>
                        <a:pt x="360661" y="137216"/>
                      </a:cubicBezTo>
                      <a:cubicBezTo>
                        <a:pt x="293721" y="131660"/>
                        <a:pt x="273084" y="116049"/>
                        <a:pt x="233661" y="103878"/>
                      </a:cubicBezTo>
                      <a:cubicBezTo>
                        <a:pt x="194238" y="91707"/>
                        <a:pt x="156931" y="76362"/>
                        <a:pt x="124123" y="64191"/>
                      </a:cubicBezTo>
                      <a:cubicBezTo>
                        <a:pt x="91315" y="52020"/>
                        <a:pt x="57184" y="37732"/>
                        <a:pt x="36811" y="30853"/>
                      </a:cubicBezTo>
                      <a:cubicBezTo>
                        <a:pt x="16438" y="23974"/>
                        <a:pt x="-6845" y="24768"/>
                        <a:pt x="1886" y="22916"/>
                      </a:cubicBezTo>
                      <a:cubicBezTo>
                        <a:pt x="10617" y="21064"/>
                        <a:pt x="69090" y="20006"/>
                        <a:pt x="89198" y="19741"/>
                      </a:cubicBezTo>
                      <a:cubicBezTo>
                        <a:pt x="109306" y="19476"/>
                        <a:pt x="109042" y="18418"/>
                        <a:pt x="122536" y="21328"/>
                      </a:cubicBezTo>
                      <a:cubicBezTo>
                        <a:pt x="136030" y="24238"/>
                        <a:pt x="130474" y="30588"/>
                        <a:pt x="170161" y="37203"/>
                      </a:cubicBezTo>
                      <a:cubicBezTo>
                        <a:pt x="209848" y="43818"/>
                        <a:pt x="286313" y="55724"/>
                        <a:pt x="360661" y="61016"/>
                      </a:cubicBezTo>
                      <a:cubicBezTo>
                        <a:pt x="435009" y="66308"/>
                        <a:pt x="616248" y="68953"/>
                        <a:pt x="616248" y="68953"/>
                      </a:cubicBezTo>
                      <a:cubicBezTo>
                        <a:pt x="681600" y="70011"/>
                        <a:pt x="714938" y="72393"/>
                        <a:pt x="752773" y="67366"/>
                      </a:cubicBezTo>
                      <a:cubicBezTo>
                        <a:pt x="790608" y="62339"/>
                        <a:pt x="812305" y="50168"/>
                        <a:pt x="843261" y="38791"/>
                      </a:cubicBezTo>
                      <a:cubicBezTo>
                        <a:pt x="874217" y="27414"/>
                        <a:pt x="959413" y="-5130"/>
                        <a:pt x="962323" y="69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7" name="フリーフォーム: 図形 316">
                  <a:extLst>
                    <a:ext uri="{FF2B5EF4-FFF2-40B4-BE49-F238E27FC236}">
                      <a16:creationId xmlns:a16="http://schemas.microsoft.com/office/drawing/2014/main" id="{8A067941-6718-474A-82D8-EA80DFB95317}"/>
                    </a:ext>
                  </a:extLst>
                </p:cNvPr>
                <p:cNvSpPr/>
                <p:nvPr/>
              </p:nvSpPr>
              <p:spPr>
                <a:xfrm>
                  <a:off x="6543274" y="3153424"/>
                  <a:ext cx="620397" cy="79272"/>
                </a:xfrm>
                <a:custGeom>
                  <a:avLst/>
                  <a:gdLst>
                    <a:gd name="connsiteX0" fmla="*/ 49 w 620397"/>
                    <a:gd name="connsiteY0" fmla="*/ 50151 h 79272"/>
                    <a:gd name="connsiteX1" fmla="*/ 50849 w 620397"/>
                    <a:gd name="connsiteY1" fmla="*/ 48564 h 79272"/>
                    <a:gd name="connsiteX2" fmla="*/ 92124 w 620397"/>
                    <a:gd name="connsiteY2" fmla="*/ 26339 h 79272"/>
                    <a:gd name="connsiteX3" fmla="*/ 117524 w 620397"/>
                    <a:gd name="connsiteY3" fmla="*/ 8876 h 79272"/>
                    <a:gd name="connsiteX4" fmla="*/ 128637 w 620397"/>
                    <a:gd name="connsiteY4" fmla="*/ 24751 h 79272"/>
                    <a:gd name="connsiteX5" fmla="*/ 154037 w 620397"/>
                    <a:gd name="connsiteY5" fmla="*/ 42214 h 79272"/>
                    <a:gd name="connsiteX6" fmla="*/ 211187 w 620397"/>
                    <a:gd name="connsiteY6" fmla="*/ 56501 h 79272"/>
                    <a:gd name="connsiteX7" fmla="*/ 269924 w 620397"/>
                    <a:gd name="connsiteY7" fmla="*/ 56501 h 79272"/>
                    <a:gd name="connsiteX8" fmla="*/ 290562 w 620397"/>
                    <a:gd name="connsiteY8" fmla="*/ 39039 h 79272"/>
                    <a:gd name="connsiteX9" fmla="*/ 295324 w 620397"/>
                    <a:gd name="connsiteY9" fmla="*/ 939 h 79272"/>
                    <a:gd name="connsiteX10" fmla="*/ 295324 w 620397"/>
                    <a:gd name="connsiteY10" fmla="*/ 13639 h 79272"/>
                    <a:gd name="connsiteX11" fmla="*/ 311199 w 620397"/>
                    <a:gd name="connsiteY11" fmla="*/ 35864 h 79272"/>
                    <a:gd name="connsiteX12" fmla="*/ 331837 w 620397"/>
                    <a:gd name="connsiteY12" fmla="*/ 46976 h 79272"/>
                    <a:gd name="connsiteX13" fmla="*/ 401687 w 620397"/>
                    <a:gd name="connsiteY13" fmla="*/ 53326 h 79272"/>
                    <a:gd name="connsiteX14" fmla="*/ 446137 w 620397"/>
                    <a:gd name="connsiteY14" fmla="*/ 53326 h 79272"/>
                    <a:gd name="connsiteX15" fmla="*/ 473124 w 620397"/>
                    <a:gd name="connsiteY15" fmla="*/ 32689 h 79272"/>
                    <a:gd name="connsiteX16" fmla="*/ 485824 w 620397"/>
                    <a:gd name="connsiteY16" fmla="*/ 21576 h 79272"/>
                    <a:gd name="connsiteX17" fmla="*/ 504874 w 620397"/>
                    <a:gd name="connsiteY17" fmla="*/ 37451 h 79272"/>
                    <a:gd name="connsiteX18" fmla="*/ 568374 w 620397"/>
                    <a:gd name="connsiteY18" fmla="*/ 40626 h 79272"/>
                    <a:gd name="connsiteX19" fmla="*/ 587424 w 620397"/>
                    <a:gd name="connsiteY19" fmla="*/ 39039 h 79272"/>
                    <a:gd name="connsiteX20" fmla="*/ 598537 w 620397"/>
                    <a:gd name="connsiteY20" fmla="*/ 21576 h 79272"/>
                    <a:gd name="connsiteX21" fmla="*/ 608062 w 620397"/>
                    <a:gd name="connsiteY21" fmla="*/ 5701 h 79272"/>
                    <a:gd name="connsiteX22" fmla="*/ 619174 w 620397"/>
                    <a:gd name="connsiteY22" fmla="*/ 29514 h 79272"/>
                    <a:gd name="connsiteX23" fmla="*/ 615999 w 620397"/>
                    <a:gd name="connsiteY23" fmla="*/ 40626 h 79272"/>
                    <a:gd name="connsiteX24" fmla="*/ 582662 w 620397"/>
                    <a:gd name="connsiteY24" fmla="*/ 50151 h 79272"/>
                    <a:gd name="connsiteX25" fmla="*/ 517574 w 620397"/>
                    <a:gd name="connsiteY25" fmla="*/ 53326 h 79272"/>
                    <a:gd name="connsiteX26" fmla="*/ 398512 w 620397"/>
                    <a:gd name="connsiteY26" fmla="*/ 61264 h 79272"/>
                    <a:gd name="connsiteX27" fmla="*/ 384224 w 620397"/>
                    <a:gd name="connsiteY27" fmla="*/ 62851 h 79272"/>
                    <a:gd name="connsiteX28" fmla="*/ 323899 w 620397"/>
                    <a:gd name="connsiteY28" fmla="*/ 77139 h 79272"/>
                    <a:gd name="connsiteX29" fmla="*/ 249287 w 620397"/>
                    <a:gd name="connsiteY29" fmla="*/ 78726 h 79272"/>
                    <a:gd name="connsiteX30" fmla="*/ 168324 w 620397"/>
                    <a:gd name="connsiteY30" fmla="*/ 72376 h 79272"/>
                    <a:gd name="connsiteX31" fmla="*/ 109587 w 620397"/>
                    <a:gd name="connsiteY31" fmla="*/ 66026 h 79272"/>
                    <a:gd name="connsiteX32" fmla="*/ 88949 w 620397"/>
                    <a:gd name="connsiteY32" fmla="*/ 59676 h 79272"/>
                    <a:gd name="connsiteX33" fmla="*/ 60374 w 620397"/>
                    <a:gd name="connsiteY33" fmla="*/ 54914 h 79272"/>
                    <a:gd name="connsiteX34" fmla="*/ 49 w 620397"/>
                    <a:gd name="connsiteY34" fmla="*/ 50151 h 79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620397" h="79272">
                      <a:moveTo>
                        <a:pt x="49" y="50151"/>
                      </a:moveTo>
                      <a:cubicBezTo>
                        <a:pt x="-1539" y="49093"/>
                        <a:pt x="35503" y="52533"/>
                        <a:pt x="50849" y="48564"/>
                      </a:cubicBezTo>
                      <a:cubicBezTo>
                        <a:pt x="66195" y="44595"/>
                        <a:pt x="81012" y="32954"/>
                        <a:pt x="92124" y="26339"/>
                      </a:cubicBezTo>
                      <a:cubicBezTo>
                        <a:pt x="103236" y="19724"/>
                        <a:pt x="111439" y="9141"/>
                        <a:pt x="117524" y="8876"/>
                      </a:cubicBezTo>
                      <a:cubicBezTo>
                        <a:pt x="123609" y="8611"/>
                        <a:pt x="122552" y="19195"/>
                        <a:pt x="128637" y="24751"/>
                      </a:cubicBezTo>
                      <a:cubicBezTo>
                        <a:pt x="134722" y="30307"/>
                        <a:pt x="140279" y="36922"/>
                        <a:pt x="154037" y="42214"/>
                      </a:cubicBezTo>
                      <a:cubicBezTo>
                        <a:pt x="167795" y="47506"/>
                        <a:pt x="191873" y="54120"/>
                        <a:pt x="211187" y="56501"/>
                      </a:cubicBezTo>
                      <a:cubicBezTo>
                        <a:pt x="230502" y="58882"/>
                        <a:pt x="256695" y="59411"/>
                        <a:pt x="269924" y="56501"/>
                      </a:cubicBezTo>
                      <a:cubicBezTo>
                        <a:pt x="283153" y="53591"/>
                        <a:pt x="286329" y="48299"/>
                        <a:pt x="290562" y="39039"/>
                      </a:cubicBezTo>
                      <a:cubicBezTo>
                        <a:pt x="294795" y="29779"/>
                        <a:pt x="294530" y="5172"/>
                        <a:pt x="295324" y="939"/>
                      </a:cubicBezTo>
                      <a:cubicBezTo>
                        <a:pt x="296118" y="-3294"/>
                        <a:pt x="292678" y="7818"/>
                        <a:pt x="295324" y="13639"/>
                      </a:cubicBezTo>
                      <a:cubicBezTo>
                        <a:pt x="297970" y="19460"/>
                        <a:pt x="305113" y="30308"/>
                        <a:pt x="311199" y="35864"/>
                      </a:cubicBezTo>
                      <a:cubicBezTo>
                        <a:pt x="317285" y="41420"/>
                        <a:pt x="316756" y="44066"/>
                        <a:pt x="331837" y="46976"/>
                      </a:cubicBezTo>
                      <a:cubicBezTo>
                        <a:pt x="346918" y="49886"/>
                        <a:pt x="382637" y="52268"/>
                        <a:pt x="401687" y="53326"/>
                      </a:cubicBezTo>
                      <a:cubicBezTo>
                        <a:pt x="420737" y="54384"/>
                        <a:pt x="434231" y="56765"/>
                        <a:pt x="446137" y="53326"/>
                      </a:cubicBezTo>
                      <a:cubicBezTo>
                        <a:pt x="458043" y="49887"/>
                        <a:pt x="466510" y="37981"/>
                        <a:pt x="473124" y="32689"/>
                      </a:cubicBezTo>
                      <a:cubicBezTo>
                        <a:pt x="479738" y="27397"/>
                        <a:pt x="480532" y="20782"/>
                        <a:pt x="485824" y="21576"/>
                      </a:cubicBezTo>
                      <a:cubicBezTo>
                        <a:pt x="491116" y="22370"/>
                        <a:pt x="491116" y="34276"/>
                        <a:pt x="504874" y="37451"/>
                      </a:cubicBezTo>
                      <a:cubicBezTo>
                        <a:pt x="518632" y="40626"/>
                        <a:pt x="554616" y="40361"/>
                        <a:pt x="568374" y="40626"/>
                      </a:cubicBezTo>
                      <a:cubicBezTo>
                        <a:pt x="582132" y="40891"/>
                        <a:pt x="582397" y="42214"/>
                        <a:pt x="587424" y="39039"/>
                      </a:cubicBezTo>
                      <a:cubicBezTo>
                        <a:pt x="592451" y="35864"/>
                        <a:pt x="595097" y="27132"/>
                        <a:pt x="598537" y="21576"/>
                      </a:cubicBezTo>
                      <a:cubicBezTo>
                        <a:pt x="601977" y="16020"/>
                        <a:pt x="604623" y="4378"/>
                        <a:pt x="608062" y="5701"/>
                      </a:cubicBezTo>
                      <a:cubicBezTo>
                        <a:pt x="611501" y="7024"/>
                        <a:pt x="617851" y="23693"/>
                        <a:pt x="619174" y="29514"/>
                      </a:cubicBezTo>
                      <a:cubicBezTo>
                        <a:pt x="620497" y="35335"/>
                        <a:pt x="622084" y="37187"/>
                        <a:pt x="615999" y="40626"/>
                      </a:cubicBezTo>
                      <a:cubicBezTo>
                        <a:pt x="609914" y="44065"/>
                        <a:pt x="599066" y="48034"/>
                        <a:pt x="582662" y="50151"/>
                      </a:cubicBezTo>
                      <a:cubicBezTo>
                        <a:pt x="566258" y="52268"/>
                        <a:pt x="517574" y="53326"/>
                        <a:pt x="517574" y="53326"/>
                      </a:cubicBezTo>
                      <a:lnTo>
                        <a:pt x="398512" y="61264"/>
                      </a:lnTo>
                      <a:cubicBezTo>
                        <a:pt x="376287" y="62851"/>
                        <a:pt x="396659" y="60205"/>
                        <a:pt x="384224" y="62851"/>
                      </a:cubicBezTo>
                      <a:cubicBezTo>
                        <a:pt x="371789" y="65497"/>
                        <a:pt x="346388" y="74493"/>
                        <a:pt x="323899" y="77139"/>
                      </a:cubicBezTo>
                      <a:cubicBezTo>
                        <a:pt x="301410" y="79785"/>
                        <a:pt x="275216" y="79520"/>
                        <a:pt x="249287" y="78726"/>
                      </a:cubicBezTo>
                      <a:cubicBezTo>
                        <a:pt x="223358" y="77932"/>
                        <a:pt x="191607" y="74493"/>
                        <a:pt x="168324" y="72376"/>
                      </a:cubicBezTo>
                      <a:cubicBezTo>
                        <a:pt x="145041" y="70259"/>
                        <a:pt x="122816" y="68143"/>
                        <a:pt x="109587" y="66026"/>
                      </a:cubicBezTo>
                      <a:cubicBezTo>
                        <a:pt x="96358" y="63909"/>
                        <a:pt x="97151" y="61528"/>
                        <a:pt x="88949" y="59676"/>
                      </a:cubicBezTo>
                      <a:cubicBezTo>
                        <a:pt x="80747" y="57824"/>
                        <a:pt x="69634" y="55972"/>
                        <a:pt x="60374" y="54914"/>
                      </a:cubicBezTo>
                      <a:cubicBezTo>
                        <a:pt x="51114" y="53856"/>
                        <a:pt x="1637" y="51209"/>
                        <a:pt x="49" y="5015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8" name="フリーフォーム: 図形 317">
                  <a:extLst>
                    <a:ext uri="{FF2B5EF4-FFF2-40B4-BE49-F238E27FC236}">
                      <a16:creationId xmlns:a16="http://schemas.microsoft.com/office/drawing/2014/main" id="{6D4E8F6C-20A1-4C7E-9AC1-1D33DDCCC2B1}"/>
                    </a:ext>
                  </a:extLst>
                </p:cNvPr>
                <p:cNvSpPr/>
                <p:nvPr/>
              </p:nvSpPr>
              <p:spPr>
                <a:xfrm>
                  <a:off x="7331172" y="3241188"/>
                  <a:ext cx="158191" cy="176735"/>
                </a:xfrm>
                <a:custGeom>
                  <a:avLst/>
                  <a:gdLst>
                    <a:gd name="connsiteX0" fmla="*/ 10664 w 158191"/>
                    <a:gd name="connsiteY0" fmla="*/ 5250 h 176735"/>
                    <a:gd name="connsiteX1" fmla="*/ 82101 w 158191"/>
                    <a:gd name="connsiteY1" fmla="*/ 10012 h 176735"/>
                    <a:gd name="connsiteX2" fmla="*/ 115439 w 158191"/>
                    <a:gd name="connsiteY2" fmla="*/ 52875 h 176735"/>
                    <a:gd name="connsiteX3" fmla="*/ 155126 w 158191"/>
                    <a:gd name="connsiteY3" fmla="*/ 100500 h 176735"/>
                    <a:gd name="connsiteX4" fmla="*/ 153539 w 158191"/>
                    <a:gd name="connsiteY4" fmla="*/ 176700 h 176735"/>
                    <a:gd name="connsiteX5" fmla="*/ 137664 w 158191"/>
                    <a:gd name="connsiteY5" fmla="*/ 110025 h 176735"/>
                    <a:gd name="connsiteX6" fmla="*/ 101151 w 158191"/>
                    <a:gd name="connsiteY6" fmla="*/ 81450 h 176735"/>
                    <a:gd name="connsiteX7" fmla="*/ 74164 w 158191"/>
                    <a:gd name="connsiteY7" fmla="*/ 70337 h 176735"/>
                    <a:gd name="connsiteX8" fmla="*/ 5901 w 158191"/>
                    <a:gd name="connsiteY8" fmla="*/ 73512 h 176735"/>
                    <a:gd name="connsiteX9" fmla="*/ 10664 w 158191"/>
                    <a:gd name="connsiteY9" fmla="*/ 5250 h 176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8191" h="176735">
                      <a:moveTo>
                        <a:pt x="10664" y="5250"/>
                      </a:moveTo>
                      <a:cubicBezTo>
                        <a:pt x="23364" y="-5333"/>
                        <a:pt x="64639" y="2075"/>
                        <a:pt x="82101" y="10012"/>
                      </a:cubicBezTo>
                      <a:cubicBezTo>
                        <a:pt x="99563" y="17949"/>
                        <a:pt x="103268" y="37794"/>
                        <a:pt x="115439" y="52875"/>
                      </a:cubicBezTo>
                      <a:cubicBezTo>
                        <a:pt x="127610" y="67956"/>
                        <a:pt x="148776" y="79863"/>
                        <a:pt x="155126" y="100500"/>
                      </a:cubicBezTo>
                      <a:cubicBezTo>
                        <a:pt x="161476" y="121137"/>
                        <a:pt x="156449" y="175113"/>
                        <a:pt x="153539" y="176700"/>
                      </a:cubicBezTo>
                      <a:cubicBezTo>
                        <a:pt x="150629" y="178287"/>
                        <a:pt x="146395" y="125900"/>
                        <a:pt x="137664" y="110025"/>
                      </a:cubicBezTo>
                      <a:cubicBezTo>
                        <a:pt x="128933" y="94150"/>
                        <a:pt x="111734" y="88065"/>
                        <a:pt x="101151" y="81450"/>
                      </a:cubicBezTo>
                      <a:cubicBezTo>
                        <a:pt x="90568" y="74835"/>
                        <a:pt x="90039" y="71660"/>
                        <a:pt x="74164" y="70337"/>
                      </a:cubicBezTo>
                      <a:cubicBezTo>
                        <a:pt x="58289" y="69014"/>
                        <a:pt x="14897" y="76687"/>
                        <a:pt x="5901" y="73512"/>
                      </a:cubicBezTo>
                      <a:cubicBezTo>
                        <a:pt x="-3095" y="70337"/>
                        <a:pt x="-2036" y="15833"/>
                        <a:pt x="10664" y="525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9" name="フリーフォーム: 図形 318">
                  <a:extLst>
                    <a:ext uri="{FF2B5EF4-FFF2-40B4-BE49-F238E27FC236}">
                      <a16:creationId xmlns:a16="http://schemas.microsoft.com/office/drawing/2014/main" id="{2A738AC9-1B56-4F2F-B85D-F73BC1258DAE}"/>
                    </a:ext>
                  </a:extLst>
                </p:cNvPr>
                <p:cNvSpPr/>
                <p:nvPr/>
              </p:nvSpPr>
              <p:spPr>
                <a:xfrm>
                  <a:off x="6841287" y="3058274"/>
                  <a:ext cx="19545" cy="119689"/>
                </a:xfrm>
                <a:custGeom>
                  <a:avLst/>
                  <a:gdLst>
                    <a:gd name="connsiteX0" fmla="*/ 8953 w 19545"/>
                    <a:gd name="connsiteY0" fmla="*/ 309 h 119689"/>
                    <a:gd name="connsiteX1" fmla="*/ 8953 w 19545"/>
                    <a:gd name="connsiteY1" fmla="*/ 51109 h 119689"/>
                    <a:gd name="connsiteX2" fmla="*/ 8953 w 19545"/>
                    <a:gd name="connsiteY2" fmla="*/ 78626 h 119689"/>
                    <a:gd name="connsiteX3" fmla="*/ 19536 w 19545"/>
                    <a:gd name="connsiteY3" fmla="*/ 118843 h 119689"/>
                    <a:gd name="connsiteX4" fmla="*/ 6836 w 19545"/>
                    <a:gd name="connsiteY4" fmla="*/ 104026 h 119689"/>
                    <a:gd name="connsiteX5" fmla="*/ 486 w 19545"/>
                    <a:gd name="connsiteY5" fmla="*/ 80743 h 119689"/>
                    <a:gd name="connsiteX6" fmla="*/ 8953 w 19545"/>
                    <a:gd name="connsiteY6" fmla="*/ 309 h 1196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545" h="119689">
                      <a:moveTo>
                        <a:pt x="8953" y="309"/>
                      </a:moveTo>
                      <a:cubicBezTo>
                        <a:pt x="10364" y="-4630"/>
                        <a:pt x="8953" y="51109"/>
                        <a:pt x="8953" y="51109"/>
                      </a:cubicBezTo>
                      <a:cubicBezTo>
                        <a:pt x="8953" y="64162"/>
                        <a:pt x="7189" y="67337"/>
                        <a:pt x="8953" y="78626"/>
                      </a:cubicBezTo>
                      <a:cubicBezTo>
                        <a:pt x="10717" y="89915"/>
                        <a:pt x="19889" y="114610"/>
                        <a:pt x="19536" y="118843"/>
                      </a:cubicBezTo>
                      <a:cubicBezTo>
                        <a:pt x="19183" y="123076"/>
                        <a:pt x="10011" y="110376"/>
                        <a:pt x="6836" y="104026"/>
                      </a:cubicBezTo>
                      <a:cubicBezTo>
                        <a:pt x="3661" y="97676"/>
                        <a:pt x="-1631" y="95912"/>
                        <a:pt x="486" y="80743"/>
                      </a:cubicBezTo>
                      <a:cubicBezTo>
                        <a:pt x="2603" y="65574"/>
                        <a:pt x="7542" y="5248"/>
                        <a:pt x="8953" y="30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0" name="フリーフォーム: 図形 319">
                  <a:extLst>
                    <a:ext uri="{FF2B5EF4-FFF2-40B4-BE49-F238E27FC236}">
                      <a16:creationId xmlns:a16="http://schemas.microsoft.com/office/drawing/2014/main" id="{253CCCCC-7558-421E-843D-EEE9B77DE94E}"/>
                    </a:ext>
                  </a:extLst>
                </p:cNvPr>
                <p:cNvSpPr/>
                <p:nvPr/>
              </p:nvSpPr>
              <p:spPr>
                <a:xfrm>
                  <a:off x="6654794" y="3052231"/>
                  <a:ext cx="15616" cy="120721"/>
                </a:xfrm>
                <a:custGeom>
                  <a:avLst/>
                  <a:gdLst>
                    <a:gd name="connsiteX0" fmla="*/ 7062 w 15616"/>
                    <a:gd name="connsiteY0" fmla="*/ 2 h 120721"/>
                    <a:gd name="connsiteX1" fmla="*/ 2829 w 15616"/>
                    <a:gd name="connsiteY1" fmla="*/ 57152 h 120721"/>
                    <a:gd name="connsiteX2" fmla="*/ 712 w 15616"/>
                    <a:gd name="connsiteY2" fmla="*/ 93136 h 120721"/>
                    <a:gd name="connsiteX3" fmla="*/ 15529 w 15616"/>
                    <a:gd name="connsiteY3" fmla="*/ 120652 h 120721"/>
                    <a:gd name="connsiteX4" fmla="*/ 7062 w 15616"/>
                    <a:gd name="connsiteY4" fmla="*/ 99486 h 120721"/>
                    <a:gd name="connsiteX5" fmla="*/ 11296 w 15616"/>
                    <a:gd name="connsiteY5" fmla="*/ 55036 h 120721"/>
                    <a:gd name="connsiteX6" fmla="*/ 7062 w 15616"/>
                    <a:gd name="connsiteY6" fmla="*/ 2 h 120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616" h="120721">
                      <a:moveTo>
                        <a:pt x="7062" y="2"/>
                      </a:moveTo>
                      <a:cubicBezTo>
                        <a:pt x="5651" y="355"/>
                        <a:pt x="3887" y="41630"/>
                        <a:pt x="2829" y="57152"/>
                      </a:cubicBezTo>
                      <a:cubicBezTo>
                        <a:pt x="1771" y="72674"/>
                        <a:pt x="-1405" y="82553"/>
                        <a:pt x="712" y="93136"/>
                      </a:cubicBezTo>
                      <a:cubicBezTo>
                        <a:pt x="2829" y="103719"/>
                        <a:pt x="14471" y="119594"/>
                        <a:pt x="15529" y="120652"/>
                      </a:cubicBezTo>
                      <a:cubicBezTo>
                        <a:pt x="16587" y="121710"/>
                        <a:pt x="7768" y="110422"/>
                        <a:pt x="7062" y="99486"/>
                      </a:cubicBezTo>
                      <a:cubicBezTo>
                        <a:pt x="6356" y="88550"/>
                        <a:pt x="9885" y="66678"/>
                        <a:pt x="11296" y="55036"/>
                      </a:cubicBezTo>
                      <a:cubicBezTo>
                        <a:pt x="12707" y="43394"/>
                        <a:pt x="8473" y="-351"/>
                        <a:pt x="7062" y="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1" name="フリーフォーム: 図形 320">
                  <a:extLst>
                    <a:ext uri="{FF2B5EF4-FFF2-40B4-BE49-F238E27FC236}">
                      <a16:creationId xmlns:a16="http://schemas.microsoft.com/office/drawing/2014/main" id="{54D7A825-DA28-45E5-80B2-B637C85A383F}"/>
                    </a:ext>
                  </a:extLst>
                </p:cNvPr>
                <p:cNvSpPr/>
                <p:nvPr/>
              </p:nvSpPr>
              <p:spPr>
                <a:xfrm>
                  <a:off x="7025599" y="3073399"/>
                  <a:ext cx="14359" cy="112190"/>
                </a:xfrm>
                <a:custGeom>
                  <a:avLst/>
                  <a:gdLst>
                    <a:gd name="connsiteX0" fmla="*/ 4557 w 14359"/>
                    <a:gd name="connsiteY0" fmla="*/ 1 h 112190"/>
                    <a:gd name="connsiteX1" fmla="*/ 324 w 14359"/>
                    <a:gd name="connsiteY1" fmla="*/ 82551 h 112190"/>
                    <a:gd name="connsiteX2" fmla="*/ 13024 w 14359"/>
                    <a:gd name="connsiteY2" fmla="*/ 112184 h 112190"/>
                    <a:gd name="connsiteX3" fmla="*/ 13024 w 14359"/>
                    <a:gd name="connsiteY3" fmla="*/ 84668 h 112190"/>
                    <a:gd name="connsiteX4" fmla="*/ 4557 w 14359"/>
                    <a:gd name="connsiteY4" fmla="*/ 1 h 112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359" h="112190">
                      <a:moveTo>
                        <a:pt x="4557" y="1"/>
                      </a:moveTo>
                      <a:cubicBezTo>
                        <a:pt x="2440" y="-352"/>
                        <a:pt x="-1087" y="63854"/>
                        <a:pt x="324" y="82551"/>
                      </a:cubicBezTo>
                      <a:cubicBezTo>
                        <a:pt x="1735" y="101248"/>
                        <a:pt x="10907" y="111831"/>
                        <a:pt x="13024" y="112184"/>
                      </a:cubicBezTo>
                      <a:cubicBezTo>
                        <a:pt x="15141" y="112537"/>
                        <a:pt x="14435" y="98426"/>
                        <a:pt x="13024" y="84668"/>
                      </a:cubicBezTo>
                      <a:cubicBezTo>
                        <a:pt x="11613" y="70910"/>
                        <a:pt x="6674" y="354"/>
                        <a:pt x="4557" y="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2" name="フリーフォーム: 図形 321">
                  <a:extLst>
                    <a:ext uri="{FF2B5EF4-FFF2-40B4-BE49-F238E27FC236}">
                      <a16:creationId xmlns:a16="http://schemas.microsoft.com/office/drawing/2014/main" id="{F7613C35-64C2-44B1-892F-875A258F27D5}"/>
                    </a:ext>
                  </a:extLst>
                </p:cNvPr>
                <p:cNvSpPr/>
                <p:nvPr/>
              </p:nvSpPr>
              <p:spPr>
                <a:xfrm>
                  <a:off x="6243059" y="3196167"/>
                  <a:ext cx="300279" cy="144958"/>
                </a:xfrm>
                <a:custGeom>
                  <a:avLst/>
                  <a:gdLst>
                    <a:gd name="connsiteX0" fmla="*/ 300264 w 300279"/>
                    <a:gd name="connsiteY0" fmla="*/ 10583 h 144958"/>
                    <a:gd name="connsiteX1" fmla="*/ 224064 w 300279"/>
                    <a:gd name="connsiteY1" fmla="*/ 27516 h 144958"/>
                    <a:gd name="connsiteX2" fmla="*/ 147864 w 300279"/>
                    <a:gd name="connsiteY2" fmla="*/ 48683 h 144958"/>
                    <a:gd name="connsiteX3" fmla="*/ 111881 w 300279"/>
                    <a:gd name="connsiteY3" fmla="*/ 80433 h 144958"/>
                    <a:gd name="connsiteX4" fmla="*/ 111881 w 300279"/>
                    <a:gd name="connsiteY4" fmla="*/ 91016 h 144958"/>
                    <a:gd name="connsiteX5" fmla="*/ 137281 w 300279"/>
                    <a:gd name="connsiteY5" fmla="*/ 131233 h 144958"/>
                    <a:gd name="connsiteX6" fmla="*/ 118231 w 300279"/>
                    <a:gd name="connsiteY6" fmla="*/ 137583 h 144958"/>
                    <a:gd name="connsiteX7" fmla="*/ 80131 w 300279"/>
                    <a:gd name="connsiteY7" fmla="*/ 141816 h 144958"/>
                    <a:gd name="connsiteX8" fmla="*/ 1814 w 300279"/>
                    <a:gd name="connsiteY8" fmla="*/ 141816 h 144958"/>
                    <a:gd name="connsiteX9" fmla="*/ 27214 w 300279"/>
                    <a:gd name="connsiteY9" fmla="*/ 101600 h 144958"/>
                    <a:gd name="connsiteX10" fmla="*/ 52614 w 300279"/>
                    <a:gd name="connsiteY10" fmla="*/ 76200 h 144958"/>
                    <a:gd name="connsiteX11" fmla="*/ 86481 w 300279"/>
                    <a:gd name="connsiteY11" fmla="*/ 42333 h 144958"/>
                    <a:gd name="connsiteX12" fmla="*/ 141514 w 300279"/>
                    <a:gd name="connsiteY12" fmla="*/ 8466 h 144958"/>
                    <a:gd name="connsiteX13" fmla="*/ 175381 w 300279"/>
                    <a:gd name="connsiteY13" fmla="*/ 2116 h 144958"/>
                    <a:gd name="connsiteX14" fmla="*/ 217714 w 300279"/>
                    <a:gd name="connsiteY14" fmla="*/ 0 h 144958"/>
                    <a:gd name="connsiteX15" fmla="*/ 300264 w 300279"/>
                    <a:gd name="connsiteY15" fmla="*/ 10583 h 144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00279" h="144958">
                      <a:moveTo>
                        <a:pt x="300264" y="10583"/>
                      </a:moveTo>
                      <a:cubicBezTo>
                        <a:pt x="301322" y="15169"/>
                        <a:pt x="249464" y="21166"/>
                        <a:pt x="224064" y="27516"/>
                      </a:cubicBezTo>
                      <a:cubicBezTo>
                        <a:pt x="198664" y="33866"/>
                        <a:pt x="166561" y="39864"/>
                        <a:pt x="147864" y="48683"/>
                      </a:cubicBezTo>
                      <a:cubicBezTo>
                        <a:pt x="129167" y="57502"/>
                        <a:pt x="117878" y="73378"/>
                        <a:pt x="111881" y="80433"/>
                      </a:cubicBezTo>
                      <a:cubicBezTo>
                        <a:pt x="105884" y="87488"/>
                        <a:pt x="107648" y="82549"/>
                        <a:pt x="111881" y="91016"/>
                      </a:cubicBezTo>
                      <a:cubicBezTo>
                        <a:pt x="116114" y="99483"/>
                        <a:pt x="136223" y="123472"/>
                        <a:pt x="137281" y="131233"/>
                      </a:cubicBezTo>
                      <a:cubicBezTo>
                        <a:pt x="138339" y="138994"/>
                        <a:pt x="127756" y="135819"/>
                        <a:pt x="118231" y="137583"/>
                      </a:cubicBezTo>
                      <a:cubicBezTo>
                        <a:pt x="108706" y="139347"/>
                        <a:pt x="99534" y="141111"/>
                        <a:pt x="80131" y="141816"/>
                      </a:cubicBezTo>
                      <a:cubicBezTo>
                        <a:pt x="60728" y="142521"/>
                        <a:pt x="10633" y="148519"/>
                        <a:pt x="1814" y="141816"/>
                      </a:cubicBezTo>
                      <a:cubicBezTo>
                        <a:pt x="-7006" y="135113"/>
                        <a:pt x="18747" y="112536"/>
                        <a:pt x="27214" y="101600"/>
                      </a:cubicBezTo>
                      <a:cubicBezTo>
                        <a:pt x="35681" y="90664"/>
                        <a:pt x="52614" y="76200"/>
                        <a:pt x="52614" y="76200"/>
                      </a:cubicBezTo>
                      <a:cubicBezTo>
                        <a:pt x="62492" y="66322"/>
                        <a:pt x="71664" y="53622"/>
                        <a:pt x="86481" y="42333"/>
                      </a:cubicBezTo>
                      <a:cubicBezTo>
                        <a:pt x="101298" y="31044"/>
                        <a:pt x="126697" y="15169"/>
                        <a:pt x="141514" y="8466"/>
                      </a:cubicBezTo>
                      <a:cubicBezTo>
                        <a:pt x="156331" y="1763"/>
                        <a:pt x="162681" y="3527"/>
                        <a:pt x="175381" y="2116"/>
                      </a:cubicBezTo>
                      <a:cubicBezTo>
                        <a:pt x="188081" y="705"/>
                        <a:pt x="201134" y="0"/>
                        <a:pt x="217714" y="0"/>
                      </a:cubicBezTo>
                      <a:cubicBezTo>
                        <a:pt x="234294" y="0"/>
                        <a:pt x="299206" y="5997"/>
                        <a:pt x="300264" y="1058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3" name="フリーフォーム: 図形 322">
                  <a:extLst>
                    <a:ext uri="{FF2B5EF4-FFF2-40B4-BE49-F238E27FC236}">
                      <a16:creationId xmlns:a16="http://schemas.microsoft.com/office/drawing/2014/main" id="{E316BCE8-1526-4E19-9474-D20993761049}"/>
                    </a:ext>
                  </a:extLst>
                </p:cNvPr>
                <p:cNvSpPr/>
                <p:nvPr/>
              </p:nvSpPr>
              <p:spPr>
                <a:xfrm>
                  <a:off x="7292554" y="3204633"/>
                  <a:ext cx="154626" cy="86171"/>
                </a:xfrm>
                <a:custGeom>
                  <a:avLst/>
                  <a:gdLst>
                    <a:gd name="connsiteX0" fmla="*/ 154586 w 154626"/>
                    <a:gd name="connsiteY0" fmla="*/ 84667 h 86171"/>
                    <a:gd name="connsiteX1" fmla="*/ 108019 w 154626"/>
                    <a:gd name="connsiteY1" fmla="*/ 19050 h 86171"/>
                    <a:gd name="connsiteX2" fmla="*/ 80502 w 154626"/>
                    <a:gd name="connsiteY2" fmla="*/ 12700 h 86171"/>
                    <a:gd name="connsiteX3" fmla="*/ 40286 w 154626"/>
                    <a:gd name="connsiteY3" fmla="*/ 0 h 86171"/>
                    <a:gd name="connsiteX4" fmla="*/ 17002 w 154626"/>
                    <a:gd name="connsiteY4" fmla="*/ 12700 h 86171"/>
                    <a:gd name="connsiteX5" fmla="*/ 69 w 154626"/>
                    <a:gd name="connsiteY5" fmla="*/ 29634 h 86171"/>
                    <a:gd name="connsiteX6" fmla="*/ 23352 w 154626"/>
                    <a:gd name="connsiteY6" fmla="*/ 50800 h 86171"/>
                    <a:gd name="connsiteX7" fmla="*/ 61452 w 154626"/>
                    <a:gd name="connsiteY7" fmla="*/ 63500 h 86171"/>
                    <a:gd name="connsiteX8" fmla="*/ 99552 w 154626"/>
                    <a:gd name="connsiteY8" fmla="*/ 65617 h 86171"/>
                    <a:gd name="connsiteX9" fmla="*/ 154586 w 154626"/>
                    <a:gd name="connsiteY9" fmla="*/ 84667 h 861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4626" h="86171">
                      <a:moveTo>
                        <a:pt x="154586" y="84667"/>
                      </a:moveTo>
                      <a:cubicBezTo>
                        <a:pt x="155997" y="76906"/>
                        <a:pt x="120366" y="31044"/>
                        <a:pt x="108019" y="19050"/>
                      </a:cubicBezTo>
                      <a:cubicBezTo>
                        <a:pt x="95672" y="7056"/>
                        <a:pt x="91791" y="15875"/>
                        <a:pt x="80502" y="12700"/>
                      </a:cubicBezTo>
                      <a:cubicBezTo>
                        <a:pt x="69213" y="9525"/>
                        <a:pt x="50869" y="0"/>
                        <a:pt x="40286" y="0"/>
                      </a:cubicBezTo>
                      <a:cubicBezTo>
                        <a:pt x="29703" y="0"/>
                        <a:pt x="23705" y="7761"/>
                        <a:pt x="17002" y="12700"/>
                      </a:cubicBezTo>
                      <a:cubicBezTo>
                        <a:pt x="10299" y="17639"/>
                        <a:pt x="-989" y="23284"/>
                        <a:pt x="69" y="29634"/>
                      </a:cubicBezTo>
                      <a:cubicBezTo>
                        <a:pt x="1127" y="35984"/>
                        <a:pt x="13121" y="45156"/>
                        <a:pt x="23352" y="50800"/>
                      </a:cubicBezTo>
                      <a:cubicBezTo>
                        <a:pt x="33582" y="56444"/>
                        <a:pt x="48752" y="61030"/>
                        <a:pt x="61452" y="63500"/>
                      </a:cubicBezTo>
                      <a:cubicBezTo>
                        <a:pt x="74152" y="65970"/>
                        <a:pt x="86499" y="63500"/>
                        <a:pt x="99552" y="65617"/>
                      </a:cubicBezTo>
                      <a:cubicBezTo>
                        <a:pt x="112605" y="67734"/>
                        <a:pt x="153175" y="92428"/>
                        <a:pt x="154586" y="8466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4" name="フリーフォーム: 図形 323">
                  <a:extLst>
                    <a:ext uri="{FF2B5EF4-FFF2-40B4-BE49-F238E27FC236}">
                      <a16:creationId xmlns:a16="http://schemas.microsoft.com/office/drawing/2014/main" id="{5987D291-6E43-4D59-A974-D3F822DD5EC0}"/>
                    </a:ext>
                  </a:extLst>
                </p:cNvPr>
                <p:cNvSpPr/>
                <p:nvPr/>
              </p:nvSpPr>
              <p:spPr>
                <a:xfrm>
                  <a:off x="6308371" y="2895037"/>
                  <a:ext cx="1005419" cy="235671"/>
                </a:xfrm>
                <a:custGeom>
                  <a:avLst/>
                  <a:gdLst>
                    <a:gd name="connsiteX0" fmla="*/ 2 w 1005419"/>
                    <a:gd name="connsiteY0" fmla="*/ 235513 h 235671"/>
                    <a:gd name="connsiteX1" fmla="*/ 71969 w 1005419"/>
                    <a:gd name="connsiteY1" fmla="*/ 169896 h 235671"/>
                    <a:gd name="connsiteX2" fmla="*/ 177802 w 1005419"/>
                    <a:gd name="connsiteY2" fmla="*/ 95813 h 235671"/>
                    <a:gd name="connsiteX3" fmla="*/ 241302 w 1005419"/>
                    <a:gd name="connsiteY3" fmla="*/ 51363 h 235671"/>
                    <a:gd name="connsiteX4" fmla="*/ 311152 w 1005419"/>
                    <a:gd name="connsiteY4" fmla="*/ 25963 h 235671"/>
                    <a:gd name="connsiteX5" fmla="*/ 389469 w 1005419"/>
                    <a:gd name="connsiteY5" fmla="*/ 11146 h 235671"/>
                    <a:gd name="connsiteX6" fmla="*/ 455085 w 1005419"/>
                    <a:gd name="connsiteY6" fmla="*/ 9030 h 235671"/>
                    <a:gd name="connsiteX7" fmla="*/ 499535 w 1005419"/>
                    <a:gd name="connsiteY7" fmla="*/ 13263 h 235671"/>
                    <a:gd name="connsiteX8" fmla="*/ 563035 w 1005419"/>
                    <a:gd name="connsiteY8" fmla="*/ 13263 h 235671"/>
                    <a:gd name="connsiteX9" fmla="*/ 626535 w 1005419"/>
                    <a:gd name="connsiteY9" fmla="*/ 563 h 235671"/>
                    <a:gd name="connsiteX10" fmla="*/ 757769 w 1005419"/>
                    <a:gd name="connsiteY10" fmla="*/ 34430 h 235671"/>
                    <a:gd name="connsiteX11" fmla="*/ 869952 w 1005419"/>
                    <a:gd name="connsiteY11" fmla="*/ 93696 h 235671"/>
                    <a:gd name="connsiteX12" fmla="*/ 965202 w 1005419"/>
                    <a:gd name="connsiteY12" fmla="*/ 157196 h 235671"/>
                    <a:gd name="connsiteX13" fmla="*/ 1005419 w 1005419"/>
                    <a:gd name="connsiteY13" fmla="*/ 191063 h 235671"/>
                    <a:gd name="connsiteX14" fmla="*/ 965202 w 1005419"/>
                    <a:gd name="connsiteY14" fmla="*/ 172013 h 235671"/>
                    <a:gd name="connsiteX15" fmla="*/ 876302 w 1005419"/>
                    <a:gd name="connsiteY15" fmla="*/ 114863 h 235671"/>
                    <a:gd name="connsiteX16" fmla="*/ 795869 w 1005419"/>
                    <a:gd name="connsiteY16" fmla="*/ 66180 h 235671"/>
                    <a:gd name="connsiteX17" fmla="*/ 675219 w 1005419"/>
                    <a:gd name="connsiteY17" fmla="*/ 19613 h 235671"/>
                    <a:gd name="connsiteX18" fmla="*/ 577852 w 1005419"/>
                    <a:gd name="connsiteY18" fmla="*/ 21730 h 235671"/>
                    <a:gd name="connsiteX19" fmla="*/ 493185 w 1005419"/>
                    <a:gd name="connsiteY19" fmla="*/ 23846 h 235671"/>
                    <a:gd name="connsiteX20" fmla="*/ 406402 w 1005419"/>
                    <a:gd name="connsiteY20" fmla="*/ 21730 h 235671"/>
                    <a:gd name="connsiteX21" fmla="*/ 294219 w 1005419"/>
                    <a:gd name="connsiteY21" fmla="*/ 38663 h 235671"/>
                    <a:gd name="connsiteX22" fmla="*/ 198969 w 1005419"/>
                    <a:gd name="connsiteY22" fmla="*/ 87346 h 235671"/>
                    <a:gd name="connsiteX23" fmla="*/ 129119 w 1005419"/>
                    <a:gd name="connsiteY23" fmla="*/ 127563 h 235671"/>
                    <a:gd name="connsiteX24" fmla="*/ 74085 w 1005419"/>
                    <a:gd name="connsiteY24" fmla="*/ 186830 h 235671"/>
                    <a:gd name="connsiteX25" fmla="*/ 2 w 1005419"/>
                    <a:gd name="connsiteY25" fmla="*/ 235513 h 235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005419" h="235671">
                      <a:moveTo>
                        <a:pt x="2" y="235513"/>
                      </a:moveTo>
                      <a:cubicBezTo>
                        <a:pt x="-351" y="232691"/>
                        <a:pt x="42336" y="193179"/>
                        <a:pt x="71969" y="169896"/>
                      </a:cubicBezTo>
                      <a:cubicBezTo>
                        <a:pt x="101602" y="146613"/>
                        <a:pt x="177802" y="95813"/>
                        <a:pt x="177802" y="95813"/>
                      </a:cubicBezTo>
                      <a:cubicBezTo>
                        <a:pt x="206024" y="76057"/>
                        <a:pt x="219077" y="63005"/>
                        <a:pt x="241302" y="51363"/>
                      </a:cubicBezTo>
                      <a:cubicBezTo>
                        <a:pt x="263527" y="39721"/>
                        <a:pt x="286458" y="32666"/>
                        <a:pt x="311152" y="25963"/>
                      </a:cubicBezTo>
                      <a:cubicBezTo>
                        <a:pt x="335847" y="19260"/>
                        <a:pt x="365480" y="13968"/>
                        <a:pt x="389469" y="11146"/>
                      </a:cubicBezTo>
                      <a:cubicBezTo>
                        <a:pt x="413458" y="8324"/>
                        <a:pt x="436741" y="8677"/>
                        <a:pt x="455085" y="9030"/>
                      </a:cubicBezTo>
                      <a:cubicBezTo>
                        <a:pt x="473429" y="9383"/>
                        <a:pt x="481543" y="12558"/>
                        <a:pt x="499535" y="13263"/>
                      </a:cubicBezTo>
                      <a:cubicBezTo>
                        <a:pt x="517527" y="13968"/>
                        <a:pt x="541868" y="15380"/>
                        <a:pt x="563035" y="13263"/>
                      </a:cubicBezTo>
                      <a:cubicBezTo>
                        <a:pt x="584202" y="11146"/>
                        <a:pt x="594079" y="-2965"/>
                        <a:pt x="626535" y="563"/>
                      </a:cubicBezTo>
                      <a:cubicBezTo>
                        <a:pt x="658991" y="4091"/>
                        <a:pt x="717200" y="18908"/>
                        <a:pt x="757769" y="34430"/>
                      </a:cubicBezTo>
                      <a:cubicBezTo>
                        <a:pt x="798338" y="49952"/>
                        <a:pt x="835380" y="73235"/>
                        <a:pt x="869952" y="93696"/>
                      </a:cubicBezTo>
                      <a:cubicBezTo>
                        <a:pt x="904524" y="114157"/>
                        <a:pt x="942624" y="140968"/>
                        <a:pt x="965202" y="157196"/>
                      </a:cubicBezTo>
                      <a:cubicBezTo>
                        <a:pt x="987780" y="173424"/>
                        <a:pt x="1005419" y="188594"/>
                        <a:pt x="1005419" y="191063"/>
                      </a:cubicBezTo>
                      <a:cubicBezTo>
                        <a:pt x="1005419" y="193532"/>
                        <a:pt x="986721" y="184713"/>
                        <a:pt x="965202" y="172013"/>
                      </a:cubicBezTo>
                      <a:cubicBezTo>
                        <a:pt x="943683" y="159313"/>
                        <a:pt x="904524" y="132502"/>
                        <a:pt x="876302" y="114863"/>
                      </a:cubicBezTo>
                      <a:cubicBezTo>
                        <a:pt x="848080" y="97224"/>
                        <a:pt x="829383" y="82055"/>
                        <a:pt x="795869" y="66180"/>
                      </a:cubicBezTo>
                      <a:cubicBezTo>
                        <a:pt x="762355" y="50305"/>
                        <a:pt x="711555" y="27021"/>
                        <a:pt x="675219" y="19613"/>
                      </a:cubicBezTo>
                      <a:cubicBezTo>
                        <a:pt x="638883" y="12205"/>
                        <a:pt x="577852" y="21730"/>
                        <a:pt x="577852" y="21730"/>
                      </a:cubicBezTo>
                      <a:cubicBezTo>
                        <a:pt x="547513" y="22435"/>
                        <a:pt x="521760" y="23846"/>
                        <a:pt x="493185" y="23846"/>
                      </a:cubicBezTo>
                      <a:cubicBezTo>
                        <a:pt x="464610" y="23846"/>
                        <a:pt x="439563" y="19261"/>
                        <a:pt x="406402" y="21730"/>
                      </a:cubicBezTo>
                      <a:cubicBezTo>
                        <a:pt x="373241" y="24199"/>
                        <a:pt x="328791" y="27727"/>
                        <a:pt x="294219" y="38663"/>
                      </a:cubicBezTo>
                      <a:cubicBezTo>
                        <a:pt x="259647" y="49599"/>
                        <a:pt x="226486" y="72529"/>
                        <a:pt x="198969" y="87346"/>
                      </a:cubicBezTo>
                      <a:cubicBezTo>
                        <a:pt x="171452" y="102163"/>
                        <a:pt x="149933" y="110982"/>
                        <a:pt x="129119" y="127563"/>
                      </a:cubicBezTo>
                      <a:cubicBezTo>
                        <a:pt x="108305" y="144144"/>
                        <a:pt x="91018" y="170955"/>
                        <a:pt x="74085" y="186830"/>
                      </a:cubicBezTo>
                      <a:cubicBezTo>
                        <a:pt x="57152" y="202705"/>
                        <a:pt x="355" y="238335"/>
                        <a:pt x="2" y="23551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5" name="フリーフォーム: 図形 324">
                  <a:extLst>
                    <a:ext uri="{FF2B5EF4-FFF2-40B4-BE49-F238E27FC236}">
                      <a16:creationId xmlns:a16="http://schemas.microsoft.com/office/drawing/2014/main" id="{C357BE67-352A-48B1-A267-A73E609D1DF7}"/>
                    </a:ext>
                  </a:extLst>
                </p:cNvPr>
                <p:cNvSpPr/>
                <p:nvPr/>
              </p:nvSpPr>
              <p:spPr>
                <a:xfrm>
                  <a:off x="6438081" y="3025275"/>
                  <a:ext cx="761827" cy="111992"/>
                </a:xfrm>
                <a:custGeom>
                  <a:avLst/>
                  <a:gdLst>
                    <a:gd name="connsiteX0" fmla="*/ 467 w 761827"/>
                    <a:gd name="connsiteY0" fmla="*/ 111625 h 111992"/>
                    <a:gd name="connsiteX1" fmla="*/ 57617 w 761827"/>
                    <a:gd name="connsiteY1" fmla="*/ 59238 h 111992"/>
                    <a:gd name="connsiteX2" fmla="*/ 176680 w 761827"/>
                    <a:gd name="connsiteY2" fmla="*/ 25900 h 111992"/>
                    <a:gd name="connsiteX3" fmla="*/ 248117 w 761827"/>
                    <a:gd name="connsiteY3" fmla="*/ 16375 h 111992"/>
                    <a:gd name="connsiteX4" fmla="*/ 337017 w 761827"/>
                    <a:gd name="connsiteY4" fmla="*/ 14788 h 111992"/>
                    <a:gd name="connsiteX5" fmla="*/ 429092 w 761827"/>
                    <a:gd name="connsiteY5" fmla="*/ 13200 h 111992"/>
                    <a:gd name="connsiteX6" fmla="*/ 529105 w 761827"/>
                    <a:gd name="connsiteY6" fmla="*/ 8438 h 111992"/>
                    <a:gd name="connsiteX7" fmla="*/ 618005 w 761827"/>
                    <a:gd name="connsiteY7" fmla="*/ 29075 h 111992"/>
                    <a:gd name="connsiteX8" fmla="*/ 698967 w 761827"/>
                    <a:gd name="connsiteY8" fmla="*/ 40188 h 111992"/>
                    <a:gd name="connsiteX9" fmla="*/ 760880 w 761827"/>
                    <a:gd name="connsiteY9" fmla="*/ 73525 h 111992"/>
                    <a:gd name="connsiteX10" fmla="*/ 732305 w 761827"/>
                    <a:gd name="connsiteY10" fmla="*/ 52888 h 111992"/>
                    <a:gd name="connsiteX11" fmla="*/ 676742 w 761827"/>
                    <a:gd name="connsiteY11" fmla="*/ 33838 h 111992"/>
                    <a:gd name="connsiteX12" fmla="*/ 613242 w 761827"/>
                    <a:gd name="connsiteY12" fmla="*/ 22725 h 111992"/>
                    <a:gd name="connsiteX13" fmla="*/ 551330 w 761827"/>
                    <a:gd name="connsiteY13" fmla="*/ 3675 h 111992"/>
                    <a:gd name="connsiteX14" fmla="*/ 478305 w 761827"/>
                    <a:gd name="connsiteY14" fmla="*/ 10025 h 111992"/>
                    <a:gd name="connsiteX15" fmla="*/ 422742 w 761827"/>
                    <a:gd name="connsiteY15" fmla="*/ 10025 h 111992"/>
                    <a:gd name="connsiteX16" fmla="*/ 370355 w 761827"/>
                    <a:gd name="connsiteY16" fmla="*/ 3675 h 111992"/>
                    <a:gd name="connsiteX17" fmla="*/ 278280 w 761827"/>
                    <a:gd name="connsiteY17" fmla="*/ 2088 h 111992"/>
                    <a:gd name="connsiteX18" fmla="*/ 222717 w 761827"/>
                    <a:gd name="connsiteY18" fmla="*/ 500 h 111992"/>
                    <a:gd name="connsiteX19" fmla="*/ 144930 w 761827"/>
                    <a:gd name="connsiteY19" fmla="*/ 11613 h 111992"/>
                    <a:gd name="connsiteX20" fmla="*/ 86192 w 761827"/>
                    <a:gd name="connsiteY20" fmla="*/ 30663 h 111992"/>
                    <a:gd name="connsiteX21" fmla="*/ 467 w 761827"/>
                    <a:gd name="connsiteY21" fmla="*/ 111625 h 11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61827" h="111992">
                      <a:moveTo>
                        <a:pt x="467" y="111625"/>
                      </a:moveTo>
                      <a:cubicBezTo>
                        <a:pt x="-4295" y="116387"/>
                        <a:pt x="28248" y="73525"/>
                        <a:pt x="57617" y="59238"/>
                      </a:cubicBezTo>
                      <a:cubicBezTo>
                        <a:pt x="86986" y="44951"/>
                        <a:pt x="144930" y="33044"/>
                        <a:pt x="176680" y="25900"/>
                      </a:cubicBezTo>
                      <a:cubicBezTo>
                        <a:pt x="208430" y="18756"/>
                        <a:pt x="221394" y="18227"/>
                        <a:pt x="248117" y="16375"/>
                      </a:cubicBezTo>
                      <a:cubicBezTo>
                        <a:pt x="274840" y="14523"/>
                        <a:pt x="337017" y="14788"/>
                        <a:pt x="337017" y="14788"/>
                      </a:cubicBezTo>
                      <a:lnTo>
                        <a:pt x="429092" y="13200"/>
                      </a:lnTo>
                      <a:cubicBezTo>
                        <a:pt x="461107" y="12142"/>
                        <a:pt x="497620" y="5792"/>
                        <a:pt x="529105" y="8438"/>
                      </a:cubicBezTo>
                      <a:cubicBezTo>
                        <a:pt x="560590" y="11084"/>
                        <a:pt x="589695" y="23783"/>
                        <a:pt x="618005" y="29075"/>
                      </a:cubicBezTo>
                      <a:cubicBezTo>
                        <a:pt x="646315" y="34367"/>
                        <a:pt x="675155" y="32780"/>
                        <a:pt x="698967" y="40188"/>
                      </a:cubicBezTo>
                      <a:cubicBezTo>
                        <a:pt x="722780" y="47596"/>
                        <a:pt x="755324" y="71408"/>
                        <a:pt x="760880" y="73525"/>
                      </a:cubicBezTo>
                      <a:cubicBezTo>
                        <a:pt x="766436" y="75642"/>
                        <a:pt x="746328" y="59502"/>
                        <a:pt x="732305" y="52888"/>
                      </a:cubicBezTo>
                      <a:cubicBezTo>
                        <a:pt x="718282" y="46274"/>
                        <a:pt x="696586" y="38865"/>
                        <a:pt x="676742" y="33838"/>
                      </a:cubicBezTo>
                      <a:cubicBezTo>
                        <a:pt x="656898" y="28811"/>
                        <a:pt x="634144" y="27752"/>
                        <a:pt x="613242" y="22725"/>
                      </a:cubicBezTo>
                      <a:cubicBezTo>
                        <a:pt x="592340" y="17698"/>
                        <a:pt x="573820" y="5792"/>
                        <a:pt x="551330" y="3675"/>
                      </a:cubicBezTo>
                      <a:cubicBezTo>
                        <a:pt x="528841" y="1558"/>
                        <a:pt x="499736" y="8967"/>
                        <a:pt x="478305" y="10025"/>
                      </a:cubicBezTo>
                      <a:cubicBezTo>
                        <a:pt x="456874" y="11083"/>
                        <a:pt x="440733" y="11083"/>
                        <a:pt x="422742" y="10025"/>
                      </a:cubicBezTo>
                      <a:cubicBezTo>
                        <a:pt x="404751" y="8967"/>
                        <a:pt x="394432" y="4998"/>
                        <a:pt x="370355" y="3675"/>
                      </a:cubicBezTo>
                      <a:cubicBezTo>
                        <a:pt x="346278" y="2352"/>
                        <a:pt x="278280" y="2088"/>
                        <a:pt x="278280" y="2088"/>
                      </a:cubicBezTo>
                      <a:cubicBezTo>
                        <a:pt x="253674" y="1559"/>
                        <a:pt x="244942" y="-1087"/>
                        <a:pt x="222717" y="500"/>
                      </a:cubicBezTo>
                      <a:cubicBezTo>
                        <a:pt x="200492" y="2087"/>
                        <a:pt x="167684" y="6586"/>
                        <a:pt x="144930" y="11613"/>
                      </a:cubicBezTo>
                      <a:cubicBezTo>
                        <a:pt x="122176" y="16640"/>
                        <a:pt x="107094" y="18757"/>
                        <a:pt x="86192" y="30663"/>
                      </a:cubicBezTo>
                      <a:cubicBezTo>
                        <a:pt x="65290" y="42569"/>
                        <a:pt x="5229" y="106863"/>
                        <a:pt x="467" y="11162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6" name="フリーフォーム: 図形 325">
                  <a:extLst>
                    <a:ext uri="{FF2B5EF4-FFF2-40B4-BE49-F238E27FC236}">
                      <a16:creationId xmlns:a16="http://schemas.microsoft.com/office/drawing/2014/main" id="{724A5384-3EEF-498E-9D74-9162D26C8C1C}"/>
                    </a:ext>
                  </a:extLst>
                </p:cNvPr>
                <p:cNvSpPr/>
                <p:nvPr/>
              </p:nvSpPr>
              <p:spPr>
                <a:xfrm>
                  <a:off x="6268070" y="3374419"/>
                  <a:ext cx="1174968" cy="283579"/>
                </a:xfrm>
                <a:custGeom>
                  <a:avLst/>
                  <a:gdLst>
                    <a:gd name="connsiteX0" fmla="*/ 86 w 1174968"/>
                    <a:gd name="connsiteY0" fmla="*/ 103264 h 283579"/>
                    <a:gd name="connsiteX1" fmla="*/ 48770 w 1174968"/>
                    <a:gd name="connsiteY1" fmla="*/ 177348 h 283579"/>
                    <a:gd name="connsiteX2" fmla="*/ 150370 w 1174968"/>
                    <a:gd name="connsiteY2" fmla="*/ 221798 h 283579"/>
                    <a:gd name="connsiteX3" fmla="*/ 290070 w 1174968"/>
                    <a:gd name="connsiteY3" fmla="*/ 259898 h 283579"/>
                    <a:gd name="connsiteX4" fmla="*/ 548303 w 1174968"/>
                    <a:gd name="connsiteY4" fmla="*/ 281064 h 283579"/>
                    <a:gd name="connsiteX5" fmla="*/ 781136 w 1174968"/>
                    <a:gd name="connsiteY5" fmla="*/ 281064 h 283579"/>
                    <a:gd name="connsiteX6" fmla="*/ 886970 w 1174968"/>
                    <a:gd name="connsiteY6" fmla="*/ 262014 h 283579"/>
                    <a:gd name="connsiteX7" fmla="*/ 990686 w 1174968"/>
                    <a:gd name="connsiteY7" fmla="*/ 230264 h 283579"/>
                    <a:gd name="connsiteX8" fmla="*/ 1066886 w 1174968"/>
                    <a:gd name="connsiteY8" fmla="*/ 164648 h 283579"/>
                    <a:gd name="connsiteX9" fmla="*/ 1138853 w 1174968"/>
                    <a:gd name="connsiteY9" fmla="*/ 86331 h 283579"/>
                    <a:gd name="connsiteX10" fmla="*/ 1174836 w 1174968"/>
                    <a:gd name="connsiteY10" fmla="*/ 1664 h 283579"/>
                    <a:gd name="connsiteX11" fmla="*/ 1149436 w 1174968"/>
                    <a:gd name="connsiteY11" fmla="*/ 35531 h 283579"/>
                    <a:gd name="connsiteX12" fmla="*/ 1109220 w 1174968"/>
                    <a:gd name="connsiteY12" fmla="*/ 101148 h 283579"/>
                    <a:gd name="connsiteX13" fmla="*/ 1058420 w 1174968"/>
                    <a:gd name="connsiteY13" fmla="*/ 149831 h 283579"/>
                    <a:gd name="connsiteX14" fmla="*/ 982220 w 1174968"/>
                    <a:gd name="connsiteY14" fmla="*/ 215448 h 283579"/>
                    <a:gd name="connsiteX15" fmla="*/ 889086 w 1174968"/>
                    <a:gd name="connsiteY15" fmla="*/ 245081 h 283579"/>
                    <a:gd name="connsiteX16" fmla="*/ 736686 w 1174968"/>
                    <a:gd name="connsiteY16" fmla="*/ 264131 h 283579"/>
                    <a:gd name="connsiteX17" fmla="*/ 537720 w 1174968"/>
                    <a:gd name="connsiteY17" fmla="*/ 266248 h 283579"/>
                    <a:gd name="connsiteX18" fmla="*/ 389553 w 1174968"/>
                    <a:gd name="connsiteY18" fmla="*/ 253548 h 283579"/>
                    <a:gd name="connsiteX19" fmla="*/ 273136 w 1174968"/>
                    <a:gd name="connsiteY19" fmla="*/ 230264 h 283579"/>
                    <a:gd name="connsiteX20" fmla="*/ 154603 w 1174968"/>
                    <a:gd name="connsiteY20" fmla="*/ 204864 h 283579"/>
                    <a:gd name="connsiteX21" fmla="*/ 59353 w 1174968"/>
                    <a:gd name="connsiteY21" fmla="*/ 168881 h 283579"/>
                    <a:gd name="connsiteX22" fmla="*/ 86 w 1174968"/>
                    <a:gd name="connsiteY22" fmla="*/ 103264 h 283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174968" h="283579">
                      <a:moveTo>
                        <a:pt x="86" y="103264"/>
                      </a:moveTo>
                      <a:cubicBezTo>
                        <a:pt x="-1678" y="104675"/>
                        <a:pt x="23723" y="157592"/>
                        <a:pt x="48770" y="177348"/>
                      </a:cubicBezTo>
                      <a:cubicBezTo>
                        <a:pt x="73817" y="197104"/>
                        <a:pt x="110153" y="208040"/>
                        <a:pt x="150370" y="221798"/>
                      </a:cubicBezTo>
                      <a:cubicBezTo>
                        <a:pt x="190587" y="235556"/>
                        <a:pt x="223748" y="250020"/>
                        <a:pt x="290070" y="259898"/>
                      </a:cubicBezTo>
                      <a:cubicBezTo>
                        <a:pt x="356392" y="269776"/>
                        <a:pt x="466459" y="277536"/>
                        <a:pt x="548303" y="281064"/>
                      </a:cubicBezTo>
                      <a:cubicBezTo>
                        <a:pt x="630147" y="284592"/>
                        <a:pt x="724692" y="284239"/>
                        <a:pt x="781136" y="281064"/>
                      </a:cubicBezTo>
                      <a:cubicBezTo>
                        <a:pt x="837581" y="277889"/>
                        <a:pt x="852045" y="270481"/>
                        <a:pt x="886970" y="262014"/>
                      </a:cubicBezTo>
                      <a:cubicBezTo>
                        <a:pt x="921895" y="253547"/>
                        <a:pt x="960700" y="246492"/>
                        <a:pt x="990686" y="230264"/>
                      </a:cubicBezTo>
                      <a:cubicBezTo>
                        <a:pt x="1020672" y="214036"/>
                        <a:pt x="1042192" y="188637"/>
                        <a:pt x="1066886" y="164648"/>
                      </a:cubicBezTo>
                      <a:cubicBezTo>
                        <a:pt x="1091581" y="140659"/>
                        <a:pt x="1120861" y="113495"/>
                        <a:pt x="1138853" y="86331"/>
                      </a:cubicBezTo>
                      <a:cubicBezTo>
                        <a:pt x="1156845" y="59167"/>
                        <a:pt x="1173072" y="10131"/>
                        <a:pt x="1174836" y="1664"/>
                      </a:cubicBezTo>
                      <a:cubicBezTo>
                        <a:pt x="1176600" y="-6803"/>
                        <a:pt x="1160372" y="18950"/>
                        <a:pt x="1149436" y="35531"/>
                      </a:cubicBezTo>
                      <a:cubicBezTo>
                        <a:pt x="1138500" y="52112"/>
                        <a:pt x="1124389" y="82098"/>
                        <a:pt x="1109220" y="101148"/>
                      </a:cubicBezTo>
                      <a:cubicBezTo>
                        <a:pt x="1094051" y="120198"/>
                        <a:pt x="1079586" y="130781"/>
                        <a:pt x="1058420" y="149831"/>
                      </a:cubicBezTo>
                      <a:cubicBezTo>
                        <a:pt x="1037254" y="168881"/>
                        <a:pt x="1010442" y="199573"/>
                        <a:pt x="982220" y="215448"/>
                      </a:cubicBezTo>
                      <a:cubicBezTo>
                        <a:pt x="953998" y="231323"/>
                        <a:pt x="930008" y="236967"/>
                        <a:pt x="889086" y="245081"/>
                      </a:cubicBezTo>
                      <a:cubicBezTo>
                        <a:pt x="848164" y="253195"/>
                        <a:pt x="795247" y="260603"/>
                        <a:pt x="736686" y="264131"/>
                      </a:cubicBezTo>
                      <a:cubicBezTo>
                        <a:pt x="678125" y="267659"/>
                        <a:pt x="595575" y="268012"/>
                        <a:pt x="537720" y="266248"/>
                      </a:cubicBezTo>
                      <a:cubicBezTo>
                        <a:pt x="479865" y="264484"/>
                        <a:pt x="433650" y="259545"/>
                        <a:pt x="389553" y="253548"/>
                      </a:cubicBezTo>
                      <a:cubicBezTo>
                        <a:pt x="345456" y="247551"/>
                        <a:pt x="273136" y="230264"/>
                        <a:pt x="273136" y="230264"/>
                      </a:cubicBezTo>
                      <a:cubicBezTo>
                        <a:pt x="233978" y="222150"/>
                        <a:pt x="190233" y="215094"/>
                        <a:pt x="154603" y="204864"/>
                      </a:cubicBezTo>
                      <a:cubicBezTo>
                        <a:pt x="118973" y="194634"/>
                        <a:pt x="81225" y="182286"/>
                        <a:pt x="59353" y="168881"/>
                      </a:cubicBezTo>
                      <a:cubicBezTo>
                        <a:pt x="37481" y="155476"/>
                        <a:pt x="1850" y="101853"/>
                        <a:pt x="86" y="10326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7" name="フリーフォーム: 図形 326">
                  <a:extLst>
                    <a:ext uri="{FF2B5EF4-FFF2-40B4-BE49-F238E27FC236}">
                      <a16:creationId xmlns:a16="http://schemas.microsoft.com/office/drawing/2014/main" id="{37D33FAF-0815-46CC-A363-95250A81E58F}"/>
                    </a:ext>
                  </a:extLst>
                </p:cNvPr>
                <p:cNvSpPr/>
                <p:nvPr/>
              </p:nvSpPr>
              <p:spPr>
                <a:xfrm>
                  <a:off x="7865711" y="1635120"/>
                  <a:ext cx="95336" cy="178344"/>
                </a:xfrm>
                <a:custGeom>
                  <a:avLst/>
                  <a:gdLst>
                    <a:gd name="connsiteX0" fmla="*/ 0 w 95336"/>
                    <a:gd name="connsiteY0" fmla="*/ 5 h 178344"/>
                    <a:gd name="connsiteX1" fmla="*/ 34925 w 95336"/>
                    <a:gd name="connsiteY1" fmla="*/ 52393 h 178344"/>
                    <a:gd name="connsiteX2" fmla="*/ 36512 w 95336"/>
                    <a:gd name="connsiteY2" fmla="*/ 90493 h 178344"/>
                    <a:gd name="connsiteX3" fmla="*/ 95250 w 95336"/>
                    <a:gd name="connsiteY3" fmla="*/ 177805 h 178344"/>
                    <a:gd name="connsiteX4" fmla="*/ 49212 w 95336"/>
                    <a:gd name="connsiteY4" fmla="*/ 125418 h 178344"/>
                    <a:gd name="connsiteX5" fmla="*/ 30162 w 95336"/>
                    <a:gd name="connsiteY5" fmla="*/ 85730 h 178344"/>
                    <a:gd name="connsiteX6" fmla="*/ 34925 w 95336"/>
                    <a:gd name="connsiteY6" fmla="*/ 55568 h 178344"/>
                    <a:gd name="connsiteX7" fmla="*/ 0 w 95336"/>
                    <a:gd name="connsiteY7" fmla="*/ 5 h 178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5336" h="178344">
                      <a:moveTo>
                        <a:pt x="0" y="5"/>
                      </a:moveTo>
                      <a:cubicBezTo>
                        <a:pt x="0" y="-524"/>
                        <a:pt x="28840" y="37312"/>
                        <a:pt x="34925" y="52393"/>
                      </a:cubicBezTo>
                      <a:cubicBezTo>
                        <a:pt x="41010" y="67474"/>
                        <a:pt x="26458" y="69591"/>
                        <a:pt x="36512" y="90493"/>
                      </a:cubicBezTo>
                      <a:cubicBezTo>
                        <a:pt x="46566" y="111395"/>
                        <a:pt x="93133" y="171984"/>
                        <a:pt x="95250" y="177805"/>
                      </a:cubicBezTo>
                      <a:cubicBezTo>
                        <a:pt x="97367" y="183626"/>
                        <a:pt x="60060" y="140764"/>
                        <a:pt x="49212" y="125418"/>
                      </a:cubicBezTo>
                      <a:cubicBezTo>
                        <a:pt x="38364" y="110072"/>
                        <a:pt x="32543" y="97372"/>
                        <a:pt x="30162" y="85730"/>
                      </a:cubicBezTo>
                      <a:cubicBezTo>
                        <a:pt x="27781" y="74088"/>
                        <a:pt x="35983" y="65357"/>
                        <a:pt x="34925" y="55568"/>
                      </a:cubicBezTo>
                      <a:cubicBezTo>
                        <a:pt x="33867" y="45779"/>
                        <a:pt x="0" y="534"/>
                        <a:pt x="0" y="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8" name="フリーフォーム: 図形 327">
                  <a:extLst>
                    <a:ext uri="{FF2B5EF4-FFF2-40B4-BE49-F238E27FC236}">
                      <a16:creationId xmlns:a16="http://schemas.microsoft.com/office/drawing/2014/main" id="{BA78E429-F00D-4C65-9110-7A1AC8E293C7}"/>
                    </a:ext>
                  </a:extLst>
                </p:cNvPr>
                <p:cNvSpPr/>
                <p:nvPr/>
              </p:nvSpPr>
              <p:spPr>
                <a:xfrm>
                  <a:off x="7030562" y="1553406"/>
                  <a:ext cx="310164" cy="59495"/>
                </a:xfrm>
                <a:custGeom>
                  <a:avLst/>
                  <a:gdLst>
                    <a:gd name="connsiteX0" fmla="*/ 124 w 310164"/>
                    <a:gd name="connsiteY0" fmla="*/ 32507 h 59495"/>
                    <a:gd name="connsiteX1" fmla="*/ 93786 w 310164"/>
                    <a:gd name="connsiteY1" fmla="*/ 56319 h 59495"/>
                    <a:gd name="connsiteX2" fmla="*/ 136649 w 310164"/>
                    <a:gd name="connsiteY2" fmla="*/ 53144 h 59495"/>
                    <a:gd name="connsiteX3" fmla="*/ 308099 w 310164"/>
                    <a:gd name="connsiteY3" fmla="*/ 757 h 59495"/>
                    <a:gd name="connsiteX4" fmla="*/ 225549 w 310164"/>
                    <a:gd name="connsiteY4" fmla="*/ 22982 h 59495"/>
                    <a:gd name="connsiteX5" fmla="*/ 136649 w 310164"/>
                    <a:gd name="connsiteY5" fmla="*/ 35682 h 59495"/>
                    <a:gd name="connsiteX6" fmla="*/ 74736 w 310164"/>
                    <a:gd name="connsiteY6" fmla="*/ 40444 h 59495"/>
                    <a:gd name="connsiteX7" fmla="*/ 124 w 310164"/>
                    <a:gd name="connsiteY7" fmla="*/ 32507 h 59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10164" h="59495">
                      <a:moveTo>
                        <a:pt x="124" y="32507"/>
                      </a:moveTo>
                      <a:cubicBezTo>
                        <a:pt x="3299" y="35153"/>
                        <a:pt x="71032" y="52880"/>
                        <a:pt x="93786" y="56319"/>
                      </a:cubicBezTo>
                      <a:cubicBezTo>
                        <a:pt x="116540" y="59758"/>
                        <a:pt x="100930" y="62404"/>
                        <a:pt x="136649" y="53144"/>
                      </a:cubicBezTo>
                      <a:cubicBezTo>
                        <a:pt x="172368" y="43884"/>
                        <a:pt x="293282" y="5784"/>
                        <a:pt x="308099" y="757"/>
                      </a:cubicBezTo>
                      <a:cubicBezTo>
                        <a:pt x="322916" y="-4270"/>
                        <a:pt x="254124" y="17161"/>
                        <a:pt x="225549" y="22982"/>
                      </a:cubicBezTo>
                      <a:cubicBezTo>
                        <a:pt x="196974" y="28803"/>
                        <a:pt x="161785" y="32772"/>
                        <a:pt x="136649" y="35682"/>
                      </a:cubicBezTo>
                      <a:cubicBezTo>
                        <a:pt x="111514" y="38592"/>
                        <a:pt x="94051" y="41238"/>
                        <a:pt x="74736" y="40444"/>
                      </a:cubicBezTo>
                      <a:cubicBezTo>
                        <a:pt x="55421" y="39650"/>
                        <a:pt x="-3051" y="29861"/>
                        <a:pt x="124" y="3250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9" name="フリーフォーム: 図形 328">
                  <a:extLst>
                    <a:ext uri="{FF2B5EF4-FFF2-40B4-BE49-F238E27FC236}">
                      <a16:creationId xmlns:a16="http://schemas.microsoft.com/office/drawing/2014/main" id="{5FE4BBB7-F604-49CC-A809-0F1086349044}"/>
                    </a:ext>
                  </a:extLst>
                </p:cNvPr>
                <p:cNvSpPr/>
                <p:nvPr/>
              </p:nvSpPr>
              <p:spPr>
                <a:xfrm>
                  <a:off x="7203250" y="1723832"/>
                  <a:ext cx="59943" cy="80156"/>
                </a:xfrm>
                <a:custGeom>
                  <a:avLst/>
                  <a:gdLst>
                    <a:gd name="connsiteX0" fmla="*/ 473 w 59943"/>
                    <a:gd name="connsiteY0" fmla="*/ 193 h 80156"/>
                    <a:gd name="connsiteX1" fmla="*/ 59211 w 59943"/>
                    <a:gd name="connsiteY1" fmla="*/ 77981 h 80156"/>
                    <a:gd name="connsiteX2" fmla="*/ 32223 w 59943"/>
                    <a:gd name="connsiteY2" fmla="*/ 55756 h 80156"/>
                    <a:gd name="connsiteX3" fmla="*/ 473 w 59943"/>
                    <a:gd name="connsiteY3" fmla="*/ 193 h 80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943" h="80156">
                      <a:moveTo>
                        <a:pt x="473" y="193"/>
                      </a:moveTo>
                      <a:cubicBezTo>
                        <a:pt x="4971" y="3897"/>
                        <a:pt x="53919" y="68721"/>
                        <a:pt x="59211" y="77981"/>
                      </a:cubicBezTo>
                      <a:cubicBezTo>
                        <a:pt x="64503" y="87241"/>
                        <a:pt x="39631" y="64487"/>
                        <a:pt x="32223" y="55756"/>
                      </a:cubicBezTo>
                      <a:cubicBezTo>
                        <a:pt x="24815" y="47025"/>
                        <a:pt x="-4025" y="-3511"/>
                        <a:pt x="473" y="19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0" name="フリーフォーム: 図形 329">
                  <a:extLst>
                    <a:ext uri="{FF2B5EF4-FFF2-40B4-BE49-F238E27FC236}">
                      <a16:creationId xmlns:a16="http://schemas.microsoft.com/office/drawing/2014/main" id="{692E79B7-B1E0-4EF2-92BB-D13D0B2EC0E3}"/>
                    </a:ext>
                  </a:extLst>
                </p:cNvPr>
                <p:cNvSpPr/>
                <p:nvPr/>
              </p:nvSpPr>
              <p:spPr>
                <a:xfrm>
                  <a:off x="5695547" y="1723928"/>
                  <a:ext cx="154262" cy="155673"/>
                </a:xfrm>
                <a:custGeom>
                  <a:avLst/>
                  <a:gdLst>
                    <a:gd name="connsiteX0" fmla="*/ 154039 w 154262"/>
                    <a:gd name="connsiteY0" fmla="*/ 97 h 155673"/>
                    <a:gd name="connsiteX1" fmla="*/ 114351 w 154262"/>
                    <a:gd name="connsiteY1" fmla="*/ 54072 h 155673"/>
                    <a:gd name="connsiteX2" fmla="*/ 85776 w 154262"/>
                    <a:gd name="connsiteY2" fmla="*/ 77885 h 155673"/>
                    <a:gd name="connsiteX3" fmla="*/ 68314 w 154262"/>
                    <a:gd name="connsiteY3" fmla="*/ 120747 h 155673"/>
                    <a:gd name="connsiteX4" fmla="*/ 68314 w 154262"/>
                    <a:gd name="connsiteY4" fmla="*/ 155672 h 155673"/>
                    <a:gd name="connsiteX5" fmla="*/ 51 w 154262"/>
                    <a:gd name="connsiteY5" fmla="*/ 122335 h 155673"/>
                    <a:gd name="connsiteX6" fmla="*/ 57201 w 154262"/>
                    <a:gd name="connsiteY6" fmla="*/ 130272 h 155673"/>
                    <a:gd name="connsiteX7" fmla="*/ 61964 w 154262"/>
                    <a:gd name="connsiteY7" fmla="*/ 104872 h 155673"/>
                    <a:gd name="connsiteX8" fmla="*/ 81014 w 154262"/>
                    <a:gd name="connsiteY8" fmla="*/ 68360 h 155673"/>
                    <a:gd name="connsiteX9" fmla="*/ 95301 w 154262"/>
                    <a:gd name="connsiteY9" fmla="*/ 41372 h 155673"/>
                    <a:gd name="connsiteX10" fmla="*/ 154039 w 154262"/>
                    <a:gd name="connsiteY10" fmla="*/ 97 h 155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4262" h="155673">
                      <a:moveTo>
                        <a:pt x="154039" y="97"/>
                      </a:moveTo>
                      <a:cubicBezTo>
                        <a:pt x="157214" y="2214"/>
                        <a:pt x="125728" y="41107"/>
                        <a:pt x="114351" y="54072"/>
                      </a:cubicBezTo>
                      <a:cubicBezTo>
                        <a:pt x="102974" y="67037"/>
                        <a:pt x="93449" y="66773"/>
                        <a:pt x="85776" y="77885"/>
                      </a:cubicBezTo>
                      <a:cubicBezTo>
                        <a:pt x="78103" y="88997"/>
                        <a:pt x="71224" y="107782"/>
                        <a:pt x="68314" y="120747"/>
                      </a:cubicBezTo>
                      <a:cubicBezTo>
                        <a:pt x="65404" y="133712"/>
                        <a:pt x="79691" y="155407"/>
                        <a:pt x="68314" y="155672"/>
                      </a:cubicBezTo>
                      <a:cubicBezTo>
                        <a:pt x="56937" y="155937"/>
                        <a:pt x="1903" y="126568"/>
                        <a:pt x="51" y="122335"/>
                      </a:cubicBezTo>
                      <a:cubicBezTo>
                        <a:pt x="-1801" y="118102"/>
                        <a:pt x="46882" y="133182"/>
                        <a:pt x="57201" y="130272"/>
                      </a:cubicBezTo>
                      <a:cubicBezTo>
                        <a:pt x="67520" y="127362"/>
                        <a:pt x="57995" y="115191"/>
                        <a:pt x="61964" y="104872"/>
                      </a:cubicBezTo>
                      <a:cubicBezTo>
                        <a:pt x="65933" y="94553"/>
                        <a:pt x="75458" y="78943"/>
                        <a:pt x="81014" y="68360"/>
                      </a:cubicBezTo>
                      <a:cubicBezTo>
                        <a:pt x="86570" y="57777"/>
                        <a:pt x="91332" y="51691"/>
                        <a:pt x="95301" y="41372"/>
                      </a:cubicBezTo>
                      <a:cubicBezTo>
                        <a:pt x="99270" y="31053"/>
                        <a:pt x="150864" y="-2020"/>
                        <a:pt x="154039" y="9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1" name="フリーフォーム: 図形 330">
                  <a:extLst>
                    <a:ext uri="{FF2B5EF4-FFF2-40B4-BE49-F238E27FC236}">
                      <a16:creationId xmlns:a16="http://schemas.microsoft.com/office/drawing/2014/main" id="{4B91320C-4C7E-444E-AE44-A4FCAE942857}"/>
                    </a:ext>
                  </a:extLst>
                </p:cNvPr>
                <p:cNvSpPr/>
                <p:nvPr/>
              </p:nvSpPr>
              <p:spPr>
                <a:xfrm>
                  <a:off x="5741507" y="1991849"/>
                  <a:ext cx="104979" cy="24282"/>
                </a:xfrm>
                <a:custGeom>
                  <a:avLst/>
                  <a:gdLst>
                    <a:gd name="connsiteX0" fmla="*/ 104904 w 104979"/>
                    <a:gd name="connsiteY0" fmla="*/ 6814 h 24282"/>
                    <a:gd name="connsiteX1" fmla="*/ 39816 w 104979"/>
                    <a:gd name="connsiteY1" fmla="*/ 21101 h 24282"/>
                    <a:gd name="connsiteX2" fmla="*/ 129 w 104979"/>
                    <a:gd name="connsiteY2" fmla="*/ 22689 h 24282"/>
                    <a:gd name="connsiteX3" fmla="*/ 52516 w 104979"/>
                    <a:gd name="connsiteY3" fmla="*/ 2051 h 24282"/>
                    <a:gd name="connsiteX4" fmla="*/ 104904 w 104979"/>
                    <a:gd name="connsiteY4" fmla="*/ 6814 h 24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979" h="24282">
                      <a:moveTo>
                        <a:pt x="104904" y="6814"/>
                      </a:moveTo>
                      <a:cubicBezTo>
                        <a:pt x="102787" y="9989"/>
                        <a:pt x="57279" y="18455"/>
                        <a:pt x="39816" y="21101"/>
                      </a:cubicBezTo>
                      <a:cubicBezTo>
                        <a:pt x="22353" y="23747"/>
                        <a:pt x="-1988" y="25864"/>
                        <a:pt x="129" y="22689"/>
                      </a:cubicBezTo>
                      <a:cubicBezTo>
                        <a:pt x="2246" y="19514"/>
                        <a:pt x="41139" y="7607"/>
                        <a:pt x="52516" y="2051"/>
                      </a:cubicBezTo>
                      <a:cubicBezTo>
                        <a:pt x="63893" y="-3505"/>
                        <a:pt x="107021" y="3639"/>
                        <a:pt x="104904" y="681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2" name="フリーフォーム: 図形 331">
                  <a:extLst>
                    <a:ext uri="{FF2B5EF4-FFF2-40B4-BE49-F238E27FC236}">
                      <a16:creationId xmlns:a16="http://schemas.microsoft.com/office/drawing/2014/main" id="{743660E9-B9E0-4143-BF96-16589826088A}"/>
                    </a:ext>
                  </a:extLst>
                </p:cNvPr>
                <p:cNvSpPr/>
                <p:nvPr/>
              </p:nvSpPr>
              <p:spPr>
                <a:xfrm>
                  <a:off x="5985954" y="2016121"/>
                  <a:ext cx="225804" cy="23124"/>
                </a:xfrm>
                <a:custGeom>
                  <a:avLst/>
                  <a:gdLst>
                    <a:gd name="connsiteX0" fmla="*/ 225582 w 225804"/>
                    <a:gd name="connsiteY0" fmla="*/ 4 h 23124"/>
                    <a:gd name="connsiteX1" fmla="*/ 143032 w 225804"/>
                    <a:gd name="connsiteY1" fmla="*/ 15879 h 23124"/>
                    <a:gd name="connsiteX2" fmla="*/ 92232 w 225804"/>
                    <a:gd name="connsiteY2" fmla="*/ 22229 h 23124"/>
                    <a:gd name="connsiteX3" fmla="*/ 157 w 225804"/>
                    <a:gd name="connsiteY3" fmla="*/ 22229 h 23124"/>
                    <a:gd name="connsiteX4" fmla="*/ 116044 w 225804"/>
                    <a:gd name="connsiteY4" fmla="*/ 14292 h 23124"/>
                    <a:gd name="connsiteX5" fmla="*/ 225582 w 225804"/>
                    <a:gd name="connsiteY5" fmla="*/ 4 h 23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5804" h="23124">
                      <a:moveTo>
                        <a:pt x="225582" y="4"/>
                      </a:moveTo>
                      <a:cubicBezTo>
                        <a:pt x="230080" y="269"/>
                        <a:pt x="165257" y="12175"/>
                        <a:pt x="143032" y="15879"/>
                      </a:cubicBezTo>
                      <a:cubicBezTo>
                        <a:pt x="120807" y="19583"/>
                        <a:pt x="116044" y="21171"/>
                        <a:pt x="92232" y="22229"/>
                      </a:cubicBezTo>
                      <a:cubicBezTo>
                        <a:pt x="68420" y="23287"/>
                        <a:pt x="-3812" y="23552"/>
                        <a:pt x="157" y="22229"/>
                      </a:cubicBezTo>
                      <a:cubicBezTo>
                        <a:pt x="4126" y="20906"/>
                        <a:pt x="80061" y="17996"/>
                        <a:pt x="116044" y="14292"/>
                      </a:cubicBezTo>
                      <a:cubicBezTo>
                        <a:pt x="152027" y="10588"/>
                        <a:pt x="221084" y="-261"/>
                        <a:pt x="225582" y="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3" name="フリーフォーム: 図形 332">
                  <a:extLst>
                    <a:ext uri="{FF2B5EF4-FFF2-40B4-BE49-F238E27FC236}">
                      <a16:creationId xmlns:a16="http://schemas.microsoft.com/office/drawing/2014/main" id="{C7A9BF8A-C693-47DC-A303-591EA494EDD0}"/>
                    </a:ext>
                  </a:extLst>
                </p:cNvPr>
                <p:cNvSpPr/>
                <p:nvPr/>
              </p:nvSpPr>
              <p:spPr>
                <a:xfrm>
                  <a:off x="5882854" y="2149165"/>
                  <a:ext cx="331936" cy="105496"/>
                </a:xfrm>
                <a:custGeom>
                  <a:avLst/>
                  <a:gdLst>
                    <a:gd name="connsiteX0" fmla="*/ 331857 w 331936"/>
                    <a:gd name="connsiteY0" fmla="*/ 310 h 105496"/>
                    <a:gd name="connsiteX1" fmla="*/ 169932 w 331936"/>
                    <a:gd name="connsiteY1" fmla="*/ 43173 h 105496"/>
                    <a:gd name="connsiteX2" fmla="*/ 103257 w 331936"/>
                    <a:gd name="connsiteY2" fmla="*/ 70160 h 105496"/>
                    <a:gd name="connsiteX3" fmla="*/ 69 w 331936"/>
                    <a:gd name="connsiteY3" fmla="*/ 97148 h 105496"/>
                    <a:gd name="connsiteX4" fmla="*/ 87382 w 331936"/>
                    <a:gd name="connsiteY4" fmla="*/ 105085 h 105496"/>
                    <a:gd name="connsiteX5" fmla="*/ 98494 w 331936"/>
                    <a:gd name="connsiteY5" fmla="*/ 100323 h 105496"/>
                    <a:gd name="connsiteX6" fmla="*/ 147707 w 331936"/>
                    <a:gd name="connsiteY6" fmla="*/ 66985 h 105496"/>
                    <a:gd name="connsiteX7" fmla="*/ 331857 w 331936"/>
                    <a:gd name="connsiteY7" fmla="*/ 310 h 105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1936" h="105496">
                      <a:moveTo>
                        <a:pt x="331857" y="310"/>
                      </a:moveTo>
                      <a:cubicBezTo>
                        <a:pt x="335561" y="-3659"/>
                        <a:pt x="208032" y="31531"/>
                        <a:pt x="169932" y="43173"/>
                      </a:cubicBezTo>
                      <a:cubicBezTo>
                        <a:pt x="131832" y="54815"/>
                        <a:pt x="131567" y="61164"/>
                        <a:pt x="103257" y="70160"/>
                      </a:cubicBezTo>
                      <a:cubicBezTo>
                        <a:pt x="74947" y="79156"/>
                        <a:pt x="2715" y="91327"/>
                        <a:pt x="69" y="97148"/>
                      </a:cubicBezTo>
                      <a:cubicBezTo>
                        <a:pt x="-2577" y="102969"/>
                        <a:pt x="70978" y="104556"/>
                        <a:pt x="87382" y="105085"/>
                      </a:cubicBezTo>
                      <a:cubicBezTo>
                        <a:pt x="103786" y="105614"/>
                        <a:pt x="88440" y="106673"/>
                        <a:pt x="98494" y="100323"/>
                      </a:cubicBezTo>
                      <a:cubicBezTo>
                        <a:pt x="108548" y="93973"/>
                        <a:pt x="114369" y="81802"/>
                        <a:pt x="147707" y="66985"/>
                      </a:cubicBezTo>
                      <a:cubicBezTo>
                        <a:pt x="181044" y="52168"/>
                        <a:pt x="328153" y="4279"/>
                        <a:pt x="331857" y="31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4" name="フリーフォーム: 図形 333">
                  <a:extLst>
                    <a:ext uri="{FF2B5EF4-FFF2-40B4-BE49-F238E27FC236}">
                      <a16:creationId xmlns:a16="http://schemas.microsoft.com/office/drawing/2014/main" id="{8C08F24E-0128-4A83-ACCD-836CD3D2A65F}"/>
                    </a:ext>
                  </a:extLst>
                </p:cNvPr>
                <p:cNvSpPr/>
                <p:nvPr/>
              </p:nvSpPr>
              <p:spPr>
                <a:xfrm>
                  <a:off x="6753722" y="2634970"/>
                  <a:ext cx="235690" cy="29267"/>
                </a:xfrm>
                <a:custGeom>
                  <a:avLst/>
                  <a:gdLst>
                    <a:gd name="connsiteX0" fmla="*/ 739 w 235690"/>
                    <a:gd name="connsiteY0" fmla="*/ 280 h 29267"/>
                    <a:gd name="connsiteX1" fmla="*/ 62651 w 235690"/>
                    <a:gd name="connsiteY1" fmla="*/ 27268 h 29267"/>
                    <a:gd name="connsiteX2" fmla="*/ 115039 w 235690"/>
                    <a:gd name="connsiteY2" fmla="*/ 27268 h 29267"/>
                    <a:gd name="connsiteX3" fmla="*/ 189651 w 235690"/>
                    <a:gd name="connsiteY3" fmla="*/ 27268 h 29267"/>
                    <a:gd name="connsiteX4" fmla="*/ 235689 w 235690"/>
                    <a:gd name="connsiteY4" fmla="*/ 27268 h 29267"/>
                    <a:gd name="connsiteX5" fmla="*/ 188064 w 235690"/>
                    <a:gd name="connsiteY5" fmla="*/ 14568 h 29267"/>
                    <a:gd name="connsiteX6" fmla="*/ 154726 w 235690"/>
                    <a:gd name="connsiteY6" fmla="*/ 14568 h 29267"/>
                    <a:gd name="connsiteX7" fmla="*/ 107101 w 235690"/>
                    <a:gd name="connsiteY7" fmla="*/ 12980 h 29267"/>
                    <a:gd name="connsiteX8" fmla="*/ 739 w 235690"/>
                    <a:gd name="connsiteY8" fmla="*/ 280 h 29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5690" h="29267">
                      <a:moveTo>
                        <a:pt x="739" y="280"/>
                      </a:moveTo>
                      <a:cubicBezTo>
                        <a:pt x="-6669" y="2661"/>
                        <a:pt x="43601" y="22770"/>
                        <a:pt x="62651" y="27268"/>
                      </a:cubicBezTo>
                      <a:cubicBezTo>
                        <a:pt x="81701" y="31766"/>
                        <a:pt x="115039" y="27268"/>
                        <a:pt x="115039" y="27268"/>
                      </a:cubicBezTo>
                      <a:lnTo>
                        <a:pt x="189651" y="27268"/>
                      </a:lnTo>
                      <a:cubicBezTo>
                        <a:pt x="209759" y="27268"/>
                        <a:pt x="235953" y="29385"/>
                        <a:pt x="235689" y="27268"/>
                      </a:cubicBezTo>
                      <a:cubicBezTo>
                        <a:pt x="235425" y="25151"/>
                        <a:pt x="201558" y="16685"/>
                        <a:pt x="188064" y="14568"/>
                      </a:cubicBezTo>
                      <a:cubicBezTo>
                        <a:pt x="174570" y="12451"/>
                        <a:pt x="168220" y="14833"/>
                        <a:pt x="154726" y="14568"/>
                      </a:cubicBezTo>
                      <a:cubicBezTo>
                        <a:pt x="141232" y="14303"/>
                        <a:pt x="127738" y="14567"/>
                        <a:pt x="107101" y="12980"/>
                      </a:cubicBezTo>
                      <a:cubicBezTo>
                        <a:pt x="86464" y="11393"/>
                        <a:pt x="8147" y="-2101"/>
                        <a:pt x="739" y="28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5" name="フリーフォーム: 図形 334">
                  <a:extLst>
                    <a:ext uri="{FF2B5EF4-FFF2-40B4-BE49-F238E27FC236}">
                      <a16:creationId xmlns:a16="http://schemas.microsoft.com/office/drawing/2014/main" id="{4994BA10-3271-4566-92DD-DDE69600BCDF}"/>
                    </a:ext>
                  </a:extLst>
                </p:cNvPr>
                <p:cNvSpPr/>
                <p:nvPr/>
              </p:nvSpPr>
              <p:spPr>
                <a:xfrm>
                  <a:off x="7579783" y="2882758"/>
                  <a:ext cx="116182" cy="179674"/>
                </a:xfrm>
                <a:custGeom>
                  <a:avLst/>
                  <a:gdLst>
                    <a:gd name="connsiteX0" fmla="*/ 178 w 116182"/>
                    <a:gd name="connsiteY0" fmla="*/ 142 h 179674"/>
                    <a:gd name="connsiteX1" fmla="*/ 68440 w 116182"/>
                    <a:gd name="connsiteY1" fmla="*/ 74755 h 179674"/>
                    <a:gd name="connsiteX2" fmla="*/ 101778 w 116182"/>
                    <a:gd name="connsiteY2" fmla="*/ 130317 h 179674"/>
                    <a:gd name="connsiteX3" fmla="*/ 112890 w 116182"/>
                    <a:gd name="connsiteY3" fmla="*/ 179530 h 179674"/>
                    <a:gd name="connsiteX4" fmla="*/ 114478 w 116182"/>
                    <a:gd name="connsiteY4" fmla="*/ 114442 h 179674"/>
                    <a:gd name="connsiteX5" fmla="*/ 90665 w 116182"/>
                    <a:gd name="connsiteY5" fmla="*/ 57292 h 179674"/>
                    <a:gd name="connsiteX6" fmla="*/ 178 w 116182"/>
                    <a:gd name="connsiteY6" fmla="*/ 142 h 179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6182" h="179674">
                      <a:moveTo>
                        <a:pt x="178" y="142"/>
                      </a:moveTo>
                      <a:cubicBezTo>
                        <a:pt x="-3526" y="3053"/>
                        <a:pt x="51507" y="53059"/>
                        <a:pt x="68440" y="74755"/>
                      </a:cubicBezTo>
                      <a:cubicBezTo>
                        <a:pt x="85373" y="96451"/>
                        <a:pt x="94370" y="112855"/>
                        <a:pt x="101778" y="130317"/>
                      </a:cubicBezTo>
                      <a:cubicBezTo>
                        <a:pt x="109186" y="147779"/>
                        <a:pt x="110773" y="182176"/>
                        <a:pt x="112890" y="179530"/>
                      </a:cubicBezTo>
                      <a:cubicBezTo>
                        <a:pt x="115007" y="176884"/>
                        <a:pt x="118182" y="134815"/>
                        <a:pt x="114478" y="114442"/>
                      </a:cubicBezTo>
                      <a:cubicBezTo>
                        <a:pt x="110774" y="94069"/>
                        <a:pt x="106011" y="75019"/>
                        <a:pt x="90665" y="57292"/>
                      </a:cubicBezTo>
                      <a:cubicBezTo>
                        <a:pt x="75319" y="39565"/>
                        <a:pt x="3882" y="-2769"/>
                        <a:pt x="178" y="14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6" name="フリーフォーム: 図形 335">
                  <a:extLst>
                    <a:ext uri="{FF2B5EF4-FFF2-40B4-BE49-F238E27FC236}">
                      <a16:creationId xmlns:a16="http://schemas.microsoft.com/office/drawing/2014/main" id="{BD707852-14A1-4678-9E7A-24E534BFF485}"/>
                    </a:ext>
                  </a:extLst>
                </p:cNvPr>
                <p:cNvSpPr/>
                <p:nvPr/>
              </p:nvSpPr>
              <p:spPr>
                <a:xfrm>
                  <a:off x="6004079" y="3014616"/>
                  <a:ext cx="71022" cy="152099"/>
                </a:xfrm>
                <a:custGeom>
                  <a:avLst/>
                  <a:gdLst>
                    <a:gd name="connsiteX0" fmla="*/ 70932 w 71022"/>
                    <a:gd name="connsiteY0" fmla="*/ 47 h 152099"/>
                    <a:gd name="connsiteX1" fmla="*/ 18544 w 71022"/>
                    <a:gd name="connsiteY1" fmla="*/ 61959 h 152099"/>
                    <a:gd name="connsiteX2" fmla="*/ 13782 w 71022"/>
                    <a:gd name="connsiteY2" fmla="*/ 150859 h 152099"/>
                    <a:gd name="connsiteX3" fmla="*/ 4257 w 71022"/>
                    <a:gd name="connsiteY3" fmla="*/ 111172 h 152099"/>
                    <a:gd name="connsiteX4" fmla="*/ 4257 w 71022"/>
                    <a:gd name="connsiteY4" fmla="*/ 71484 h 152099"/>
                    <a:gd name="connsiteX5" fmla="*/ 70932 w 71022"/>
                    <a:gd name="connsiteY5" fmla="*/ 47 h 152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1022" h="152099">
                      <a:moveTo>
                        <a:pt x="70932" y="47"/>
                      </a:moveTo>
                      <a:cubicBezTo>
                        <a:pt x="73313" y="-1541"/>
                        <a:pt x="28069" y="36824"/>
                        <a:pt x="18544" y="61959"/>
                      </a:cubicBezTo>
                      <a:cubicBezTo>
                        <a:pt x="9019" y="87094"/>
                        <a:pt x="16163" y="142657"/>
                        <a:pt x="13782" y="150859"/>
                      </a:cubicBezTo>
                      <a:cubicBezTo>
                        <a:pt x="11401" y="159061"/>
                        <a:pt x="5844" y="124401"/>
                        <a:pt x="4257" y="111172"/>
                      </a:cubicBezTo>
                      <a:cubicBezTo>
                        <a:pt x="2670" y="97943"/>
                        <a:pt x="-4474" y="88417"/>
                        <a:pt x="4257" y="71484"/>
                      </a:cubicBezTo>
                      <a:cubicBezTo>
                        <a:pt x="12988" y="54551"/>
                        <a:pt x="68551" y="1635"/>
                        <a:pt x="70932" y="4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7" name="フリーフォーム: 図形 336">
                  <a:extLst>
                    <a:ext uri="{FF2B5EF4-FFF2-40B4-BE49-F238E27FC236}">
                      <a16:creationId xmlns:a16="http://schemas.microsoft.com/office/drawing/2014/main" id="{C9468B97-3C51-4EDE-9CE3-595003306EA8}"/>
                    </a:ext>
                  </a:extLst>
                </p:cNvPr>
                <p:cNvSpPr/>
                <p:nvPr/>
              </p:nvSpPr>
              <p:spPr>
                <a:xfrm>
                  <a:off x="5564851" y="2673096"/>
                  <a:ext cx="70422" cy="337434"/>
                </a:xfrm>
                <a:custGeom>
                  <a:avLst/>
                  <a:gdLst>
                    <a:gd name="connsiteX0" fmla="*/ 70422 w 70422"/>
                    <a:gd name="connsiteY0" fmla="*/ 254 h 337434"/>
                    <a:gd name="connsiteX1" fmla="*/ 62485 w 70422"/>
                    <a:gd name="connsiteY1" fmla="*/ 144717 h 337434"/>
                    <a:gd name="connsiteX2" fmla="*/ 46610 w 70422"/>
                    <a:gd name="connsiteY2" fmla="*/ 179642 h 337434"/>
                    <a:gd name="connsiteX3" fmla="*/ 24385 w 70422"/>
                    <a:gd name="connsiteY3" fmla="*/ 244729 h 337434"/>
                    <a:gd name="connsiteX4" fmla="*/ 572 w 70422"/>
                    <a:gd name="connsiteY4" fmla="*/ 336804 h 337434"/>
                    <a:gd name="connsiteX5" fmla="*/ 49785 w 70422"/>
                    <a:gd name="connsiteY5" fmla="*/ 195517 h 337434"/>
                    <a:gd name="connsiteX6" fmla="*/ 62485 w 70422"/>
                    <a:gd name="connsiteY6" fmla="*/ 111379 h 337434"/>
                    <a:gd name="connsiteX7" fmla="*/ 70422 w 70422"/>
                    <a:gd name="connsiteY7" fmla="*/ 254 h 337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422" h="337434">
                      <a:moveTo>
                        <a:pt x="70422" y="254"/>
                      </a:moveTo>
                      <a:cubicBezTo>
                        <a:pt x="70422" y="5810"/>
                        <a:pt x="66454" y="114819"/>
                        <a:pt x="62485" y="144717"/>
                      </a:cubicBezTo>
                      <a:cubicBezTo>
                        <a:pt x="58516" y="174615"/>
                        <a:pt x="52960" y="162973"/>
                        <a:pt x="46610" y="179642"/>
                      </a:cubicBezTo>
                      <a:cubicBezTo>
                        <a:pt x="40260" y="196311"/>
                        <a:pt x="32058" y="218535"/>
                        <a:pt x="24385" y="244729"/>
                      </a:cubicBezTo>
                      <a:cubicBezTo>
                        <a:pt x="16712" y="270923"/>
                        <a:pt x="-3661" y="345006"/>
                        <a:pt x="572" y="336804"/>
                      </a:cubicBezTo>
                      <a:cubicBezTo>
                        <a:pt x="4805" y="328602"/>
                        <a:pt x="39466" y="233088"/>
                        <a:pt x="49785" y="195517"/>
                      </a:cubicBezTo>
                      <a:cubicBezTo>
                        <a:pt x="60104" y="157946"/>
                        <a:pt x="59575" y="141277"/>
                        <a:pt x="62485" y="111379"/>
                      </a:cubicBezTo>
                      <a:cubicBezTo>
                        <a:pt x="65395" y="81481"/>
                        <a:pt x="70422" y="-5302"/>
                        <a:pt x="70422" y="25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8" name="フリーフォーム: 図形 337">
                  <a:extLst>
                    <a:ext uri="{FF2B5EF4-FFF2-40B4-BE49-F238E27FC236}">
                      <a16:creationId xmlns:a16="http://schemas.microsoft.com/office/drawing/2014/main" id="{713C43F4-37AE-4448-9251-F07EF67A3083}"/>
                    </a:ext>
                  </a:extLst>
                </p:cNvPr>
                <p:cNvSpPr/>
                <p:nvPr/>
              </p:nvSpPr>
              <p:spPr>
                <a:xfrm>
                  <a:off x="6194849" y="953598"/>
                  <a:ext cx="260204" cy="72997"/>
                </a:xfrm>
                <a:custGeom>
                  <a:avLst/>
                  <a:gdLst>
                    <a:gd name="connsiteX0" fmla="*/ 1341 w 260204"/>
                    <a:gd name="connsiteY0" fmla="*/ 72985 h 72997"/>
                    <a:gd name="connsiteX1" fmla="*/ 124107 w 260204"/>
                    <a:gd name="connsiteY1" fmla="*/ 34885 h 72997"/>
                    <a:gd name="connsiteX2" fmla="*/ 238407 w 260204"/>
                    <a:gd name="connsiteY2" fmla="*/ 17952 h 72997"/>
                    <a:gd name="connsiteX3" fmla="*/ 255341 w 260204"/>
                    <a:gd name="connsiteY3" fmla="*/ 3135 h 72997"/>
                    <a:gd name="connsiteX4" fmla="*/ 179141 w 260204"/>
                    <a:gd name="connsiteY4" fmla="*/ 1019 h 72997"/>
                    <a:gd name="connsiteX5" fmla="*/ 111407 w 260204"/>
                    <a:gd name="connsiteY5" fmla="*/ 15835 h 72997"/>
                    <a:gd name="connsiteX6" fmla="*/ 60607 w 260204"/>
                    <a:gd name="connsiteY6" fmla="*/ 30652 h 72997"/>
                    <a:gd name="connsiteX7" fmla="*/ 1341 w 260204"/>
                    <a:gd name="connsiteY7" fmla="*/ 72985 h 72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0204" h="72997">
                      <a:moveTo>
                        <a:pt x="1341" y="72985"/>
                      </a:moveTo>
                      <a:cubicBezTo>
                        <a:pt x="11924" y="73690"/>
                        <a:pt x="84596" y="44057"/>
                        <a:pt x="124107" y="34885"/>
                      </a:cubicBezTo>
                      <a:cubicBezTo>
                        <a:pt x="163618" y="25713"/>
                        <a:pt x="216535" y="23244"/>
                        <a:pt x="238407" y="17952"/>
                      </a:cubicBezTo>
                      <a:cubicBezTo>
                        <a:pt x="260279" y="12660"/>
                        <a:pt x="265219" y="5957"/>
                        <a:pt x="255341" y="3135"/>
                      </a:cubicBezTo>
                      <a:cubicBezTo>
                        <a:pt x="245463" y="313"/>
                        <a:pt x="203130" y="-1098"/>
                        <a:pt x="179141" y="1019"/>
                      </a:cubicBezTo>
                      <a:cubicBezTo>
                        <a:pt x="155152" y="3136"/>
                        <a:pt x="131163" y="10896"/>
                        <a:pt x="111407" y="15835"/>
                      </a:cubicBezTo>
                      <a:cubicBezTo>
                        <a:pt x="91651" y="20774"/>
                        <a:pt x="75424" y="24302"/>
                        <a:pt x="60607" y="30652"/>
                      </a:cubicBezTo>
                      <a:cubicBezTo>
                        <a:pt x="45790" y="37002"/>
                        <a:pt x="-9242" y="72280"/>
                        <a:pt x="1341" y="7298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9" name="フリーフォーム: 図形 338">
                  <a:extLst>
                    <a:ext uri="{FF2B5EF4-FFF2-40B4-BE49-F238E27FC236}">
                      <a16:creationId xmlns:a16="http://schemas.microsoft.com/office/drawing/2014/main" id="{5C555659-1D95-4E3E-A3E8-6C38EED3C5A0}"/>
                    </a:ext>
                  </a:extLst>
                </p:cNvPr>
                <p:cNvSpPr/>
                <p:nvPr/>
              </p:nvSpPr>
              <p:spPr>
                <a:xfrm>
                  <a:off x="6845817" y="913716"/>
                  <a:ext cx="309324" cy="38797"/>
                </a:xfrm>
                <a:custGeom>
                  <a:avLst/>
                  <a:gdLst>
                    <a:gd name="connsiteX0" fmla="*/ 189 w 309324"/>
                    <a:gd name="connsiteY0" fmla="*/ 38784 h 38797"/>
                    <a:gd name="connsiteX1" fmla="*/ 161056 w 309324"/>
                    <a:gd name="connsiteY1" fmla="*/ 7034 h 38797"/>
                    <a:gd name="connsiteX2" fmla="*/ 264773 w 309324"/>
                    <a:gd name="connsiteY2" fmla="*/ 11267 h 38797"/>
                    <a:gd name="connsiteX3" fmla="*/ 309223 w 309324"/>
                    <a:gd name="connsiteY3" fmla="*/ 21851 h 38797"/>
                    <a:gd name="connsiteX4" fmla="*/ 254189 w 309324"/>
                    <a:gd name="connsiteY4" fmla="*/ 7034 h 38797"/>
                    <a:gd name="connsiteX5" fmla="*/ 188573 w 309324"/>
                    <a:gd name="connsiteY5" fmla="*/ 684 h 38797"/>
                    <a:gd name="connsiteX6" fmla="*/ 129306 w 309324"/>
                    <a:gd name="connsiteY6" fmla="*/ 2801 h 38797"/>
                    <a:gd name="connsiteX7" fmla="*/ 189 w 309324"/>
                    <a:gd name="connsiteY7" fmla="*/ 38784 h 38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9324" h="38797">
                      <a:moveTo>
                        <a:pt x="189" y="38784"/>
                      </a:moveTo>
                      <a:cubicBezTo>
                        <a:pt x="5481" y="39489"/>
                        <a:pt x="116959" y="11620"/>
                        <a:pt x="161056" y="7034"/>
                      </a:cubicBezTo>
                      <a:cubicBezTo>
                        <a:pt x="205153" y="2448"/>
                        <a:pt x="240079" y="8798"/>
                        <a:pt x="264773" y="11267"/>
                      </a:cubicBezTo>
                      <a:cubicBezTo>
                        <a:pt x="289467" y="13736"/>
                        <a:pt x="310987" y="22557"/>
                        <a:pt x="309223" y="21851"/>
                      </a:cubicBezTo>
                      <a:cubicBezTo>
                        <a:pt x="307459" y="21145"/>
                        <a:pt x="274297" y="10562"/>
                        <a:pt x="254189" y="7034"/>
                      </a:cubicBezTo>
                      <a:cubicBezTo>
                        <a:pt x="234081" y="3506"/>
                        <a:pt x="209387" y="1389"/>
                        <a:pt x="188573" y="684"/>
                      </a:cubicBezTo>
                      <a:cubicBezTo>
                        <a:pt x="167759" y="-21"/>
                        <a:pt x="156470" y="-1079"/>
                        <a:pt x="129306" y="2801"/>
                      </a:cubicBezTo>
                      <a:cubicBezTo>
                        <a:pt x="102142" y="6681"/>
                        <a:pt x="-5103" y="38079"/>
                        <a:pt x="189" y="3878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0" name="フリーフォーム: 図形 339">
                  <a:extLst>
                    <a:ext uri="{FF2B5EF4-FFF2-40B4-BE49-F238E27FC236}">
                      <a16:creationId xmlns:a16="http://schemas.microsoft.com/office/drawing/2014/main" id="{51A81A14-FACE-4A83-A655-11B9DB708426}"/>
                    </a:ext>
                  </a:extLst>
                </p:cNvPr>
                <p:cNvSpPr/>
                <p:nvPr/>
              </p:nvSpPr>
              <p:spPr>
                <a:xfrm>
                  <a:off x="7752972" y="3298569"/>
                  <a:ext cx="431580" cy="681638"/>
                </a:xfrm>
                <a:custGeom>
                  <a:avLst/>
                  <a:gdLst>
                    <a:gd name="connsiteX0" fmla="*/ 430239 w 431580"/>
                    <a:gd name="connsiteY0" fmla="*/ 256 h 681638"/>
                    <a:gd name="connsiteX1" fmla="*/ 419126 w 431580"/>
                    <a:gd name="connsiteY1" fmla="*/ 95506 h 681638"/>
                    <a:gd name="connsiteX2" fmla="*/ 376264 w 431580"/>
                    <a:gd name="connsiteY2" fmla="*/ 181231 h 681638"/>
                    <a:gd name="connsiteX3" fmla="*/ 268314 w 431580"/>
                    <a:gd name="connsiteY3" fmla="*/ 338394 h 681638"/>
                    <a:gd name="connsiteX4" fmla="*/ 225451 w 431580"/>
                    <a:gd name="connsiteY4" fmla="*/ 403481 h 681638"/>
                    <a:gd name="connsiteX5" fmla="*/ 176239 w 431580"/>
                    <a:gd name="connsiteY5" fmla="*/ 468569 h 681638"/>
                    <a:gd name="connsiteX6" fmla="*/ 147664 w 431580"/>
                    <a:gd name="connsiteY6" fmla="*/ 517781 h 681638"/>
                    <a:gd name="connsiteX7" fmla="*/ 100039 w 431580"/>
                    <a:gd name="connsiteY7" fmla="*/ 584456 h 681638"/>
                    <a:gd name="connsiteX8" fmla="*/ 63526 w 431580"/>
                    <a:gd name="connsiteY8" fmla="*/ 628906 h 681638"/>
                    <a:gd name="connsiteX9" fmla="*/ 26 w 431580"/>
                    <a:gd name="connsiteY9" fmla="*/ 681294 h 681638"/>
                    <a:gd name="connsiteX10" fmla="*/ 71464 w 431580"/>
                    <a:gd name="connsiteY10" fmla="*/ 601919 h 681638"/>
                    <a:gd name="connsiteX11" fmla="*/ 173064 w 431580"/>
                    <a:gd name="connsiteY11" fmla="*/ 441581 h 681638"/>
                    <a:gd name="connsiteX12" fmla="*/ 246089 w 431580"/>
                    <a:gd name="connsiteY12" fmla="*/ 319344 h 681638"/>
                    <a:gd name="connsiteX13" fmla="*/ 352451 w 431580"/>
                    <a:gd name="connsiteY13" fmla="*/ 185994 h 681638"/>
                    <a:gd name="connsiteX14" fmla="*/ 393726 w 431580"/>
                    <a:gd name="connsiteY14" fmla="*/ 125669 h 681638"/>
                    <a:gd name="connsiteX15" fmla="*/ 430239 w 431580"/>
                    <a:gd name="connsiteY15" fmla="*/ 256 h 681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31580" h="681638">
                      <a:moveTo>
                        <a:pt x="430239" y="256"/>
                      </a:moveTo>
                      <a:cubicBezTo>
                        <a:pt x="434472" y="-4771"/>
                        <a:pt x="428122" y="65344"/>
                        <a:pt x="419126" y="95506"/>
                      </a:cubicBezTo>
                      <a:cubicBezTo>
                        <a:pt x="410130" y="125669"/>
                        <a:pt x="401399" y="140750"/>
                        <a:pt x="376264" y="181231"/>
                      </a:cubicBezTo>
                      <a:cubicBezTo>
                        <a:pt x="351129" y="221712"/>
                        <a:pt x="293449" y="301352"/>
                        <a:pt x="268314" y="338394"/>
                      </a:cubicBezTo>
                      <a:cubicBezTo>
                        <a:pt x="243179" y="375436"/>
                        <a:pt x="240797" y="381785"/>
                        <a:pt x="225451" y="403481"/>
                      </a:cubicBezTo>
                      <a:cubicBezTo>
                        <a:pt x="210105" y="425177"/>
                        <a:pt x="189203" y="449519"/>
                        <a:pt x="176239" y="468569"/>
                      </a:cubicBezTo>
                      <a:cubicBezTo>
                        <a:pt x="163275" y="487619"/>
                        <a:pt x="160364" y="498467"/>
                        <a:pt x="147664" y="517781"/>
                      </a:cubicBezTo>
                      <a:cubicBezTo>
                        <a:pt x="134964" y="537095"/>
                        <a:pt x="114062" y="565935"/>
                        <a:pt x="100039" y="584456"/>
                      </a:cubicBezTo>
                      <a:cubicBezTo>
                        <a:pt x="86016" y="602977"/>
                        <a:pt x="80195" y="612766"/>
                        <a:pt x="63526" y="628906"/>
                      </a:cubicBezTo>
                      <a:cubicBezTo>
                        <a:pt x="46857" y="645046"/>
                        <a:pt x="-1297" y="685792"/>
                        <a:pt x="26" y="681294"/>
                      </a:cubicBezTo>
                      <a:cubicBezTo>
                        <a:pt x="1349" y="676796"/>
                        <a:pt x="42624" y="641871"/>
                        <a:pt x="71464" y="601919"/>
                      </a:cubicBezTo>
                      <a:cubicBezTo>
                        <a:pt x="100304" y="561967"/>
                        <a:pt x="143960" y="488677"/>
                        <a:pt x="173064" y="441581"/>
                      </a:cubicBezTo>
                      <a:cubicBezTo>
                        <a:pt x="202168" y="394485"/>
                        <a:pt x="216191" y="361942"/>
                        <a:pt x="246089" y="319344"/>
                      </a:cubicBezTo>
                      <a:cubicBezTo>
                        <a:pt x="275987" y="276746"/>
                        <a:pt x="327845" y="218273"/>
                        <a:pt x="352451" y="185994"/>
                      </a:cubicBezTo>
                      <a:cubicBezTo>
                        <a:pt x="377057" y="153715"/>
                        <a:pt x="381290" y="152127"/>
                        <a:pt x="393726" y="125669"/>
                      </a:cubicBezTo>
                      <a:cubicBezTo>
                        <a:pt x="406161" y="99211"/>
                        <a:pt x="426006" y="5283"/>
                        <a:pt x="430239" y="25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1" name="フリーフォーム: 図形 340">
                  <a:extLst>
                    <a:ext uri="{FF2B5EF4-FFF2-40B4-BE49-F238E27FC236}">
                      <a16:creationId xmlns:a16="http://schemas.microsoft.com/office/drawing/2014/main" id="{6A9DA1CB-D964-43F0-A098-BE98DBE36D64}"/>
                    </a:ext>
                  </a:extLst>
                </p:cNvPr>
                <p:cNvSpPr/>
                <p:nvPr/>
              </p:nvSpPr>
              <p:spPr>
                <a:xfrm>
                  <a:off x="5880515" y="3553858"/>
                  <a:ext cx="139991" cy="238254"/>
                </a:xfrm>
                <a:custGeom>
                  <a:avLst/>
                  <a:gdLst>
                    <a:gd name="connsiteX0" fmla="*/ 291 w 139991"/>
                    <a:gd name="connsiteY0" fmla="*/ 25 h 238254"/>
                    <a:gd name="connsiteX1" fmla="*/ 74375 w 139991"/>
                    <a:gd name="connsiteY1" fmla="*/ 127025 h 238254"/>
                    <a:gd name="connsiteX2" fmla="*/ 139991 w 139991"/>
                    <a:gd name="connsiteY2" fmla="*/ 237092 h 238254"/>
                    <a:gd name="connsiteX3" fmla="*/ 74375 w 139991"/>
                    <a:gd name="connsiteY3" fmla="*/ 182059 h 238254"/>
                    <a:gd name="connsiteX4" fmla="*/ 48975 w 139991"/>
                    <a:gd name="connsiteY4" fmla="*/ 137609 h 238254"/>
                    <a:gd name="connsiteX5" fmla="*/ 291 w 139991"/>
                    <a:gd name="connsiteY5" fmla="*/ 25 h 2382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9991" h="238254">
                      <a:moveTo>
                        <a:pt x="291" y="25"/>
                      </a:moveTo>
                      <a:cubicBezTo>
                        <a:pt x="4524" y="-1739"/>
                        <a:pt x="51092" y="87514"/>
                        <a:pt x="74375" y="127025"/>
                      </a:cubicBezTo>
                      <a:cubicBezTo>
                        <a:pt x="97658" y="166536"/>
                        <a:pt x="139991" y="227920"/>
                        <a:pt x="139991" y="237092"/>
                      </a:cubicBezTo>
                      <a:cubicBezTo>
                        <a:pt x="139991" y="246264"/>
                        <a:pt x="89544" y="198639"/>
                        <a:pt x="74375" y="182059"/>
                      </a:cubicBezTo>
                      <a:cubicBezTo>
                        <a:pt x="59206" y="165479"/>
                        <a:pt x="58853" y="163715"/>
                        <a:pt x="48975" y="137609"/>
                      </a:cubicBezTo>
                      <a:cubicBezTo>
                        <a:pt x="39097" y="111503"/>
                        <a:pt x="-3942" y="1789"/>
                        <a:pt x="291" y="2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2" name="フリーフォーム: 図形 341">
                  <a:extLst>
                    <a:ext uri="{FF2B5EF4-FFF2-40B4-BE49-F238E27FC236}">
                      <a16:creationId xmlns:a16="http://schemas.microsoft.com/office/drawing/2014/main" id="{842F9123-7DD5-423E-902E-BAA6591B8496}"/>
                    </a:ext>
                  </a:extLst>
                </p:cNvPr>
                <p:cNvSpPr/>
                <p:nvPr/>
              </p:nvSpPr>
              <p:spPr>
                <a:xfrm>
                  <a:off x="5791781" y="3629842"/>
                  <a:ext cx="100544" cy="261543"/>
                </a:xfrm>
                <a:custGeom>
                  <a:avLst/>
                  <a:gdLst>
                    <a:gd name="connsiteX0" fmla="*/ 125 w 100544"/>
                    <a:gd name="connsiteY0" fmla="*/ 241 h 261543"/>
                    <a:gd name="connsiteX1" fmla="*/ 72092 w 100544"/>
                    <a:gd name="connsiteY1" fmla="*/ 135708 h 261543"/>
                    <a:gd name="connsiteX2" fmla="*/ 97492 w 100544"/>
                    <a:gd name="connsiteY2" fmla="*/ 260591 h 261543"/>
                    <a:gd name="connsiteX3" fmla="*/ 95375 w 100544"/>
                    <a:gd name="connsiteY3" fmla="*/ 188625 h 261543"/>
                    <a:gd name="connsiteX4" fmla="*/ 55159 w 100544"/>
                    <a:gd name="connsiteY4" fmla="*/ 103958 h 261543"/>
                    <a:gd name="connsiteX5" fmla="*/ 125 w 100544"/>
                    <a:gd name="connsiteY5" fmla="*/ 241 h 26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0544" h="261543">
                      <a:moveTo>
                        <a:pt x="125" y="241"/>
                      </a:moveTo>
                      <a:cubicBezTo>
                        <a:pt x="2947" y="5533"/>
                        <a:pt x="55864" y="92316"/>
                        <a:pt x="72092" y="135708"/>
                      </a:cubicBezTo>
                      <a:cubicBezTo>
                        <a:pt x="88320" y="179100"/>
                        <a:pt x="93612" y="251772"/>
                        <a:pt x="97492" y="260591"/>
                      </a:cubicBezTo>
                      <a:cubicBezTo>
                        <a:pt x="101373" y="269411"/>
                        <a:pt x="102430" y="214730"/>
                        <a:pt x="95375" y="188625"/>
                      </a:cubicBezTo>
                      <a:cubicBezTo>
                        <a:pt x="88320" y="162520"/>
                        <a:pt x="67506" y="129711"/>
                        <a:pt x="55159" y="103958"/>
                      </a:cubicBezTo>
                      <a:cubicBezTo>
                        <a:pt x="42812" y="78205"/>
                        <a:pt x="-2697" y="-5051"/>
                        <a:pt x="125" y="24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3" name="フリーフォーム: 図形 342">
                  <a:extLst>
                    <a:ext uri="{FF2B5EF4-FFF2-40B4-BE49-F238E27FC236}">
                      <a16:creationId xmlns:a16="http://schemas.microsoft.com/office/drawing/2014/main" id="{6121F4DD-5CA3-4335-B56D-AAA6C1550FC2}"/>
                    </a:ext>
                  </a:extLst>
                </p:cNvPr>
                <p:cNvSpPr/>
                <p:nvPr/>
              </p:nvSpPr>
              <p:spPr>
                <a:xfrm>
                  <a:off x="5904080" y="3750708"/>
                  <a:ext cx="98001" cy="198992"/>
                </a:xfrm>
                <a:custGeom>
                  <a:avLst/>
                  <a:gdLst>
                    <a:gd name="connsiteX0" fmla="*/ 10 w 98001"/>
                    <a:gd name="connsiteY0" fmla="*/ 2142 h 198992"/>
                    <a:gd name="connsiteX1" fmla="*/ 21176 w 98001"/>
                    <a:gd name="connsiteY1" fmla="*/ 48709 h 198992"/>
                    <a:gd name="connsiteX2" fmla="*/ 76210 w 98001"/>
                    <a:gd name="connsiteY2" fmla="*/ 160892 h 198992"/>
                    <a:gd name="connsiteX3" fmla="*/ 97376 w 98001"/>
                    <a:gd name="connsiteY3" fmla="*/ 198992 h 198992"/>
                    <a:gd name="connsiteX4" fmla="*/ 55043 w 98001"/>
                    <a:gd name="connsiteY4" fmla="*/ 160892 h 198992"/>
                    <a:gd name="connsiteX5" fmla="*/ 23293 w 98001"/>
                    <a:gd name="connsiteY5" fmla="*/ 112209 h 198992"/>
                    <a:gd name="connsiteX6" fmla="*/ 10 w 98001"/>
                    <a:gd name="connsiteY6" fmla="*/ 2142 h 198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001" h="198992">
                      <a:moveTo>
                        <a:pt x="10" y="2142"/>
                      </a:moveTo>
                      <a:cubicBezTo>
                        <a:pt x="-343" y="-8441"/>
                        <a:pt x="8476" y="22251"/>
                        <a:pt x="21176" y="48709"/>
                      </a:cubicBezTo>
                      <a:cubicBezTo>
                        <a:pt x="33876" y="75167"/>
                        <a:pt x="63510" y="135845"/>
                        <a:pt x="76210" y="160892"/>
                      </a:cubicBezTo>
                      <a:cubicBezTo>
                        <a:pt x="88910" y="185939"/>
                        <a:pt x="100904" y="198992"/>
                        <a:pt x="97376" y="198992"/>
                      </a:cubicBezTo>
                      <a:cubicBezTo>
                        <a:pt x="93848" y="198992"/>
                        <a:pt x="67390" y="175356"/>
                        <a:pt x="55043" y="160892"/>
                      </a:cubicBezTo>
                      <a:cubicBezTo>
                        <a:pt x="42696" y="146428"/>
                        <a:pt x="31407" y="134787"/>
                        <a:pt x="23293" y="112209"/>
                      </a:cubicBezTo>
                      <a:cubicBezTo>
                        <a:pt x="15179" y="89631"/>
                        <a:pt x="363" y="12725"/>
                        <a:pt x="10" y="214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4" name="フリーフォーム: 図形 343">
                  <a:extLst>
                    <a:ext uri="{FF2B5EF4-FFF2-40B4-BE49-F238E27FC236}">
                      <a16:creationId xmlns:a16="http://schemas.microsoft.com/office/drawing/2014/main" id="{3710A459-66EF-4472-9C29-B0EAD2B25CF6}"/>
                    </a:ext>
                  </a:extLst>
                </p:cNvPr>
                <p:cNvSpPr/>
                <p:nvPr/>
              </p:nvSpPr>
              <p:spPr>
                <a:xfrm>
                  <a:off x="6427455" y="3599570"/>
                  <a:ext cx="742460" cy="336924"/>
                </a:xfrm>
                <a:custGeom>
                  <a:avLst/>
                  <a:gdLst>
                    <a:gd name="connsiteX0" fmla="*/ 3685 w 742460"/>
                    <a:gd name="connsiteY0" fmla="*/ 2997 h 336924"/>
                    <a:gd name="connsiteX1" fmla="*/ 175135 w 742460"/>
                    <a:gd name="connsiteY1" fmla="*/ 45330 h 336924"/>
                    <a:gd name="connsiteX2" fmla="*/ 382568 w 742460"/>
                    <a:gd name="connsiteY2" fmla="*/ 53797 h 336924"/>
                    <a:gd name="connsiteX3" fmla="*/ 645035 w 742460"/>
                    <a:gd name="connsiteY3" fmla="*/ 43213 h 336924"/>
                    <a:gd name="connsiteX4" fmla="*/ 742401 w 742460"/>
                    <a:gd name="connsiteY4" fmla="*/ 36863 h 336924"/>
                    <a:gd name="connsiteX5" fmla="*/ 657735 w 742460"/>
                    <a:gd name="connsiteY5" fmla="*/ 115180 h 336924"/>
                    <a:gd name="connsiteX6" fmla="*/ 551901 w 742460"/>
                    <a:gd name="connsiteY6" fmla="*/ 178680 h 336924"/>
                    <a:gd name="connsiteX7" fmla="*/ 427018 w 742460"/>
                    <a:gd name="connsiteY7" fmla="*/ 240063 h 336924"/>
                    <a:gd name="connsiteX8" fmla="*/ 297901 w 742460"/>
                    <a:gd name="connsiteY8" fmla="*/ 307797 h 336924"/>
                    <a:gd name="connsiteX9" fmla="*/ 196301 w 742460"/>
                    <a:gd name="connsiteY9" fmla="*/ 333197 h 336924"/>
                    <a:gd name="connsiteX10" fmla="*/ 137035 w 742460"/>
                    <a:gd name="connsiteY10" fmla="*/ 231597 h 336924"/>
                    <a:gd name="connsiteX11" fmla="*/ 62951 w 742460"/>
                    <a:gd name="connsiteY11" fmla="*/ 138463 h 336924"/>
                    <a:gd name="connsiteX12" fmla="*/ 3685 w 742460"/>
                    <a:gd name="connsiteY12" fmla="*/ 2997 h 336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42460" h="336924">
                      <a:moveTo>
                        <a:pt x="3685" y="2997"/>
                      </a:moveTo>
                      <a:cubicBezTo>
                        <a:pt x="22382" y="-12525"/>
                        <a:pt x="111988" y="36863"/>
                        <a:pt x="175135" y="45330"/>
                      </a:cubicBezTo>
                      <a:cubicBezTo>
                        <a:pt x="238282" y="53797"/>
                        <a:pt x="304251" y="54150"/>
                        <a:pt x="382568" y="53797"/>
                      </a:cubicBezTo>
                      <a:cubicBezTo>
                        <a:pt x="460885" y="53444"/>
                        <a:pt x="585063" y="46035"/>
                        <a:pt x="645035" y="43213"/>
                      </a:cubicBezTo>
                      <a:cubicBezTo>
                        <a:pt x="705007" y="40391"/>
                        <a:pt x="740284" y="24869"/>
                        <a:pt x="742401" y="36863"/>
                      </a:cubicBezTo>
                      <a:cubicBezTo>
                        <a:pt x="744518" y="48857"/>
                        <a:pt x="689485" y="91544"/>
                        <a:pt x="657735" y="115180"/>
                      </a:cubicBezTo>
                      <a:cubicBezTo>
                        <a:pt x="625985" y="138816"/>
                        <a:pt x="590354" y="157866"/>
                        <a:pt x="551901" y="178680"/>
                      </a:cubicBezTo>
                      <a:cubicBezTo>
                        <a:pt x="513448" y="199494"/>
                        <a:pt x="469351" y="218544"/>
                        <a:pt x="427018" y="240063"/>
                      </a:cubicBezTo>
                      <a:cubicBezTo>
                        <a:pt x="384685" y="261582"/>
                        <a:pt x="336354" y="292275"/>
                        <a:pt x="297901" y="307797"/>
                      </a:cubicBezTo>
                      <a:cubicBezTo>
                        <a:pt x="259448" y="323319"/>
                        <a:pt x="223112" y="345897"/>
                        <a:pt x="196301" y="333197"/>
                      </a:cubicBezTo>
                      <a:cubicBezTo>
                        <a:pt x="169490" y="320497"/>
                        <a:pt x="159260" y="264053"/>
                        <a:pt x="137035" y="231597"/>
                      </a:cubicBezTo>
                      <a:cubicBezTo>
                        <a:pt x="114810" y="199141"/>
                        <a:pt x="83412" y="171977"/>
                        <a:pt x="62951" y="138463"/>
                      </a:cubicBezTo>
                      <a:cubicBezTo>
                        <a:pt x="42490" y="104949"/>
                        <a:pt x="-15012" y="18519"/>
                        <a:pt x="3685" y="2997"/>
                      </a:cubicBezTo>
                      <a:close/>
                    </a:path>
                  </a:pathLst>
                </a:custGeom>
                <a:solidFill>
                  <a:srgbClr val="FF0000">
                    <a:alpha val="3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5" name="フリーフォーム: 図形 344">
                  <a:extLst>
                    <a:ext uri="{FF2B5EF4-FFF2-40B4-BE49-F238E27FC236}">
                      <a16:creationId xmlns:a16="http://schemas.microsoft.com/office/drawing/2014/main" id="{392CED21-19BC-428D-8933-27BFBF86158A}"/>
                    </a:ext>
                  </a:extLst>
                </p:cNvPr>
                <p:cNvSpPr/>
                <p:nvPr/>
              </p:nvSpPr>
              <p:spPr>
                <a:xfrm>
                  <a:off x="7775223" y="3781425"/>
                  <a:ext cx="206375" cy="885825"/>
                </a:xfrm>
                <a:custGeom>
                  <a:avLst/>
                  <a:gdLst>
                    <a:gd name="connsiteX0" fmla="*/ 206375 w 206375"/>
                    <a:gd name="connsiteY0" fmla="*/ 0 h 885825"/>
                    <a:gd name="connsiteX1" fmla="*/ 180975 w 206375"/>
                    <a:gd name="connsiteY1" fmla="*/ 136525 h 885825"/>
                    <a:gd name="connsiteX2" fmla="*/ 174625 w 206375"/>
                    <a:gd name="connsiteY2" fmla="*/ 336550 h 885825"/>
                    <a:gd name="connsiteX3" fmla="*/ 165100 w 206375"/>
                    <a:gd name="connsiteY3" fmla="*/ 428625 h 885825"/>
                    <a:gd name="connsiteX4" fmla="*/ 104775 w 206375"/>
                    <a:gd name="connsiteY4" fmla="*/ 590550 h 885825"/>
                    <a:gd name="connsiteX5" fmla="*/ 0 w 206375"/>
                    <a:gd name="connsiteY5" fmla="*/ 885825 h 885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6375" h="885825">
                      <a:moveTo>
                        <a:pt x="206375" y="0"/>
                      </a:moveTo>
                      <a:cubicBezTo>
                        <a:pt x="196321" y="40216"/>
                        <a:pt x="186267" y="80433"/>
                        <a:pt x="180975" y="136525"/>
                      </a:cubicBezTo>
                      <a:cubicBezTo>
                        <a:pt x="175683" y="192617"/>
                        <a:pt x="177271" y="287867"/>
                        <a:pt x="174625" y="336550"/>
                      </a:cubicBezTo>
                      <a:cubicBezTo>
                        <a:pt x="171979" y="385233"/>
                        <a:pt x="176742" y="386292"/>
                        <a:pt x="165100" y="428625"/>
                      </a:cubicBezTo>
                      <a:cubicBezTo>
                        <a:pt x="153458" y="470958"/>
                        <a:pt x="132292" y="514350"/>
                        <a:pt x="104775" y="590550"/>
                      </a:cubicBezTo>
                      <a:cubicBezTo>
                        <a:pt x="77258" y="666750"/>
                        <a:pt x="38629" y="776287"/>
                        <a:pt x="0" y="885825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6" name="フリーフォーム: 図形 345">
                  <a:extLst>
                    <a:ext uri="{FF2B5EF4-FFF2-40B4-BE49-F238E27FC236}">
                      <a16:creationId xmlns:a16="http://schemas.microsoft.com/office/drawing/2014/main" id="{867141C5-6FEB-450F-99E9-44CECB69963F}"/>
                    </a:ext>
                  </a:extLst>
                </p:cNvPr>
                <p:cNvSpPr/>
                <p:nvPr/>
              </p:nvSpPr>
              <p:spPr>
                <a:xfrm>
                  <a:off x="5378098" y="3289300"/>
                  <a:ext cx="320675" cy="946150"/>
                </a:xfrm>
                <a:custGeom>
                  <a:avLst/>
                  <a:gdLst>
                    <a:gd name="connsiteX0" fmla="*/ 0 w 320675"/>
                    <a:gd name="connsiteY0" fmla="*/ 0 h 946150"/>
                    <a:gd name="connsiteX1" fmla="*/ 63500 w 320675"/>
                    <a:gd name="connsiteY1" fmla="*/ 171450 h 946150"/>
                    <a:gd name="connsiteX2" fmla="*/ 174625 w 320675"/>
                    <a:gd name="connsiteY2" fmla="*/ 488950 h 946150"/>
                    <a:gd name="connsiteX3" fmla="*/ 269875 w 320675"/>
                    <a:gd name="connsiteY3" fmla="*/ 819150 h 946150"/>
                    <a:gd name="connsiteX4" fmla="*/ 320675 w 320675"/>
                    <a:gd name="connsiteY4" fmla="*/ 946150 h 946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0675" h="946150">
                      <a:moveTo>
                        <a:pt x="0" y="0"/>
                      </a:moveTo>
                      <a:cubicBezTo>
                        <a:pt x="17198" y="44979"/>
                        <a:pt x="34396" y="89958"/>
                        <a:pt x="63500" y="171450"/>
                      </a:cubicBezTo>
                      <a:cubicBezTo>
                        <a:pt x="92604" y="252942"/>
                        <a:pt x="140229" y="381000"/>
                        <a:pt x="174625" y="488950"/>
                      </a:cubicBezTo>
                      <a:cubicBezTo>
                        <a:pt x="209021" y="596900"/>
                        <a:pt x="245533" y="742950"/>
                        <a:pt x="269875" y="819150"/>
                      </a:cubicBezTo>
                      <a:cubicBezTo>
                        <a:pt x="294217" y="895350"/>
                        <a:pt x="307446" y="920750"/>
                        <a:pt x="320675" y="946150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7" name="フリーフォーム: 図形 346">
                  <a:extLst>
                    <a:ext uri="{FF2B5EF4-FFF2-40B4-BE49-F238E27FC236}">
                      <a16:creationId xmlns:a16="http://schemas.microsoft.com/office/drawing/2014/main" id="{4A490E50-F727-40DD-A17A-EB928C68B58C}"/>
                    </a:ext>
                  </a:extLst>
                </p:cNvPr>
                <p:cNvSpPr/>
                <p:nvPr/>
              </p:nvSpPr>
              <p:spPr>
                <a:xfrm>
                  <a:off x="5535682" y="3612859"/>
                  <a:ext cx="743279" cy="909038"/>
                </a:xfrm>
                <a:custGeom>
                  <a:avLst/>
                  <a:gdLst>
                    <a:gd name="connsiteX0" fmla="*/ 6458 w 743279"/>
                    <a:gd name="connsiteY0" fmla="*/ 2408 h 909038"/>
                    <a:gd name="connsiteX1" fmla="*/ 226591 w 743279"/>
                    <a:gd name="connsiteY1" fmla="*/ 273341 h 909038"/>
                    <a:gd name="connsiteX2" fmla="*/ 493291 w 743279"/>
                    <a:gd name="connsiteY2" fmla="*/ 493474 h 909038"/>
                    <a:gd name="connsiteX3" fmla="*/ 586424 w 743279"/>
                    <a:gd name="connsiteY3" fmla="*/ 561208 h 909038"/>
                    <a:gd name="connsiteX4" fmla="*/ 704958 w 743279"/>
                    <a:gd name="connsiteY4" fmla="*/ 603541 h 909038"/>
                    <a:gd name="connsiteX5" fmla="*/ 743058 w 743279"/>
                    <a:gd name="connsiteY5" fmla="*/ 633174 h 909038"/>
                    <a:gd name="connsiteX6" fmla="*/ 717658 w 743279"/>
                    <a:gd name="connsiteY6" fmla="*/ 692441 h 909038"/>
                    <a:gd name="connsiteX7" fmla="*/ 658391 w 743279"/>
                    <a:gd name="connsiteY7" fmla="*/ 755941 h 909038"/>
                    <a:gd name="connsiteX8" fmla="*/ 594891 w 743279"/>
                    <a:gd name="connsiteY8" fmla="*/ 840608 h 909038"/>
                    <a:gd name="connsiteX9" fmla="*/ 319724 w 743279"/>
                    <a:gd name="connsiteY9" fmla="*/ 899874 h 909038"/>
                    <a:gd name="connsiteX10" fmla="*/ 196958 w 743279"/>
                    <a:gd name="connsiteY10" fmla="*/ 637408 h 909038"/>
                    <a:gd name="connsiteX11" fmla="*/ 129224 w 743279"/>
                    <a:gd name="connsiteY11" fmla="*/ 438441 h 909038"/>
                    <a:gd name="connsiteX12" fmla="*/ 108058 w 743279"/>
                    <a:gd name="connsiteY12" fmla="*/ 273341 h 909038"/>
                    <a:gd name="connsiteX13" fmla="*/ 61491 w 743279"/>
                    <a:gd name="connsiteY13" fmla="*/ 146341 h 909038"/>
                    <a:gd name="connsiteX14" fmla="*/ 6458 w 743279"/>
                    <a:gd name="connsiteY14" fmla="*/ 2408 h 9090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3279" h="909038">
                      <a:moveTo>
                        <a:pt x="6458" y="2408"/>
                      </a:moveTo>
                      <a:cubicBezTo>
                        <a:pt x="33975" y="23575"/>
                        <a:pt x="145452" y="191497"/>
                        <a:pt x="226591" y="273341"/>
                      </a:cubicBezTo>
                      <a:cubicBezTo>
                        <a:pt x="307730" y="355185"/>
                        <a:pt x="433319" y="445496"/>
                        <a:pt x="493291" y="493474"/>
                      </a:cubicBezTo>
                      <a:cubicBezTo>
                        <a:pt x="553263" y="541452"/>
                        <a:pt x="551146" y="542864"/>
                        <a:pt x="586424" y="561208"/>
                      </a:cubicBezTo>
                      <a:cubicBezTo>
                        <a:pt x="621702" y="579552"/>
                        <a:pt x="678852" y="591547"/>
                        <a:pt x="704958" y="603541"/>
                      </a:cubicBezTo>
                      <a:cubicBezTo>
                        <a:pt x="731064" y="615535"/>
                        <a:pt x="740941" y="618357"/>
                        <a:pt x="743058" y="633174"/>
                      </a:cubicBezTo>
                      <a:cubicBezTo>
                        <a:pt x="745175" y="647991"/>
                        <a:pt x="731769" y="671980"/>
                        <a:pt x="717658" y="692441"/>
                      </a:cubicBezTo>
                      <a:cubicBezTo>
                        <a:pt x="703547" y="712902"/>
                        <a:pt x="678852" y="731247"/>
                        <a:pt x="658391" y="755941"/>
                      </a:cubicBezTo>
                      <a:cubicBezTo>
                        <a:pt x="637930" y="780635"/>
                        <a:pt x="651335" y="816619"/>
                        <a:pt x="594891" y="840608"/>
                      </a:cubicBezTo>
                      <a:cubicBezTo>
                        <a:pt x="538447" y="864597"/>
                        <a:pt x="386046" y="933741"/>
                        <a:pt x="319724" y="899874"/>
                      </a:cubicBezTo>
                      <a:cubicBezTo>
                        <a:pt x="253402" y="866007"/>
                        <a:pt x="228708" y="714313"/>
                        <a:pt x="196958" y="637408"/>
                      </a:cubicBezTo>
                      <a:cubicBezTo>
                        <a:pt x="165208" y="560503"/>
                        <a:pt x="144041" y="499119"/>
                        <a:pt x="129224" y="438441"/>
                      </a:cubicBezTo>
                      <a:cubicBezTo>
                        <a:pt x="114407" y="377763"/>
                        <a:pt x="119347" y="322024"/>
                        <a:pt x="108058" y="273341"/>
                      </a:cubicBezTo>
                      <a:cubicBezTo>
                        <a:pt x="96769" y="224658"/>
                        <a:pt x="75602" y="187263"/>
                        <a:pt x="61491" y="146341"/>
                      </a:cubicBezTo>
                      <a:cubicBezTo>
                        <a:pt x="47380" y="105419"/>
                        <a:pt x="-21059" y="-18759"/>
                        <a:pt x="6458" y="2408"/>
                      </a:cubicBezTo>
                      <a:close/>
                    </a:path>
                  </a:pathLst>
                </a:custGeom>
                <a:solidFill>
                  <a:srgbClr val="FF0000">
                    <a:alpha val="4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8" name="フリーフォーム: 図形 347">
                  <a:extLst>
                    <a:ext uri="{FF2B5EF4-FFF2-40B4-BE49-F238E27FC236}">
                      <a16:creationId xmlns:a16="http://schemas.microsoft.com/office/drawing/2014/main" id="{2F1FF595-BAC0-4F16-9798-472621BBC177}"/>
                    </a:ext>
                  </a:extLst>
                </p:cNvPr>
                <p:cNvSpPr/>
                <p:nvPr/>
              </p:nvSpPr>
              <p:spPr>
                <a:xfrm>
                  <a:off x="5323987" y="2717800"/>
                  <a:ext cx="47761" cy="561975"/>
                </a:xfrm>
                <a:custGeom>
                  <a:avLst/>
                  <a:gdLst>
                    <a:gd name="connsiteX0" fmla="*/ 136 w 47761"/>
                    <a:gd name="connsiteY0" fmla="*/ 0 h 561975"/>
                    <a:gd name="connsiteX1" fmla="*/ 3311 w 47761"/>
                    <a:gd name="connsiteY1" fmla="*/ 238125 h 561975"/>
                    <a:gd name="connsiteX2" fmla="*/ 22361 w 47761"/>
                    <a:gd name="connsiteY2" fmla="*/ 450850 h 561975"/>
                    <a:gd name="connsiteX3" fmla="*/ 47761 w 47761"/>
                    <a:gd name="connsiteY3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761" h="561975">
                      <a:moveTo>
                        <a:pt x="136" y="0"/>
                      </a:moveTo>
                      <a:cubicBezTo>
                        <a:pt x="-129" y="81491"/>
                        <a:pt x="-393" y="162983"/>
                        <a:pt x="3311" y="238125"/>
                      </a:cubicBezTo>
                      <a:cubicBezTo>
                        <a:pt x="7015" y="313267"/>
                        <a:pt x="14953" y="396875"/>
                        <a:pt x="22361" y="450850"/>
                      </a:cubicBezTo>
                      <a:cubicBezTo>
                        <a:pt x="29769" y="504825"/>
                        <a:pt x="38765" y="533400"/>
                        <a:pt x="47761" y="561975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9" name="フリーフォーム: 図形 348">
                  <a:extLst>
                    <a:ext uri="{FF2B5EF4-FFF2-40B4-BE49-F238E27FC236}">
                      <a16:creationId xmlns:a16="http://schemas.microsoft.com/office/drawing/2014/main" id="{E56C7912-E009-4D0D-B5C6-ECAE35F3803F}"/>
                    </a:ext>
                  </a:extLst>
                </p:cNvPr>
                <p:cNvSpPr/>
                <p:nvPr/>
              </p:nvSpPr>
              <p:spPr>
                <a:xfrm>
                  <a:off x="7994298" y="1733550"/>
                  <a:ext cx="251380" cy="2022475"/>
                </a:xfrm>
                <a:custGeom>
                  <a:avLst/>
                  <a:gdLst>
                    <a:gd name="connsiteX0" fmla="*/ 174625 w 251380"/>
                    <a:gd name="connsiteY0" fmla="*/ 0 h 2022475"/>
                    <a:gd name="connsiteX1" fmla="*/ 222250 w 251380"/>
                    <a:gd name="connsiteY1" fmla="*/ 520700 h 2022475"/>
                    <a:gd name="connsiteX2" fmla="*/ 241300 w 251380"/>
                    <a:gd name="connsiteY2" fmla="*/ 1073150 h 2022475"/>
                    <a:gd name="connsiteX3" fmla="*/ 250825 w 251380"/>
                    <a:gd name="connsiteY3" fmla="*/ 1425575 h 2022475"/>
                    <a:gd name="connsiteX4" fmla="*/ 225425 w 251380"/>
                    <a:gd name="connsiteY4" fmla="*/ 1546225 h 2022475"/>
                    <a:gd name="connsiteX5" fmla="*/ 158750 w 251380"/>
                    <a:gd name="connsiteY5" fmla="*/ 1762125 h 2022475"/>
                    <a:gd name="connsiteX6" fmla="*/ 0 w 251380"/>
                    <a:gd name="connsiteY6" fmla="*/ 2022475 h 202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80" h="2022475">
                      <a:moveTo>
                        <a:pt x="174625" y="0"/>
                      </a:moveTo>
                      <a:cubicBezTo>
                        <a:pt x="192881" y="170921"/>
                        <a:pt x="211138" y="341842"/>
                        <a:pt x="222250" y="520700"/>
                      </a:cubicBezTo>
                      <a:cubicBezTo>
                        <a:pt x="233362" y="699558"/>
                        <a:pt x="236538" y="922338"/>
                        <a:pt x="241300" y="1073150"/>
                      </a:cubicBezTo>
                      <a:cubicBezTo>
                        <a:pt x="246062" y="1223962"/>
                        <a:pt x="253471" y="1346729"/>
                        <a:pt x="250825" y="1425575"/>
                      </a:cubicBezTo>
                      <a:cubicBezTo>
                        <a:pt x="248179" y="1504421"/>
                        <a:pt x="240771" y="1490133"/>
                        <a:pt x="225425" y="1546225"/>
                      </a:cubicBezTo>
                      <a:cubicBezTo>
                        <a:pt x="210079" y="1602317"/>
                        <a:pt x="196321" y="1682750"/>
                        <a:pt x="158750" y="1762125"/>
                      </a:cubicBezTo>
                      <a:cubicBezTo>
                        <a:pt x="121179" y="1841500"/>
                        <a:pt x="60589" y="1931987"/>
                        <a:pt x="0" y="2022475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0" name="フリーフォーム: 図形 349">
                  <a:extLst>
                    <a:ext uri="{FF2B5EF4-FFF2-40B4-BE49-F238E27FC236}">
                      <a16:creationId xmlns:a16="http://schemas.microsoft.com/office/drawing/2014/main" id="{4325E26C-78BB-4BAB-B8CC-AD2C2C48507F}"/>
                    </a:ext>
                  </a:extLst>
                </p:cNvPr>
                <p:cNvSpPr/>
                <p:nvPr/>
              </p:nvSpPr>
              <p:spPr>
                <a:xfrm>
                  <a:off x="5330473" y="669925"/>
                  <a:ext cx="882650" cy="2035175"/>
                </a:xfrm>
                <a:custGeom>
                  <a:avLst/>
                  <a:gdLst>
                    <a:gd name="connsiteX0" fmla="*/ 882650 w 882650"/>
                    <a:gd name="connsiteY0" fmla="*/ 0 h 2035175"/>
                    <a:gd name="connsiteX1" fmla="*/ 330200 w 882650"/>
                    <a:gd name="connsiteY1" fmla="*/ 571500 h 2035175"/>
                    <a:gd name="connsiteX2" fmla="*/ 73025 w 882650"/>
                    <a:gd name="connsiteY2" fmla="*/ 1501775 h 2035175"/>
                    <a:gd name="connsiteX3" fmla="*/ 76200 w 882650"/>
                    <a:gd name="connsiteY3" fmla="*/ 1870075 h 2035175"/>
                    <a:gd name="connsiteX4" fmla="*/ 76200 w 882650"/>
                    <a:gd name="connsiteY4" fmla="*/ 1971675 h 2035175"/>
                    <a:gd name="connsiteX5" fmla="*/ 0 w 882650"/>
                    <a:gd name="connsiteY5" fmla="*/ 2035175 h 2035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82650" h="2035175">
                      <a:moveTo>
                        <a:pt x="882650" y="0"/>
                      </a:moveTo>
                      <a:cubicBezTo>
                        <a:pt x="673893" y="160602"/>
                        <a:pt x="465137" y="321204"/>
                        <a:pt x="330200" y="571500"/>
                      </a:cubicBezTo>
                      <a:cubicBezTo>
                        <a:pt x="195263" y="821796"/>
                        <a:pt x="115358" y="1285346"/>
                        <a:pt x="73025" y="1501775"/>
                      </a:cubicBezTo>
                      <a:cubicBezTo>
                        <a:pt x="30692" y="1718204"/>
                        <a:pt x="75671" y="1791758"/>
                        <a:pt x="76200" y="1870075"/>
                      </a:cubicBezTo>
                      <a:cubicBezTo>
                        <a:pt x="76729" y="1948392"/>
                        <a:pt x="88900" y="1944158"/>
                        <a:pt x="76200" y="1971675"/>
                      </a:cubicBezTo>
                      <a:cubicBezTo>
                        <a:pt x="63500" y="1999192"/>
                        <a:pt x="0" y="2035175"/>
                        <a:pt x="0" y="2035175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1" name="フリーフォーム: 図形 350">
                  <a:extLst>
                    <a:ext uri="{FF2B5EF4-FFF2-40B4-BE49-F238E27FC236}">
                      <a16:creationId xmlns:a16="http://schemas.microsoft.com/office/drawing/2014/main" id="{CDC16919-E64F-4225-96FE-59D72BC5908B}"/>
                    </a:ext>
                  </a:extLst>
                </p:cNvPr>
                <p:cNvSpPr/>
                <p:nvPr/>
              </p:nvSpPr>
              <p:spPr>
                <a:xfrm>
                  <a:off x="6203598" y="489937"/>
                  <a:ext cx="1971675" cy="1269013"/>
                </a:xfrm>
                <a:custGeom>
                  <a:avLst/>
                  <a:gdLst>
                    <a:gd name="connsiteX0" fmla="*/ 0 w 1971675"/>
                    <a:gd name="connsiteY0" fmla="*/ 186338 h 1269013"/>
                    <a:gd name="connsiteX1" fmla="*/ 257175 w 1971675"/>
                    <a:gd name="connsiteY1" fmla="*/ 43463 h 1269013"/>
                    <a:gd name="connsiteX2" fmla="*/ 765175 w 1971675"/>
                    <a:gd name="connsiteY2" fmla="*/ 8538 h 1269013"/>
                    <a:gd name="connsiteX3" fmla="*/ 1343025 w 1971675"/>
                    <a:gd name="connsiteY3" fmla="*/ 183163 h 1269013"/>
                    <a:gd name="connsiteX4" fmla="*/ 1825625 w 1971675"/>
                    <a:gd name="connsiteY4" fmla="*/ 764188 h 1269013"/>
                    <a:gd name="connsiteX5" fmla="*/ 1939925 w 1971675"/>
                    <a:gd name="connsiteY5" fmla="*/ 1154713 h 1269013"/>
                    <a:gd name="connsiteX6" fmla="*/ 1971675 w 1971675"/>
                    <a:gd name="connsiteY6" fmla="*/ 1269013 h 1269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71675" h="1269013">
                      <a:moveTo>
                        <a:pt x="0" y="186338"/>
                      </a:moveTo>
                      <a:cubicBezTo>
                        <a:pt x="64823" y="129717"/>
                        <a:pt x="129646" y="73096"/>
                        <a:pt x="257175" y="43463"/>
                      </a:cubicBezTo>
                      <a:cubicBezTo>
                        <a:pt x="384704" y="13830"/>
                        <a:pt x="584200" y="-14745"/>
                        <a:pt x="765175" y="8538"/>
                      </a:cubicBezTo>
                      <a:cubicBezTo>
                        <a:pt x="946150" y="31821"/>
                        <a:pt x="1166283" y="57221"/>
                        <a:pt x="1343025" y="183163"/>
                      </a:cubicBezTo>
                      <a:cubicBezTo>
                        <a:pt x="1519767" y="309105"/>
                        <a:pt x="1726142" y="602263"/>
                        <a:pt x="1825625" y="764188"/>
                      </a:cubicBezTo>
                      <a:cubicBezTo>
                        <a:pt x="1925108" y="926113"/>
                        <a:pt x="1915583" y="1070576"/>
                        <a:pt x="1939925" y="1154713"/>
                      </a:cubicBezTo>
                      <a:cubicBezTo>
                        <a:pt x="1964267" y="1238851"/>
                        <a:pt x="1967971" y="1253932"/>
                        <a:pt x="1971675" y="1269013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2" name="フリーフォーム: 図形 351">
                  <a:extLst>
                    <a:ext uri="{FF2B5EF4-FFF2-40B4-BE49-F238E27FC236}">
                      <a16:creationId xmlns:a16="http://schemas.microsoft.com/office/drawing/2014/main" id="{05AD8F7B-DD87-4BFC-8EF5-9E9635CF4C80}"/>
                    </a:ext>
                  </a:extLst>
                </p:cNvPr>
                <p:cNvSpPr/>
                <p:nvPr/>
              </p:nvSpPr>
              <p:spPr>
                <a:xfrm>
                  <a:off x="5160294" y="2356945"/>
                  <a:ext cx="216746" cy="1005204"/>
                </a:xfrm>
                <a:custGeom>
                  <a:avLst/>
                  <a:gdLst>
                    <a:gd name="connsiteX0" fmla="*/ 165946 w 216746"/>
                    <a:gd name="connsiteY0" fmla="*/ 318522 h 1005204"/>
                    <a:gd name="connsiteX1" fmla="*/ 157479 w 216746"/>
                    <a:gd name="connsiteY1" fmla="*/ 161888 h 1005204"/>
                    <a:gd name="connsiteX2" fmla="*/ 144779 w 216746"/>
                    <a:gd name="connsiteY2" fmla="*/ 26422 h 1005204"/>
                    <a:gd name="connsiteX3" fmla="*/ 127846 w 216746"/>
                    <a:gd name="connsiteY3" fmla="*/ 1022 h 1005204"/>
                    <a:gd name="connsiteX4" fmla="*/ 72812 w 216746"/>
                    <a:gd name="connsiteY4" fmla="*/ 43355 h 1005204"/>
                    <a:gd name="connsiteX5" fmla="*/ 34712 w 216746"/>
                    <a:gd name="connsiteY5" fmla="*/ 132255 h 1005204"/>
                    <a:gd name="connsiteX6" fmla="*/ 68579 w 216746"/>
                    <a:gd name="connsiteY6" fmla="*/ 314288 h 1005204"/>
                    <a:gd name="connsiteX7" fmla="*/ 68579 w 216746"/>
                    <a:gd name="connsiteY7" fmla="*/ 382022 h 1005204"/>
                    <a:gd name="connsiteX8" fmla="*/ 13546 w 216746"/>
                    <a:gd name="connsiteY8" fmla="*/ 547122 h 1005204"/>
                    <a:gd name="connsiteX9" fmla="*/ 846 w 216746"/>
                    <a:gd name="connsiteY9" fmla="*/ 648722 h 1005204"/>
                    <a:gd name="connsiteX10" fmla="*/ 30479 w 216746"/>
                    <a:gd name="connsiteY10" fmla="*/ 779955 h 1005204"/>
                    <a:gd name="connsiteX11" fmla="*/ 22012 w 216746"/>
                    <a:gd name="connsiteY11" fmla="*/ 864622 h 1005204"/>
                    <a:gd name="connsiteX12" fmla="*/ 5079 w 216746"/>
                    <a:gd name="connsiteY12" fmla="*/ 940822 h 1005204"/>
                    <a:gd name="connsiteX13" fmla="*/ 110912 w 216746"/>
                    <a:gd name="connsiteY13" fmla="*/ 1000088 h 1005204"/>
                    <a:gd name="connsiteX14" fmla="*/ 178646 w 216746"/>
                    <a:gd name="connsiteY14" fmla="*/ 995855 h 1005204"/>
                    <a:gd name="connsiteX15" fmla="*/ 216746 w 216746"/>
                    <a:gd name="connsiteY15" fmla="*/ 945055 h 100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16746" h="1005204">
                      <a:moveTo>
                        <a:pt x="165946" y="318522"/>
                      </a:moveTo>
                      <a:cubicBezTo>
                        <a:pt x="163476" y="264546"/>
                        <a:pt x="161007" y="210571"/>
                        <a:pt x="157479" y="161888"/>
                      </a:cubicBezTo>
                      <a:cubicBezTo>
                        <a:pt x="153951" y="113205"/>
                        <a:pt x="149718" y="53233"/>
                        <a:pt x="144779" y="26422"/>
                      </a:cubicBezTo>
                      <a:cubicBezTo>
                        <a:pt x="139840" y="-389"/>
                        <a:pt x="139840" y="-1800"/>
                        <a:pt x="127846" y="1022"/>
                      </a:cubicBezTo>
                      <a:cubicBezTo>
                        <a:pt x="115851" y="3844"/>
                        <a:pt x="88334" y="21483"/>
                        <a:pt x="72812" y="43355"/>
                      </a:cubicBezTo>
                      <a:cubicBezTo>
                        <a:pt x="57290" y="65227"/>
                        <a:pt x="35417" y="87100"/>
                        <a:pt x="34712" y="132255"/>
                      </a:cubicBezTo>
                      <a:cubicBezTo>
                        <a:pt x="34007" y="177410"/>
                        <a:pt x="62935" y="272660"/>
                        <a:pt x="68579" y="314288"/>
                      </a:cubicBezTo>
                      <a:cubicBezTo>
                        <a:pt x="74223" y="355916"/>
                        <a:pt x="77751" y="343216"/>
                        <a:pt x="68579" y="382022"/>
                      </a:cubicBezTo>
                      <a:cubicBezTo>
                        <a:pt x="59407" y="420828"/>
                        <a:pt x="24835" y="502672"/>
                        <a:pt x="13546" y="547122"/>
                      </a:cubicBezTo>
                      <a:cubicBezTo>
                        <a:pt x="2257" y="591572"/>
                        <a:pt x="-1976" y="609917"/>
                        <a:pt x="846" y="648722"/>
                      </a:cubicBezTo>
                      <a:cubicBezTo>
                        <a:pt x="3668" y="687527"/>
                        <a:pt x="26951" y="743972"/>
                        <a:pt x="30479" y="779955"/>
                      </a:cubicBezTo>
                      <a:cubicBezTo>
                        <a:pt x="34007" y="815938"/>
                        <a:pt x="26245" y="837811"/>
                        <a:pt x="22012" y="864622"/>
                      </a:cubicBezTo>
                      <a:cubicBezTo>
                        <a:pt x="17779" y="891433"/>
                        <a:pt x="-9738" y="918244"/>
                        <a:pt x="5079" y="940822"/>
                      </a:cubicBezTo>
                      <a:cubicBezTo>
                        <a:pt x="19896" y="963400"/>
                        <a:pt x="81984" y="990916"/>
                        <a:pt x="110912" y="1000088"/>
                      </a:cubicBezTo>
                      <a:cubicBezTo>
                        <a:pt x="139840" y="1009260"/>
                        <a:pt x="161007" y="1005027"/>
                        <a:pt x="178646" y="995855"/>
                      </a:cubicBezTo>
                      <a:cubicBezTo>
                        <a:pt x="196285" y="986683"/>
                        <a:pt x="216746" y="945055"/>
                        <a:pt x="216746" y="945055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3" name="フリーフォーム: 図形 352">
                  <a:extLst>
                    <a:ext uri="{FF2B5EF4-FFF2-40B4-BE49-F238E27FC236}">
                      <a16:creationId xmlns:a16="http://schemas.microsoft.com/office/drawing/2014/main" id="{752D1E08-88FF-4A5B-81D2-AD9FF68D9991}"/>
                    </a:ext>
                  </a:extLst>
                </p:cNvPr>
                <p:cNvSpPr/>
                <p:nvPr/>
              </p:nvSpPr>
              <p:spPr>
                <a:xfrm>
                  <a:off x="8234540" y="2279310"/>
                  <a:ext cx="271741" cy="1111680"/>
                </a:xfrm>
                <a:custGeom>
                  <a:avLst/>
                  <a:gdLst>
                    <a:gd name="connsiteX0" fmla="*/ 0 w 271741"/>
                    <a:gd name="connsiteY0" fmla="*/ 1035390 h 1111680"/>
                    <a:gd name="connsiteX1" fmla="*/ 84666 w 271741"/>
                    <a:gd name="connsiteY1" fmla="*/ 1111590 h 1111680"/>
                    <a:gd name="connsiteX2" fmla="*/ 245533 w 271741"/>
                    <a:gd name="connsiteY2" fmla="*/ 1043857 h 1111680"/>
                    <a:gd name="connsiteX3" fmla="*/ 266700 w 271741"/>
                    <a:gd name="connsiteY3" fmla="*/ 785623 h 1111680"/>
                    <a:gd name="connsiteX4" fmla="*/ 194733 w 271741"/>
                    <a:gd name="connsiteY4" fmla="*/ 328423 h 1111680"/>
                    <a:gd name="connsiteX5" fmla="*/ 198966 w 271741"/>
                    <a:gd name="connsiteY5" fmla="*/ 188723 h 1111680"/>
                    <a:gd name="connsiteX6" fmla="*/ 220133 w 271741"/>
                    <a:gd name="connsiteY6" fmla="*/ 74423 h 1111680"/>
                    <a:gd name="connsiteX7" fmla="*/ 139700 w 271741"/>
                    <a:gd name="connsiteY7" fmla="*/ 2457 h 1111680"/>
                    <a:gd name="connsiteX8" fmla="*/ 84666 w 271741"/>
                    <a:gd name="connsiteY8" fmla="*/ 163323 h 1111680"/>
                    <a:gd name="connsiteX9" fmla="*/ 84666 w 271741"/>
                    <a:gd name="connsiteY9" fmla="*/ 349590 h 1111680"/>
                    <a:gd name="connsiteX10" fmla="*/ 67733 w 271741"/>
                    <a:gd name="connsiteY10" fmla="*/ 404623 h 1111680"/>
                    <a:gd name="connsiteX11" fmla="*/ 8466 w 271741"/>
                    <a:gd name="connsiteY11" fmla="*/ 417323 h 1111680"/>
                    <a:gd name="connsiteX12" fmla="*/ 12700 w 271741"/>
                    <a:gd name="connsiteY12" fmla="*/ 235290 h 1111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71741" h="1111680">
                      <a:moveTo>
                        <a:pt x="0" y="1035390"/>
                      </a:moveTo>
                      <a:cubicBezTo>
                        <a:pt x="21872" y="1072784"/>
                        <a:pt x="43744" y="1110179"/>
                        <a:pt x="84666" y="1111590"/>
                      </a:cubicBezTo>
                      <a:cubicBezTo>
                        <a:pt x="125588" y="1113001"/>
                        <a:pt x="215194" y="1098185"/>
                        <a:pt x="245533" y="1043857"/>
                      </a:cubicBezTo>
                      <a:cubicBezTo>
                        <a:pt x="275872" y="989529"/>
                        <a:pt x="275167" y="904862"/>
                        <a:pt x="266700" y="785623"/>
                      </a:cubicBezTo>
                      <a:cubicBezTo>
                        <a:pt x="258233" y="666384"/>
                        <a:pt x="206022" y="427906"/>
                        <a:pt x="194733" y="328423"/>
                      </a:cubicBezTo>
                      <a:cubicBezTo>
                        <a:pt x="183444" y="228940"/>
                        <a:pt x="194733" y="231056"/>
                        <a:pt x="198966" y="188723"/>
                      </a:cubicBezTo>
                      <a:cubicBezTo>
                        <a:pt x="203199" y="146390"/>
                        <a:pt x="230011" y="105467"/>
                        <a:pt x="220133" y="74423"/>
                      </a:cubicBezTo>
                      <a:cubicBezTo>
                        <a:pt x="210255" y="43379"/>
                        <a:pt x="162278" y="-12360"/>
                        <a:pt x="139700" y="2457"/>
                      </a:cubicBezTo>
                      <a:cubicBezTo>
                        <a:pt x="117122" y="17274"/>
                        <a:pt x="93838" y="105467"/>
                        <a:pt x="84666" y="163323"/>
                      </a:cubicBezTo>
                      <a:cubicBezTo>
                        <a:pt x="75494" y="221179"/>
                        <a:pt x="87488" y="309373"/>
                        <a:pt x="84666" y="349590"/>
                      </a:cubicBezTo>
                      <a:cubicBezTo>
                        <a:pt x="81844" y="389807"/>
                        <a:pt x="80433" y="393334"/>
                        <a:pt x="67733" y="404623"/>
                      </a:cubicBezTo>
                      <a:cubicBezTo>
                        <a:pt x="55033" y="415912"/>
                        <a:pt x="17638" y="445545"/>
                        <a:pt x="8466" y="417323"/>
                      </a:cubicBezTo>
                      <a:cubicBezTo>
                        <a:pt x="-706" y="389101"/>
                        <a:pt x="5997" y="312195"/>
                        <a:pt x="12700" y="235290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4" name="フリーフォーム: 図形 353">
                  <a:extLst>
                    <a:ext uri="{FF2B5EF4-FFF2-40B4-BE49-F238E27FC236}">
                      <a16:creationId xmlns:a16="http://schemas.microsoft.com/office/drawing/2014/main" id="{A3760720-0CEA-4F13-A365-C859FDD636FE}"/>
                    </a:ext>
                  </a:extLst>
                </p:cNvPr>
                <p:cNvSpPr/>
                <p:nvPr/>
              </p:nvSpPr>
              <p:spPr>
                <a:xfrm>
                  <a:off x="7142859" y="3081310"/>
                  <a:ext cx="17080" cy="77840"/>
                </a:xfrm>
                <a:custGeom>
                  <a:avLst/>
                  <a:gdLst>
                    <a:gd name="connsiteX0" fmla="*/ 539 w 17080"/>
                    <a:gd name="connsiteY0" fmla="*/ 28 h 77840"/>
                    <a:gd name="connsiteX1" fmla="*/ 16414 w 17080"/>
                    <a:gd name="connsiteY1" fmla="*/ 55590 h 77840"/>
                    <a:gd name="connsiteX2" fmla="*/ 13239 w 17080"/>
                    <a:gd name="connsiteY2" fmla="*/ 66703 h 77840"/>
                    <a:gd name="connsiteX3" fmla="*/ 5302 w 17080"/>
                    <a:gd name="connsiteY3" fmla="*/ 77815 h 77840"/>
                    <a:gd name="connsiteX4" fmla="*/ 3714 w 17080"/>
                    <a:gd name="connsiteY4" fmla="*/ 63528 h 77840"/>
                    <a:gd name="connsiteX5" fmla="*/ 539 w 17080"/>
                    <a:gd name="connsiteY5" fmla="*/ 28 h 77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80" h="77840">
                      <a:moveTo>
                        <a:pt x="539" y="28"/>
                      </a:moveTo>
                      <a:cubicBezTo>
                        <a:pt x="2656" y="-1295"/>
                        <a:pt x="14297" y="44478"/>
                        <a:pt x="16414" y="55590"/>
                      </a:cubicBezTo>
                      <a:cubicBezTo>
                        <a:pt x="18531" y="66702"/>
                        <a:pt x="15091" y="62999"/>
                        <a:pt x="13239" y="66703"/>
                      </a:cubicBezTo>
                      <a:cubicBezTo>
                        <a:pt x="11387" y="70407"/>
                        <a:pt x="6889" y="78344"/>
                        <a:pt x="5302" y="77815"/>
                      </a:cubicBezTo>
                      <a:cubicBezTo>
                        <a:pt x="3715" y="77286"/>
                        <a:pt x="4243" y="69878"/>
                        <a:pt x="3714" y="63528"/>
                      </a:cubicBezTo>
                      <a:cubicBezTo>
                        <a:pt x="3185" y="57178"/>
                        <a:pt x="-1578" y="1351"/>
                        <a:pt x="539" y="2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5" name="フリーフォーム: 図形 354">
                  <a:extLst>
                    <a:ext uri="{FF2B5EF4-FFF2-40B4-BE49-F238E27FC236}">
                      <a16:creationId xmlns:a16="http://schemas.microsoft.com/office/drawing/2014/main" id="{C8419826-1414-499F-9DE5-3FF5E43C15E7}"/>
                    </a:ext>
                  </a:extLst>
                </p:cNvPr>
                <p:cNvSpPr/>
                <p:nvPr/>
              </p:nvSpPr>
              <p:spPr>
                <a:xfrm>
                  <a:off x="6535733" y="3066523"/>
                  <a:ext cx="15616" cy="120721"/>
                </a:xfrm>
                <a:custGeom>
                  <a:avLst/>
                  <a:gdLst>
                    <a:gd name="connsiteX0" fmla="*/ 7062 w 15616"/>
                    <a:gd name="connsiteY0" fmla="*/ 2 h 120721"/>
                    <a:gd name="connsiteX1" fmla="*/ 2829 w 15616"/>
                    <a:gd name="connsiteY1" fmla="*/ 57152 h 120721"/>
                    <a:gd name="connsiteX2" fmla="*/ 712 w 15616"/>
                    <a:gd name="connsiteY2" fmla="*/ 93136 h 120721"/>
                    <a:gd name="connsiteX3" fmla="*/ 15529 w 15616"/>
                    <a:gd name="connsiteY3" fmla="*/ 120652 h 120721"/>
                    <a:gd name="connsiteX4" fmla="*/ 7062 w 15616"/>
                    <a:gd name="connsiteY4" fmla="*/ 99486 h 120721"/>
                    <a:gd name="connsiteX5" fmla="*/ 11296 w 15616"/>
                    <a:gd name="connsiteY5" fmla="*/ 55036 h 120721"/>
                    <a:gd name="connsiteX6" fmla="*/ 7062 w 15616"/>
                    <a:gd name="connsiteY6" fmla="*/ 2 h 120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616" h="120721">
                      <a:moveTo>
                        <a:pt x="7062" y="2"/>
                      </a:moveTo>
                      <a:cubicBezTo>
                        <a:pt x="5651" y="355"/>
                        <a:pt x="3887" y="41630"/>
                        <a:pt x="2829" y="57152"/>
                      </a:cubicBezTo>
                      <a:cubicBezTo>
                        <a:pt x="1771" y="72674"/>
                        <a:pt x="-1405" y="82553"/>
                        <a:pt x="712" y="93136"/>
                      </a:cubicBezTo>
                      <a:cubicBezTo>
                        <a:pt x="2829" y="103719"/>
                        <a:pt x="14471" y="119594"/>
                        <a:pt x="15529" y="120652"/>
                      </a:cubicBezTo>
                      <a:cubicBezTo>
                        <a:pt x="16587" y="121710"/>
                        <a:pt x="7768" y="110422"/>
                        <a:pt x="7062" y="99486"/>
                      </a:cubicBezTo>
                      <a:cubicBezTo>
                        <a:pt x="6356" y="88550"/>
                        <a:pt x="9885" y="66678"/>
                        <a:pt x="11296" y="55036"/>
                      </a:cubicBezTo>
                      <a:cubicBezTo>
                        <a:pt x="12707" y="43394"/>
                        <a:pt x="8473" y="-351"/>
                        <a:pt x="7062" y="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6" name="フリーフォーム: 図形 355">
                  <a:extLst>
                    <a:ext uri="{FF2B5EF4-FFF2-40B4-BE49-F238E27FC236}">
                      <a16:creationId xmlns:a16="http://schemas.microsoft.com/office/drawing/2014/main" id="{8C01C827-06BE-4E95-B428-412BDB6FCA4E}"/>
                    </a:ext>
                  </a:extLst>
                </p:cNvPr>
                <p:cNvSpPr/>
                <p:nvPr/>
              </p:nvSpPr>
              <p:spPr>
                <a:xfrm>
                  <a:off x="7243393" y="3155685"/>
                  <a:ext cx="77282" cy="62313"/>
                </a:xfrm>
                <a:custGeom>
                  <a:avLst/>
                  <a:gdLst>
                    <a:gd name="connsiteX0" fmla="*/ 22243 w 77282"/>
                    <a:gd name="connsiteY0" fmla="*/ 265 h 62313"/>
                    <a:gd name="connsiteX1" fmla="*/ 69868 w 77282"/>
                    <a:gd name="connsiteY1" fmla="*/ 35190 h 62313"/>
                    <a:gd name="connsiteX2" fmla="*/ 76218 w 77282"/>
                    <a:gd name="connsiteY2" fmla="*/ 44715 h 62313"/>
                    <a:gd name="connsiteX3" fmla="*/ 60343 w 77282"/>
                    <a:gd name="connsiteY3" fmla="*/ 54240 h 62313"/>
                    <a:gd name="connsiteX4" fmla="*/ 38118 w 77282"/>
                    <a:gd name="connsiteY4" fmla="*/ 62178 h 62313"/>
                    <a:gd name="connsiteX5" fmla="*/ 9543 w 77282"/>
                    <a:gd name="connsiteY5" fmla="*/ 59003 h 62313"/>
                    <a:gd name="connsiteX6" fmla="*/ 18 w 77282"/>
                    <a:gd name="connsiteY6" fmla="*/ 55828 h 62313"/>
                    <a:gd name="connsiteX7" fmla="*/ 22243 w 77282"/>
                    <a:gd name="connsiteY7" fmla="*/ 265 h 62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7282" h="62313">
                      <a:moveTo>
                        <a:pt x="22243" y="265"/>
                      </a:moveTo>
                      <a:cubicBezTo>
                        <a:pt x="33885" y="-3175"/>
                        <a:pt x="60872" y="27782"/>
                        <a:pt x="69868" y="35190"/>
                      </a:cubicBezTo>
                      <a:cubicBezTo>
                        <a:pt x="78864" y="42598"/>
                        <a:pt x="77805" y="41540"/>
                        <a:pt x="76218" y="44715"/>
                      </a:cubicBezTo>
                      <a:cubicBezTo>
                        <a:pt x="74631" y="47890"/>
                        <a:pt x="66693" y="51330"/>
                        <a:pt x="60343" y="54240"/>
                      </a:cubicBezTo>
                      <a:cubicBezTo>
                        <a:pt x="53993" y="57150"/>
                        <a:pt x="46585" y="61384"/>
                        <a:pt x="38118" y="62178"/>
                      </a:cubicBezTo>
                      <a:cubicBezTo>
                        <a:pt x="29651" y="62972"/>
                        <a:pt x="15893" y="60061"/>
                        <a:pt x="9543" y="59003"/>
                      </a:cubicBezTo>
                      <a:cubicBezTo>
                        <a:pt x="3193" y="57945"/>
                        <a:pt x="547" y="59268"/>
                        <a:pt x="18" y="55828"/>
                      </a:cubicBezTo>
                      <a:cubicBezTo>
                        <a:pt x="-511" y="52388"/>
                        <a:pt x="10601" y="3705"/>
                        <a:pt x="22243" y="26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7" name="フリーフォーム: 図形 356">
                  <a:extLst>
                    <a:ext uri="{FF2B5EF4-FFF2-40B4-BE49-F238E27FC236}">
                      <a16:creationId xmlns:a16="http://schemas.microsoft.com/office/drawing/2014/main" id="{FE2A13A6-42A2-4138-8B70-3B4827B47664}"/>
                    </a:ext>
                  </a:extLst>
                </p:cNvPr>
                <p:cNvSpPr/>
                <p:nvPr/>
              </p:nvSpPr>
              <p:spPr>
                <a:xfrm>
                  <a:off x="7307405" y="3084852"/>
                  <a:ext cx="147939" cy="198341"/>
                </a:xfrm>
                <a:custGeom>
                  <a:avLst/>
                  <a:gdLst>
                    <a:gd name="connsiteX0" fmla="*/ 1093 w 147939"/>
                    <a:gd name="connsiteY0" fmla="*/ 1248 h 198341"/>
                    <a:gd name="connsiteX1" fmla="*/ 50306 w 147939"/>
                    <a:gd name="connsiteY1" fmla="*/ 37761 h 198341"/>
                    <a:gd name="connsiteX2" fmla="*/ 72531 w 147939"/>
                    <a:gd name="connsiteY2" fmla="*/ 75861 h 198341"/>
                    <a:gd name="connsiteX3" fmla="*/ 104281 w 147939"/>
                    <a:gd name="connsiteY3" fmla="*/ 112373 h 198341"/>
                    <a:gd name="connsiteX4" fmla="*/ 123331 w 147939"/>
                    <a:gd name="connsiteY4" fmla="*/ 140948 h 198341"/>
                    <a:gd name="connsiteX5" fmla="*/ 143968 w 147939"/>
                    <a:gd name="connsiteY5" fmla="*/ 198098 h 198341"/>
                    <a:gd name="connsiteX6" fmla="*/ 143968 w 147939"/>
                    <a:gd name="connsiteY6" fmla="*/ 158411 h 198341"/>
                    <a:gd name="connsiteX7" fmla="*/ 102693 w 147939"/>
                    <a:gd name="connsiteY7" fmla="*/ 85386 h 198341"/>
                    <a:gd name="connsiteX8" fmla="*/ 1093 w 147939"/>
                    <a:gd name="connsiteY8" fmla="*/ 1248 h 198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939" h="198341">
                      <a:moveTo>
                        <a:pt x="1093" y="1248"/>
                      </a:moveTo>
                      <a:cubicBezTo>
                        <a:pt x="-7638" y="-6689"/>
                        <a:pt x="38400" y="25326"/>
                        <a:pt x="50306" y="37761"/>
                      </a:cubicBezTo>
                      <a:cubicBezTo>
                        <a:pt x="62212" y="50196"/>
                        <a:pt x="63535" y="63426"/>
                        <a:pt x="72531" y="75861"/>
                      </a:cubicBezTo>
                      <a:cubicBezTo>
                        <a:pt x="81527" y="88296"/>
                        <a:pt x="95814" y="101525"/>
                        <a:pt x="104281" y="112373"/>
                      </a:cubicBezTo>
                      <a:cubicBezTo>
                        <a:pt x="112748" y="123221"/>
                        <a:pt x="116717" y="126661"/>
                        <a:pt x="123331" y="140948"/>
                      </a:cubicBezTo>
                      <a:cubicBezTo>
                        <a:pt x="129945" y="155235"/>
                        <a:pt x="140529" y="195188"/>
                        <a:pt x="143968" y="198098"/>
                      </a:cubicBezTo>
                      <a:cubicBezTo>
                        <a:pt x="147408" y="201009"/>
                        <a:pt x="150847" y="177196"/>
                        <a:pt x="143968" y="158411"/>
                      </a:cubicBezTo>
                      <a:cubicBezTo>
                        <a:pt x="137089" y="139626"/>
                        <a:pt x="124389" y="111051"/>
                        <a:pt x="102693" y="85386"/>
                      </a:cubicBezTo>
                      <a:cubicBezTo>
                        <a:pt x="80997" y="59721"/>
                        <a:pt x="9824" y="9185"/>
                        <a:pt x="1093" y="124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8" name="フリーフォーム: 図形 357">
                  <a:extLst>
                    <a:ext uri="{FF2B5EF4-FFF2-40B4-BE49-F238E27FC236}">
                      <a16:creationId xmlns:a16="http://schemas.microsoft.com/office/drawing/2014/main" id="{008589EB-C187-4934-9BC2-5BFB74FBEFA5}"/>
                    </a:ext>
                  </a:extLst>
                </p:cNvPr>
                <p:cNvSpPr/>
                <p:nvPr/>
              </p:nvSpPr>
              <p:spPr>
                <a:xfrm>
                  <a:off x="6220983" y="3127348"/>
                  <a:ext cx="104853" cy="103230"/>
                </a:xfrm>
                <a:custGeom>
                  <a:avLst/>
                  <a:gdLst>
                    <a:gd name="connsiteX0" fmla="*/ 104853 w 104853"/>
                    <a:gd name="connsiteY0" fmla="*/ 27 h 103230"/>
                    <a:gd name="connsiteX1" fmla="*/ 49290 w 104853"/>
                    <a:gd name="connsiteY1" fmla="*/ 28602 h 103230"/>
                    <a:gd name="connsiteX2" fmla="*/ 12778 w 104853"/>
                    <a:gd name="connsiteY2" fmla="*/ 77815 h 103230"/>
                    <a:gd name="connsiteX3" fmla="*/ 78 w 104853"/>
                    <a:gd name="connsiteY3" fmla="*/ 103215 h 103230"/>
                    <a:gd name="connsiteX4" fmla="*/ 17540 w 104853"/>
                    <a:gd name="connsiteY4" fmla="*/ 74640 h 103230"/>
                    <a:gd name="connsiteX5" fmla="*/ 30240 w 104853"/>
                    <a:gd name="connsiteY5" fmla="*/ 47652 h 103230"/>
                    <a:gd name="connsiteX6" fmla="*/ 49290 w 104853"/>
                    <a:gd name="connsiteY6" fmla="*/ 33365 h 103230"/>
                    <a:gd name="connsiteX7" fmla="*/ 104853 w 104853"/>
                    <a:gd name="connsiteY7" fmla="*/ 27 h 103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853" h="103230">
                      <a:moveTo>
                        <a:pt x="104853" y="27"/>
                      </a:moveTo>
                      <a:cubicBezTo>
                        <a:pt x="104853" y="-767"/>
                        <a:pt x="64636" y="15637"/>
                        <a:pt x="49290" y="28602"/>
                      </a:cubicBezTo>
                      <a:cubicBezTo>
                        <a:pt x="33944" y="41567"/>
                        <a:pt x="20980" y="65380"/>
                        <a:pt x="12778" y="77815"/>
                      </a:cubicBezTo>
                      <a:cubicBezTo>
                        <a:pt x="4576" y="90251"/>
                        <a:pt x="-716" y="103744"/>
                        <a:pt x="78" y="103215"/>
                      </a:cubicBezTo>
                      <a:cubicBezTo>
                        <a:pt x="872" y="102686"/>
                        <a:pt x="12513" y="83900"/>
                        <a:pt x="17540" y="74640"/>
                      </a:cubicBezTo>
                      <a:cubicBezTo>
                        <a:pt x="22567" y="65380"/>
                        <a:pt x="24948" y="54531"/>
                        <a:pt x="30240" y="47652"/>
                      </a:cubicBezTo>
                      <a:cubicBezTo>
                        <a:pt x="35532" y="40773"/>
                        <a:pt x="39236" y="38921"/>
                        <a:pt x="49290" y="33365"/>
                      </a:cubicBezTo>
                      <a:cubicBezTo>
                        <a:pt x="59344" y="27809"/>
                        <a:pt x="104853" y="821"/>
                        <a:pt x="104853" y="2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9" name="フリーフォーム: 図形 358">
                  <a:extLst>
                    <a:ext uri="{FF2B5EF4-FFF2-40B4-BE49-F238E27FC236}">
                      <a16:creationId xmlns:a16="http://schemas.microsoft.com/office/drawing/2014/main" id="{1C6C1FD1-C962-478B-8AC0-57C2863232C3}"/>
                    </a:ext>
                  </a:extLst>
                </p:cNvPr>
                <p:cNvSpPr/>
                <p:nvPr/>
              </p:nvSpPr>
              <p:spPr>
                <a:xfrm>
                  <a:off x="6502032" y="1760291"/>
                  <a:ext cx="245556" cy="255710"/>
                </a:xfrm>
                <a:custGeom>
                  <a:avLst/>
                  <a:gdLst>
                    <a:gd name="connsiteX0" fmla="*/ 242904 w 245556"/>
                    <a:gd name="connsiteY0" fmla="*/ 247 h 255710"/>
                    <a:gd name="connsiteX1" fmla="*/ 203216 w 245556"/>
                    <a:gd name="connsiteY1" fmla="*/ 47872 h 255710"/>
                    <a:gd name="connsiteX2" fmla="*/ 174641 w 245556"/>
                    <a:gd name="connsiteY2" fmla="*/ 74859 h 255710"/>
                    <a:gd name="connsiteX3" fmla="*/ 128604 w 245556"/>
                    <a:gd name="connsiteY3" fmla="*/ 124072 h 255710"/>
                    <a:gd name="connsiteX4" fmla="*/ 90504 w 245556"/>
                    <a:gd name="connsiteY4" fmla="*/ 182809 h 255710"/>
                    <a:gd name="connsiteX5" fmla="*/ 47641 w 245556"/>
                    <a:gd name="connsiteY5" fmla="*/ 249484 h 255710"/>
                    <a:gd name="connsiteX6" fmla="*/ 34941 w 245556"/>
                    <a:gd name="connsiteY6" fmla="*/ 252659 h 255710"/>
                    <a:gd name="connsiteX7" fmla="*/ 16 w 245556"/>
                    <a:gd name="connsiteY7" fmla="*/ 247897 h 255710"/>
                    <a:gd name="connsiteX8" fmla="*/ 39704 w 245556"/>
                    <a:gd name="connsiteY8" fmla="*/ 203447 h 255710"/>
                    <a:gd name="connsiteX9" fmla="*/ 109554 w 245556"/>
                    <a:gd name="connsiteY9" fmla="*/ 108197 h 255710"/>
                    <a:gd name="connsiteX10" fmla="*/ 122254 w 245556"/>
                    <a:gd name="connsiteY10" fmla="*/ 70097 h 255710"/>
                    <a:gd name="connsiteX11" fmla="*/ 242904 w 245556"/>
                    <a:gd name="connsiteY11" fmla="*/ 247 h 255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45556" h="255710">
                      <a:moveTo>
                        <a:pt x="242904" y="247"/>
                      </a:moveTo>
                      <a:cubicBezTo>
                        <a:pt x="256398" y="-3457"/>
                        <a:pt x="214593" y="35437"/>
                        <a:pt x="203216" y="47872"/>
                      </a:cubicBezTo>
                      <a:cubicBezTo>
                        <a:pt x="191839" y="60307"/>
                        <a:pt x="187076" y="62159"/>
                        <a:pt x="174641" y="74859"/>
                      </a:cubicBezTo>
                      <a:cubicBezTo>
                        <a:pt x="162206" y="87559"/>
                        <a:pt x="142627" y="106080"/>
                        <a:pt x="128604" y="124072"/>
                      </a:cubicBezTo>
                      <a:cubicBezTo>
                        <a:pt x="114581" y="142064"/>
                        <a:pt x="90504" y="182809"/>
                        <a:pt x="90504" y="182809"/>
                      </a:cubicBezTo>
                      <a:cubicBezTo>
                        <a:pt x="77010" y="203711"/>
                        <a:pt x="56901" y="237842"/>
                        <a:pt x="47641" y="249484"/>
                      </a:cubicBezTo>
                      <a:cubicBezTo>
                        <a:pt x="38380" y="261126"/>
                        <a:pt x="42878" y="252923"/>
                        <a:pt x="34941" y="252659"/>
                      </a:cubicBezTo>
                      <a:cubicBezTo>
                        <a:pt x="27004" y="252395"/>
                        <a:pt x="-778" y="256099"/>
                        <a:pt x="16" y="247897"/>
                      </a:cubicBezTo>
                      <a:cubicBezTo>
                        <a:pt x="810" y="239695"/>
                        <a:pt x="21448" y="226730"/>
                        <a:pt x="39704" y="203447"/>
                      </a:cubicBezTo>
                      <a:cubicBezTo>
                        <a:pt x="57960" y="180164"/>
                        <a:pt x="95796" y="130422"/>
                        <a:pt x="109554" y="108197"/>
                      </a:cubicBezTo>
                      <a:cubicBezTo>
                        <a:pt x="123312" y="85972"/>
                        <a:pt x="105056" y="84914"/>
                        <a:pt x="122254" y="70097"/>
                      </a:cubicBezTo>
                      <a:cubicBezTo>
                        <a:pt x="139452" y="55280"/>
                        <a:pt x="229410" y="3951"/>
                        <a:pt x="242904" y="247"/>
                      </a:cubicBezTo>
                      <a:close/>
                    </a:path>
                  </a:pathLst>
                </a:custGeom>
                <a:solidFill>
                  <a:srgbClr val="FF000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0" name="フリーフォーム: 図形 359">
                  <a:extLst>
                    <a:ext uri="{FF2B5EF4-FFF2-40B4-BE49-F238E27FC236}">
                      <a16:creationId xmlns:a16="http://schemas.microsoft.com/office/drawing/2014/main" id="{199D8AA6-B4CB-4B30-9C94-A17C5FAABA23}"/>
                    </a:ext>
                  </a:extLst>
                </p:cNvPr>
                <p:cNvSpPr/>
                <p:nvPr/>
              </p:nvSpPr>
              <p:spPr>
                <a:xfrm>
                  <a:off x="6973409" y="1739894"/>
                  <a:ext cx="202787" cy="209556"/>
                </a:xfrm>
                <a:custGeom>
                  <a:avLst/>
                  <a:gdLst>
                    <a:gd name="connsiteX0" fmla="*/ 127 w 202787"/>
                    <a:gd name="connsiteY0" fmla="*/ 6 h 209556"/>
                    <a:gd name="connsiteX1" fmla="*/ 98552 w 202787"/>
                    <a:gd name="connsiteY1" fmla="*/ 87319 h 209556"/>
                    <a:gd name="connsiteX2" fmla="*/ 177927 w 202787"/>
                    <a:gd name="connsiteY2" fmla="*/ 87319 h 209556"/>
                    <a:gd name="connsiteX3" fmla="*/ 187452 w 202787"/>
                    <a:gd name="connsiteY3" fmla="*/ 87319 h 209556"/>
                    <a:gd name="connsiteX4" fmla="*/ 193802 w 202787"/>
                    <a:gd name="connsiteY4" fmla="*/ 144469 h 209556"/>
                    <a:gd name="connsiteX5" fmla="*/ 201739 w 202787"/>
                    <a:gd name="connsiteY5" fmla="*/ 209556 h 209556"/>
                    <a:gd name="connsiteX6" fmla="*/ 168402 w 202787"/>
                    <a:gd name="connsiteY6" fmla="*/ 144469 h 209556"/>
                    <a:gd name="connsiteX7" fmla="*/ 103314 w 202787"/>
                    <a:gd name="connsiteY7" fmla="*/ 119069 h 209556"/>
                    <a:gd name="connsiteX8" fmla="*/ 77914 w 202787"/>
                    <a:gd name="connsiteY8" fmla="*/ 92081 h 209556"/>
                    <a:gd name="connsiteX9" fmla="*/ 127 w 202787"/>
                    <a:gd name="connsiteY9" fmla="*/ 6 h 209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2787" h="209556">
                      <a:moveTo>
                        <a:pt x="127" y="6"/>
                      </a:moveTo>
                      <a:cubicBezTo>
                        <a:pt x="3567" y="-788"/>
                        <a:pt x="68919" y="72767"/>
                        <a:pt x="98552" y="87319"/>
                      </a:cubicBezTo>
                      <a:cubicBezTo>
                        <a:pt x="128185" y="101871"/>
                        <a:pt x="177927" y="87319"/>
                        <a:pt x="177927" y="87319"/>
                      </a:cubicBezTo>
                      <a:cubicBezTo>
                        <a:pt x="192744" y="87319"/>
                        <a:pt x="184806" y="77794"/>
                        <a:pt x="187452" y="87319"/>
                      </a:cubicBezTo>
                      <a:cubicBezTo>
                        <a:pt x="190098" y="96844"/>
                        <a:pt x="191421" y="124096"/>
                        <a:pt x="193802" y="144469"/>
                      </a:cubicBezTo>
                      <a:cubicBezTo>
                        <a:pt x="196183" y="164842"/>
                        <a:pt x="205972" y="209556"/>
                        <a:pt x="201739" y="209556"/>
                      </a:cubicBezTo>
                      <a:cubicBezTo>
                        <a:pt x="197506" y="209556"/>
                        <a:pt x="184806" y="159550"/>
                        <a:pt x="168402" y="144469"/>
                      </a:cubicBezTo>
                      <a:cubicBezTo>
                        <a:pt x="151998" y="129388"/>
                        <a:pt x="118395" y="127800"/>
                        <a:pt x="103314" y="119069"/>
                      </a:cubicBezTo>
                      <a:cubicBezTo>
                        <a:pt x="88233" y="110338"/>
                        <a:pt x="91937" y="107691"/>
                        <a:pt x="77914" y="92081"/>
                      </a:cubicBezTo>
                      <a:cubicBezTo>
                        <a:pt x="63891" y="76471"/>
                        <a:pt x="-3313" y="800"/>
                        <a:pt x="127" y="6"/>
                      </a:cubicBezTo>
                      <a:close/>
                    </a:path>
                  </a:pathLst>
                </a:custGeom>
                <a:solidFill>
                  <a:srgbClr val="FF000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1" name="フリーフォーム: 図形 360">
                  <a:extLst>
                    <a:ext uri="{FF2B5EF4-FFF2-40B4-BE49-F238E27FC236}">
                      <a16:creationId xmlns:a16="http://schemas.microsoft.com/office/drawing/2014/main" id="{4DFF25BE-BFE7-4427-A7C6-05A0FDDEF8ED}"/>
                    </a:ext>
                  </a:extLst>
                </p:cNvPr>
                <p:cNvSpPr/>
                <p:nvPr/>
              </p:nvSpPr>
              <p:spPr>
                <a:xfrm>
                  <a:off x="7761949" y="2857362"/>
                  <a:ext cx="192296" cy="294357"/>
                </a:xfrm>
                <a:custGeom>
                  <a:avLst/>
                  <a:gdLst>
                    <a:gd name="connsiteX0" fmla="*/ 574 w 192296"/>
                    <a:gd name="connsiteY0" fmla="*/ 138 h 294357"/>
                    <a:gd name="connsiteX1" fmla="*/ 112757 w 192296"/>
                    <a:gd name="connsiteY1" fmla="*/ 101738 h 294357"/>
                    <a:gd name="connsiteX2" fmla="*/ 157207 w 192296"/>
                    <a:gd name="connsiteY2" fmla="*/ 169471 h 294357"/>
                    <a:gd name="connsiteX3" fmla="*/ 188957 w 192296"/>
                    <a:gd name="connsiteY3" fmla="*/ 228738 h 294357"/>
                    <a:gd name="connsiteX4" fmla="*/ 188957 w 192296"/>
                    <a:gd name="connsiteY4" fmla="*/ 294355 h 294357"/>
                    <a:gd name="connsiteX5" fmla="*/ 167791 w 192296"/>
                    <a:gd name="connsiteY5" fmla="*/ 226621 h 294357"/>
                    <a:gd name="connsiteX6" fmla="*/ 119107 w 192296"/>
                    <a:gd name="connsiteY6" fmla="*/ 144071 h 294357"/>
                    <a:gd name="connsiteX7" fmla="*/ 70424 w 192296"/>
                    <a:gd name="connsiteY7" fmla="*/ 80571 h 294357"/>
                    <a:gd name="connsiteX8" fmla="*/ 574 w 192296"/>
                    <a:gd name="connsiteY8" fmla="*/ 138 h 294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2296" h="294357">
                      <a:moveTo>
                        <a:pt x="574" y="138"/>
                      </a:moveTo>
                      <a:cubicBezTo>
                        <a:pt x="7630" y="3666"/>
                        <a:pt x="86652" y="73516"/>
                        <a:pt x="112757" y="101738"/>
                      </a:cubicBezTo>
                      <a:cubicBezTo>
                        <a:pt x="138862" y="129960"/>
                        <a:pt x="144507" y="148304"/>
                        <a:pt x="157207" y="169471"/>
                      </a:cubicBezTo>
                      <a:cubicBezTo>
                        <a:pt x="169907" y="190638"/>
                        <a:pt x="183665" y="207924"/>
                        <a:pt x="188957" y="228738"/>
                      </a:cubicBezTo>
                      <a:cubicBezTo>
                        <a:pt x="194249" y="249552"/>
                        <a:pt x="192485" y="294708"/>
                        <a:pt x="188957" y="294355"/>
                      </a:cubicBezTo>
                      <a:cubicBezTo>
                        <a:pt x="185429" y="294002"/>
                        <a:pt x="179433" y="251668"/>
                        <a:pt x="167791" y="226621"/>
                      </a:cubicBezTo>
                      <a:cubicBezTo>
                        <a:pt x="156149" y="201574"/>
                        <a:pt x="135335" y="168413"/>
                        <a:pt x="119107" y="144071"/>
                      </a:cubicBezTo>
                      <a:cubicBezTo>
                        <a:pt x="102879" y="119729"/>
                        <a:pt x="87357" y="99621"/>
                        <a:pt x="70424" y="80571"/>
                      </a:cubicBezTo>
                      <a:cubicBezTo>
                        <a:pt x="53491" y="61521"/>
                        <a:pt x="-6482" y="-3390"/>
                        <a:pt x="574" y="13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2" name="フリーフォーム: 図形 361">
                  <a:extLst>
                    <a:ext uri="{FF2B5EF4-FFF2-40B4-BE49-F238E27FC236}">
                      <a16:creationId xmlns:a16="http://schemas.microsoft.com/office/drawing/2014/main" id="{DC3CD4B2-A551-4B45-B753-453B1B991362}"/>
                    </a:ext>
                  </a:extLst>
                </p:cNvPr>
                <p:cNvSpPr/>
                <p:nvPr/>
              </p:nvSpPr>
              <p:spPr>
                <a:xfrm>
                  <a:off x="5815637" y="2813925"/>
                  <a:ext cx="247885" cy="638471"/>
                </a:xfrm>
                <a:custGeom>
                  <a:avLst/>
                  <a:gdLst>
                    <a:gd name="connsiteX0" fmla="*/ 247203 w 247885"/>
                    <a:gd name="connsiteY0" fmla="*/ 1242 h 638471"/>
                    <a:gd name="connsiteX1" fmla="*/ 135019 w 247885"/>
                    <a:gd name="connsiteY1" fmla="*/ 100725 h 638471"/>
                    <a:gd name="connsiteX2" fmla="*/ 73636 w 247885"/>
                    <a:gd name="connsiteY2" fmla="*/ 229842 h 638471"/>
                    <a:gd name="connsiteX3" fmla="*/ 24953 w 247885"/>
                    <a:gd name="connsiteY3" fmla="*/ 342025 h 638471"/>
                    <a:gd name="connsiteX4" fmla="*/ 20719 w 247885"/>
                    <a:gd name="connsiteY4" fmla="*/ 479608 h 638471"/>
                    <a:gd name="connsiteX5" fmla="*/ 48236 w 247885"/>
                    <a:gd name="connsiteY5" fmla="*/ 638358 h 638471"/>
                    <a:gd name="connsiteX6" fmla="*/ 27069 w 247885"/>
                    <a:gd name="connsiteY6" fmla="*/ 502892 h 638471"/>
                    <a:gd name="connsiteX7" fmla="*/ 1669 w 247885"/>
                    <a:gd name="connsiteY7" fmla="*/ 380125 h 638471"/>
                    <a:gd name="connsiteX8" fmla="*/ 77869 w 247885"/>
                    <a:gd name="connsiteY8" fmla="*/ 170575 h 638471"/>
                    <a:gd name="connsiteX9" fmla="*/ 247203 w 247885"/>
                    <a:gd name="connsiteY9" fmla="*/ 1242 h 638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7885" h="638471">
                      <a:moveTo>
                        <a:pt x="247203" y="1242"/>
                      </a:moveTo>
                      <a:cubicBezTo>
                        <a:pt x="256728" y="-10400"/>
                        <a:pt x="163947" y="62625"/>
                        <a:pt x="135019" y="100725"/>
                      </a:cubicBezTo>
                      <a:cubicBezTo>
                        <a:pt x="106091" y="138825"/>
                        <a:pt x="91980" y="189625"/>
                        <a:pt x="73636" y="229842"/>
                      </a:cubicBezTo>
                      <a:cubicBezTo>
                        <a:pt x="55292" y="270059"/>
                        <a:pt x="33772" y="300397"/>
                        <a:pt x="24953" y="342025"/>
                      </a:cubicBezTo>
                      <a:cubicBezTo>
                        <a:pt x="16134" y="383653"/>
                        <a:pt x="16838" y="430219"/>
                        <a:pt x="20719" y="479608"/>
                      </a:cubicBezTo>
                      <a:cubicBezTo>
                        <a:pt x="24600" y="528997"/>
                        <a:pt x="47178" y="634477"/>
                        <a:pt x="48236" y="638358"/>
                      </a:cubicBezTo>
                      <a:cubicBezTo>
                        <a:pt x="49294" y="642239"/>
                        <a:pt x="34830" y="545931"/>
                        <a:pt x="27069" y="502892"/>
                      </a:cubicBezTo>
                      <a:cubicBezTo>
                        <a:pt x="19308" y="459853"/>
                        <a:pt x="-6798" y="435511"/>
                        <a:pt x="1669" y="380125"/>
                      </a:cubicBezTo>
                      <a:cubicBezTo>
                        <a:pt x="10136" y="324739"/>
                        <a:pt x="36947" y="231605"/>
                        <a:pt x="77869" y="170575"/>
                      </a:cubicBezTo>
                      <a:cubicBezTo>
                        <a:pt x="118791" y="109545"/>
                        <a:pt x="237678" y="12884"/>
                        <a:pt x="247203" y="124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3" name="フリーフォーム: 図形 362">
                  <a:extLst>
                    <a:ext uri="{FF2B5EF4-FFF2-40B4-BE49-F238E27FC236}">
                      <a16:creationId xmlns:a16="http://schemas.microsoft.com/office/drawing/2014/main" id="{F9ACB19B-84A6-40BA-9D51-3BFA8C6A6D8A}"/>
                    </a:ext>
                  </a:extLst>
                </p:cNvPr>
                <p:cNvSpPr/>
                <p:nvPr/>
              </p:nvSpPr>
              <p:spPr>
                <a:xfrm>
                  <a:off x="5859293" y="2222458"/>
                  <a:ext cx="470698" cy="188491"/>
                </a:xfrm>
                <a:custGeom>
                  <a:avLst/>
                  <a:gdLst>
                    <a:gd name="connsiteX0" fmla="*/ 470247 w 470698"/>
                    <a:gd name="connsiteY0" fmla="*/ 42 h 188491"/>
                    <a:gd name="connsiteX1" fmla="*/ 362297 w 470698"/>
                    <a:gd name="connsiteY1" fmla="*/ 46609 h 188491"/>
                    <a:gd name="connsiteX2" fmla="*/ 292447 w 470698"/>
                    <a:gd name="connsiteY2" fmla="*/ 84709 h 188491"/>
                    <a:gd name="connsiteX3" fmla="*/ 180263 w 470698"/>
                    <a:gd name="connsiteY3" fmla="*/ 105875 h 188491"/>
                    <a:gd name="connsiteX4" fmla="*/ 89247 w 470698"/>
                    <a:gd name="connsiteY4" fmla="*/ 154559 h 188491"/>
                    <a:gd name="connsiteX5" fmla="*/ 347 w 470698"/>
                    <a:gd name="connsiteY5" fmla="*/ 188425 h 188491"/>
                    <a:gd name="connsiteX6" fmla="*/ 123113 w 470698"/>
                    <a:gd name="connsiteY6" fmla="*/ 146092 h 188491"/>
                    <a:gd name="connsiteX7" fmla="*/ 237413 w 470698"/>
                    <a:gd name="connsiteY7" fmla="*/ 97409 h 188491"/>
                    <a:gd name="connsiteX8" fmla="*/ 317847 w 470698"/>
                    <a:gd name="connsiteY8" fmla="*/ 55075 h 188491"/>
                    <a:gd name="connsiteX9" fmla="*/ 470247 w 470698"/>
                    <a:gd name="connsiteY9" fmla="*/ 42 h 188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70698" h="188491">
                      <a:moveTo>
                        <a:pt x="470247" y="42"/>
                      </a:moveTo>
                      <a:cubicBezTo>
                        <a:pt x="477655" y="-1369"/>
                        <a:pt x="391930" y="32498"/>
                        <a:pt x="362297" y="46609"/>
                      </a:cubicBezTo>
                      <a:cubicBezTo>
                        <a:pt x="332664" y="60720"/>
                        <a:pt x="322786" y="74831"/>
                        <a:pt x="292447" y="84709"/>
                      </a:cubicBezTo>
                      <a:cubicBezTo>
                        <a:pt x="262108" y="94587"/>
                        <a:pt x="214130" y="94233"/>
                        <a:pt x="180263" y="105875"/>
                      </a:cubicBezTo>
                      <a:cubicBezTo>
                        <a:pt x="146396" y="117517"/>
                        <a:pt x="119233" y="140801"/>
                        <a:pt x="89247" y="154559"/>
                      </a:cubicBezTo>
                      <a:cubicBezTo>
                        <a:pt x="59261" y="168317"/>
                        <a:pt x="-5297" y="189836"/>
                        <a:pt x="347" y="188425"/>
                      </a:cubicBezTo>
                      <a:cubicBezTo>
                        <a:pt x="5991" y="187014"/>
                        <a:pt x="83602" y="161261"/>
                        <a:pt x="123113" y="146092"/>
                      </a:cubicBezTo>
                      <a:cubicBezTo>
                        <a:pt x="162624" y="130923"/>
                        <a:pt x="204957" y="112579"/>
                        <a:pt x="237413" y="97409"/>
                      </a:cubicBezTo>
                      <a:cubicBezTo>
                        <a:pt x="269869" y="82239"/>
                        <a:pt x="282569" y="70950"/>
                        <a:pt x="317847" y="55075"/>
                      </a:cubicBezTo>
                      <a:cubicBezTo>
                        <a:pt x="353125" y="39200"/>
                        <a:pt x="462839" y="1453"/>
                        <a:pt x="470247" y="4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4" name="フリーフォーム: 図形 363">
                  <a:extLst>
                    <a:ext uri="{FF2B5EF4-FFF2-40B4-BE49-F238E27FC236}">
                      <a16:creationId xmlns:a16="http://schemas.microsoft.com/office/drawing/2014/main" id="{42047447-2A27-4543-A17E-6100860B6951}"/>
                    </a:ext>
                  </a:extLst>
                </p:cNvPr>
                <p:cNvSpPr/>
                <p:nvPr/>
              </p:nvSpPr>
              <p:spPr>
                <a:xfrm>
                  <a:off x="7736893" y="2294319"/>
                  <a:ext cx="250840" cy="180200"/>
                </a:xfrm>
                <a:custGeom>
                  <a:avLst/>
                  <a:gdLst>
                    <a:gd name="connsiteX0" fmla="*/ 230 w 250840"/>
                    <a:gd name="connsiteY0" fmla="*/ 148 h 180200"/>
                    <a:gd name="connsiteX1" fmla="*/ 114530 w 250840"/>
                    <a:gd name="connsiteY1" fmla="*/ 53064 h 180200"/>
                    <a:gd name="connsiteX2" fmla="*/ 194963 w 250840"/>
                    <a:gd name="connsiteY2" fmla="*/ 105981 h 180200"/>
                    <a:gd name="connsiteX3" fmla="*/ 249997 w 250840"/>
                    <a:gd name="connsiteY3" fmla="*/ 180064 h 180200"/>
                    <a:gd name="connsiteX4" fmla="*/ 222480 w 250840"/>
                    <a:gd name="connsiteY4" fmla="*/ 122914 h 180200"/>
                    <a:gd name="connsiteX5" fmla="*/ 146280 w 250840"/>
                    <a:gd name="connsiteY5" fmla="*/ 69998 h 180200"/>
                    <a:gd name="connsiteX6" fmla="*/ 230 w 250840"/>
                    <a:gd name="connsiteY6" fmla="*/ 148 h 18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0840" h="180200">
                      <a:moveTo>
                        <a:pt x="230" y="148"/>
                      </a:moveTo>
                      <a:cubicBezTo>
                        <a:pt x="-5062" y="-2674"/>
                        <a:pt x="82075" y="35425"/>
                        <a:pt x="114530" y="53064"/>
                      </a:cubicBezTo>
                      <a:cubicBezTo>
                        <a:pt x="146985" y="70703"/>
                        <a:pt x="172385" y="84814"/>
                        <a:pt x="194963" y="105981"/>
                      </a:cubicBezTo>
                      <a:cubicBezTo>
                        <a:pt x="217541" y="127148"/>
                        <a:pt x="245411" y="177242"/>
                        <a:pt x="249997" y="180064"/>
                      </a:cubicBezTo>
                      <a:cubicBezTo>
                        <a:pt x="254583" y="182886"/>
                        <a:pt x="239766" y="141258"/>
                        <a:pt x="222480" y="122914"/>
                      </a:cubicBezTo>
                      <a:cubicBezTo>
                        <a:pt x="205194" y="104570"/>
                        <a:pt x="176619" y="87284"/>
                        <a:pt x="146280" y="69998"/>
                      </a:cubicBezTo>
                      <a:cubicBezTo>
                        <a:pt x="115941" y="52712"/>
                        <a:pt x="5522" y="2970"/>
                        <a:pt x="230" y="14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5" name="フリーフォーム: 図形 364">
                  <a:extLst>
                    <a:ext uri="{FF2B5EF4-FFF2-40B4-BE49-F238E27FC236}">
                      <a16:creationId xmlns:a16="http://schemas.microsoft.com/office/drawing/2014/main" id="{56A43AEF-73B5-4948-BB7F-8EA73BDE2743}"/>
                    </a:ext>
                  </a:extLst>
                </p:cNvPr>
                <p:cNvSpPr/>
                <p:nvPr/>
              </p:nvSpPr>
              <p:spPr>
                <a:xfrm>
                  <a:off x="8075595" y="2438981"/>
                  <a:ext cx="99910" cy="397134"/>
                </a:xfrm>
                <a:custGeom>
                  <a:avLst/>
                  <a:gdLst>
                    <a:gd name="connsiteX0" fmla="*/ 195 w 99910"/>
                    <a:gd name="connsiteY0" fmla="*/ 1536 h 397134"/>
                    <a:gd name="connsiteX1" fmla="*/ 50995 w 99910"/>
                    <a:gd name="connsiteY1" fmla="*/ 94669 h 397134"/>
                    <a:gd name="connsiteX2" fmla="*/ 50995 w 99910"/>
                    <a:gd name="connsiteY2" fmla="*/ 172986 h 397134"/>
                    <a:gd name="connsiteX3" fmla="*/ 99678 w 99910"/>
                    <a:gd name="connsiteY3" fmla="*/ 395236 h 397134"/>
                    <a:gd name="connsiteX4" fmla="*/ 67928 w 99910"/>
                    <a:gd name="connsiteY4" fmla="*/ 274586 h 397134"/>
                    <a:gd name="connsiteX5" fmla="*/ 34061 w 99910"/>
                    <a:gd name="connsiteY5" fmla="*/ 175102 h 397134"/>
                    <a:gd name="connsiteX6" fmla="*/ 195 w 99910"/>
                    <a:gd name="connsiteY6" fmla="*/ 1536 h 397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9910" h="397134">
                      <a:moveTo>
                        <a:pt x="195" y="1536"/>
                      </a:moveTo>
                      <a:cubicBezTo>
                        <a:pt x="3017" y="-11870"/>
                        <a:pt x="42528" y="66094"/>
                        <a:pt x="50995" y="94669"/>
                      </a:cubicBezTo>
                      <a:cubicBezTo>
                        <a:pt x="59462" y="123244"/>
                        <a:pt x="42881" y="122892"/>
                        <a:pt x="50995" y="172986"/>
                      </a:cubicBezTo>
                      <a:cubicBezTo>
                        <a:pt x="59109" y="223080"/>
                        <a:pt x="96856" y="378303"/>
                        <a:pt x="99678" y="395236"/>
                      </a:cubicBezTo>
                      <a:cubicBezTo>
                        <a:pt x="102500" y="412169"/>
                        <a:pt x="78864" y="311275"/>
                        <a:pt x="67928" y="274586"/>
                      </a:cubicBezTo>
                      <a:cubicBezTo>
                        <a:pt x="56992" y="237897"/>
                        <a:pt x="42175" y="216377"/>
                        <a:pt x="34061" y="175102"/>
                      </a:cubicBezTo>
                      <a:cubicBezTo>
                        <a:pt x="25947" y="133827"/>
                        <a:pt x="-2627" y="14942"/>
                        <a:pt x="195" y="153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6" name="フリーフォーム: 図形 365">
                  <a:extLst>
                    <a:ext uri="{FF2B5EF4-FFF2-40B4-BE49-F238E27FC236}">
                      <a16:creationId xmlns:a16="http://schemas.microsoft.com/office/drawing/2014/main" id="{30A4E359-7124-4A70-97AD-0D9B4AD778A3}"/>
                    </a:ext>
                  </a:extLst>
                </p:cNvPr>
                <p:cNvSpPr/>
                <p:nvPr/>
              </p:nvSpPr>
              <p:spPr>
                <a:xfrm>
                  <a:off x="6171805" y="1523110"/>
                  <a:ext cx="346463" cy="86682"/>
                </a:xfrm>
                <a:custGeom>
                  <a:avLst/>
                  <a:gdLst>
                    <a:gd name="connsiteX0" fmla="*/ 43 w 346463"/>
                    <a:gd name="connsiteY0" fmla="*/ 890 h 86682"/>
                    <a:gd name="connsiteX1" fmla="*/ 171493 w 346463"/>
                    <a:gd name="connsiteY1" fmla="*/ 10415 h 86682"/>
                    <a:gd name="connsiteX2" fmla="*/ 285793 w 346463"/>
                    <a:gd name="connsiteY2" fmla="*/ 42165 h 86682"/>
                    <a:gd name="connsiteX3" fmla="*/ 346118 w 346463"/>
                    <a:gd name="connsiteY3" fmla="*/ 86615 h 86682"/>
                    <a:gd name="connsiteX4" fmla="*/ 260393 w 346463"/>
                    <a:gd name="connsiteY4" fmla="*/ 51690 h 86682"/>
                    <a:gd name="connsiteX5" fmla="*/ 155618 w 346463"/>
                    <a:gd name="connsiteY5" fmla="*/ 29465 h 86682"/>
                    <a:gd name="connsiteX6" fmla="*/ 43 w 346463"/>
                    <a:gd name="connsiteY6" fmla="*/ 890 h 86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6463" h="86682">
                      <a:moveTo>
                        <a:pt x="43" y="890"/>
                      </a:moveTo>
                      <a:cubicBezTo>
                        <a:pt x="2689" y="-2285"/>
                        <a:pt x="123868" y="3536"/>
                        <a:pt x="171493" y="10415"/>
                      </a:cubicBezTo>
                      <a:cubicBezTo>
                        <a:pt x="219118" y="17294"/>
                        <a:pt x="256689" y="29465"/>
                        <a:pt x="285793" y="42165"/>
                      </a:cubicBezTo>
                      <a:cubicBezTo>
                        <a:pt x="314897" y="54865"/>
                        <a:pt x="350351" y="85028"/>
                        <a:pt x="346118" y="86615"/>
                      </a:cubicBezTo>
                      <a:cubicBezTo>
                        <a:pt x="341885" y="88202"/>
                        <a:pt x="292143" y="61215"/>
                        <a:pt x="260393" y="51690"/>
                      </a:cubicBezTo>
                      <a:cubicBezTo>
                        <a:pt x="228643" y="42165"/>
                        <a:pt x="194776" y="38461"/>
                        <a:pt x="155618" y="29465"/>
                      </a:cubicBezTo>
                      <a:cubicBezTo>
                        <a:pt x="116460" y="20469"/>
                        <a:pt x="-2603" y="4065"/>
                        <a:pt x="43" y="89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7" name="フリーフォーム: 図形 366">
                  <a:extLst>
                    <a:ext uri="{FF2B5EF4-FFF2-40B4-BE49-F238E27FC236}">
                      <a16:creationId xmlns:a16="http://schemas.microsoft.com/office/drawing/2014/main" id="{F00B6155-A841-4E8B-9258-4AB5EAEE51DB}"/>
                    </a:ext>
                  </a:extLst>
                </p:cNvPr>
                <p:cNvSpPr/>
                <p:nvPr/>
              </p:nvSpPr>
              <p:spPr>
                <a:xfrm>
                  <a:off x="7511676" y="3076516"/>
                  <a:ext cx="148685" cy="225489"/>
                </a:xfrm>
                <a:custGeom>
                  <a:avLst/>
                  <a:gdLst>
                    <a:gd name="connsiteX0" fmla="*/ 22 w 148685"/>
                    <a:gd name="connsiteY0" fmla="*/ 59 h 225489"/>
                    <a:gd name="connsiteX1" fmla="*/ 107972 w 148685"/>
                    <a:gd name="connsiteY1" fmla="*/ 57209 h 225489"/>
                    <a:gd name="connsiteX2" fmla="*/ 120672 w 148685"/>
                    <a:gd name="connsiteY2" fmla="*/ 168334 h 225489"/>
                    <a:gd name="connsiteX3" fmla="*/ 146072 w 148685"/>
                    <a:gd name="connsiteY3" fmla="*/ 225484 h 225489"/>
                    <a:gd name="connsiteX4" fmla="*/ 146072 w 148685"/>
                    <a:gd name="connsiteY4" fmla="*/ 171509 h 225489"/>
                    <a:gd name="connsiteX5" fmla="*/ 130197 w 148685"/>
                    <a:gd name="connsiteY5" fmla="*/ 123884 h 225489"/>
                    <a:gd name="connsiteX6" fmla="*/ 98447 w 148685"/>
                    <a:gd name="connsiteY6" fmla="*/ 66734 h 225489"/>
                    <a:gd name="connsiteX7" fmla="*/ 22 w 148685"/>
                    <a:gd name="connsiteY7" fmla="*/ 59 h 225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8685" h="225489">
                      <a:moveTo>
                        <a:pt x="22" y="59"/>
                      </a:moveTo>
                      <a:cubicBezTo>
                        <a:pt x="1609" y="-1528"/>
                        <a:pt x="87864" y="29163"/>
                        <a:pt x="107972" y="57209"/>
                      </a:cubicBezTo>
                      <a:cubicBezTo>
                        <a:pt x="128080" y="85255"/>
                        <a:pt x="114322" y="140288"/>
                        <a:pt x="120672" y="168334"/>
                      </a:cubicBezTo>
                      <a:cubicBezTo>
                        <a:pt x="127022" y="196380"/>
                        <a:pt x="141839" y="224955"/>
                        <a:pt x="146072" y="225484"/>
                      </a:cubicBezTo>
                      <a:cubicBezTo>
                        <a:pt x="150305" y="226013"/>
                        <a:pt x="148718" y="188442"/>
                        <a:pt x="146072" y="171509"/>
                      </a:cubicBezTo>
                      <a:cubicBezTo>
                        <a:pt x="143426" y="154576"/>
                        <a:pt x="138134" y="141346"/>
                        <a:pt x="130197" y="123884"/>
                      </a:cubicBezTo>
                      <a:cubicBezTo>
                        <a:pt x="122260" y="106422"/>
                        <a:pt x="115380" y="85784"/>
                        <a:pt x="98447" y="66734"/>
                      </a:cubicBezTo>
                      <a:cubicBezTo>
                        <a:pt x="81514" y="47684"/>
                        <a:pt x="-1565" y="1646"/>
                        <a:pt x="22" y="5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8" name="フリーフォーム: 図形 367">
                  <a:extLst>
                    <a:ext uri="{FF2B5EF4-FFF2-40B4-BE49-F238E27FC236}">
                      <a16:creationId xmlns:a16="http://schemas.microsoft.com/office/drawing/2014/main" id="{892E0DAE-ADE2-4635-9916-EB0A55C46086}"/>
                    </a:ext>
                  </a:extLst>
                </p:cNvPr>
                <p:cNvSpPr/>
                <p:nvPr/>
              </p:nvSpPr>
              <p:spPr>
                <a:xfrm>
                  <a:off x="7437654" y="3549381"/>
                  <a:ext cx="189286" cy="236136"/>
                </a:xfrm>
                <a:custGeom>
                  <a:avLst/>
                  <a:gdLst>
                    <a:gd name="connsiteX0" fmla="*/ 178819 w 189286"/>
                    <a:gd name="connsiteY0" fmla="*/ 269 h 236136"/>
                    <a:gd name="connsiteX1" fmla="*/ 137544 w 189286"/>
                    <a:gd name="connsiteY1" fmla="*/ 124094 h 236136"/>
                    <a:gd name="connsiteX2" fmla="*/ 74044 w 189286"/>
                    <a:gd name="connsiteY2" fmla="*/ 203469 h 236136"/>
                    <a:gd name="connsiteX3" fmla="*/ 1019 w 189286"/>
                    <a:gd name="connsiteY3" fmla="*/ 235219 h 236136"/>
                    <a:gd name="connsiteX4" fmla="*/ 131194 w 189286"/>
                    <a:gd name="connsiteY4" fmla="*/ 171719 h 236136"/>
                    <a:gd name="connsiteX5" fmla="*/ 185169 w 189286"/>
                    <a:gd name="connsiteY5" fmla="*/ 92344 h 236136"/>
                    <a:gd name="connsiteX6" fmla="*/ 178819 w 189286"/>
                    <a:gd name="connsiteY6" fmla="*/ 269 h 236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9286" h="236136">
                      <a:moveTo>
                        <a:pt x="178819" y="269"/>
                      </a:moveTo>
                      <a:cubicBezTo>
                        <a:pt x="170882" y="5561"/>
                        <a:pt x="155006" y="90227"/>
                        <a:pt x="137544" y="124094"/>
                      </a:cubicBezTo>
                      <a:cubicBezTo>
                        <a:pt x="120081" y="157961"/>
                        <a:pt x="96798" y="184948"/>
                        <a:pt x="74044" y="203469"/>
                      </a:cubicBezTo>
                      <a:cubicBezTo>
                        <a:pt x="51290" y="221990"/>
                        <a:pt x="-8506" y="240511"/>
                        <a:pt x="1019" y="235219"/>
                      </a:cubicBezTo>
                      <a:cubicBezTo>
                        <a:pt x="10544" y="229927"/>
                        <a:pt x="100502" y="195531"/>
                        <a:pt x="131194" y="171719"/>
                      </a:cubicBezTo>
                      <a:cubicBezTo>
                        <a:pt x="161886" y="147907"/>
                        <a:pt x="176173" y="115627"/>
                        <a:pt x="185169" y="92344"/>
                      </a:cubicBezTo>
                      <a:cubicBezTo>
                        <a:pt x="194165" y="69061"/>
                        <a:pt x="186756" y="-5023"/>
                        <a:pt x="178819" y="26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9" name="フリーフォーム: 図形 368">
                  <a:extLst>
                    <a:ext uri="{FF2B5EF4-FFF2-40B4-BE49-F238E27FC236}">
                      <a16:creationId xmlns:a16="http://schemas.microsoft.com/office/drawing/2014/main" id="{6CEFF951-8607-4272-AB61-53F061D0E91C}"/>
                    </a:ext>
                  </a:extLst>
                </p:cNvPr>
                <p:cNvSpPr/>
                <p:nvPr/>
              </p:nvSpPr>
              <p:spPr>
                <a:xfrm>
                  <a:off x="7028040" y="2360071"/>
                  <a:ext cx="208329" cy="66180"/>
                </a:xfrm>
                <a:custGeom>
                  <a:avLst/>
                  <a:gdLst>
                    <a:gd name="connsiteX0" fmla="*/ 0 w 208329"/>
                    <a:gd name="connsiteY0" fmla="*/ 12 h 66180"/>
                    <a:gd name="connsiteX1" fmla="*/ 110066 w 208329"/>
                    <a:gd name="connsiteY1" fmla="*/ 38112 h 66180"/>
                    <a:gd name="connsiteX2" fmla="*/ 205316 w 208329"/>
                    <a:gd name="connsiteY2" fmla="*/ 57162 h 66180"/>
                    <a:gd name="connsiteX3" fmla="*/ 177800 w 208329"/>
                    <a:gd name="connsiteY3" fmla="*/ 65629 h 66180"/>
                    <a:gd name="connsiteX4" fmla="*/ 110066 w 208329"/>
                    <a:gd name="connsiteY4" fmla="*/ 42346 h 66180"/>
                    <a:gd name="connsiteX5" fmla="*/ 0 w 208329"/>
                    <a:gd name="connsiteY5" fmla="*/ 12 h 66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8329" h="66180">
                      <a:moveTo>
                        <a:pt x="0" y="12"/>
                      </a:moveTo>
                      <a:cubicBezTo>
                        <a:pt x="0" y="-694"/>
                        <a:pt x="75847" y="28587"/>
                        <a:pt x="110066" y="38112"/>
                      </a:cubicBezTo>
                      <a:cubicBezTo>
                        <a:pt x="144285" y="47637"/>
                        <a:pt x="194027" y="52576"/>
                        <a:pt x="205316" y="57162"/>
                      </a:cubicBezTo>
                      <a:cubicBezTo>
                        <a:pt x="216605" y="61748"/>
                        <a:pt x="193675" y="68098"/>
                        <a:pt x="177800" y="65629"/>
                      </a:cubicBezTo>
                      <a:cubicBezTo>
                        <a:pt x="161925" y="63160"/>
                        <a:pt x="133349" y="51518"/>
                        <a:pt x="110066" y="42346"/>
                      </a:cubicBez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0" name="フリーフォーム: 図形 369">
                  <a:extLst>
                    <a:ext uri="{FF2B5EF4-FFF2-40B4-BE49-F238E27FC236}">
                      <a16:creationId xmlns:a16="http://schemas.microsoft.com/office/drawing/2014/main" id="{710FE197-DB76-4DD6-8F4E-C93DD0133B7B}"/>
                    </a:ext>
                  </a:extLst>
                </p:cNvPr>
                <p:cNvSpPr/>
                <p:nvPr/>
              </p:nvSpPr>
              <p:spPr>
                <a:xfrm>
                  <a:off x="6656811" y="2341033"/>
                  <a:ext cx="115112" cy="57465"/>
                </a:xfrm>
                <a:custGeom>
                  <a:avLst/>
                  <a:gdLst>
                    <a:gd name="connsiteX0" fmla="*/ 115112 w 115112"/>
                    <a:gd name="connsiteY0" fmla="*/ 0 h 57465"/>
                    <a:gd name="connsiteX1" fmla="*/ 11395 w 115112"/>
                    <a:gd name="connsiteY1" fmla="*/ 48684 h 57465"/>
                    <a:gd name="connsiteX2" fmla="*/ 5045 w 115112"/>
                    <a:gd name="connsiteY2" fmla="*/ 57150 h 57465"/>
                    <a:gd name="connsiteX3" fmla="*/ 32562 w 115112"/>
                    <a:gd name="connsiteY3" fmla="*/ 44450 h 57465"/>
                    <a:gd name="connsiteX4" fmla="*/ 115112 w 115112"/>
                    <a:gd name="connsiteY4" fmla="*/ 0 h 57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5112" h="57465">
                      <a:moveTo>
                        <a:pt x="115112" y="0"/>
                      </a:moveTo>
                      <a:cubicBezTo>
                        <a:pt x="72425" y="19579"/>
                        <a:pt x="29739" y="39159"/>
                        <a:pt x="11395" y="48684"/>
                      </a:cubicBezTo>
                      <a:cubicBezTo>
                        <a:pt x="-6949" y="58209"/>
                        <a:pt x="1517" y="57856"/>
                        <a:pt x="5045" y="57150"/>
                      </a:cubicBezTo>
                      <a:cubicBezTo>
                        <a:pt x="8573" y="56444"/>
                        <a:pt x="32562" y="44450"/>
                        <a:pt x="32562" y="44450"/>
                      </a:cubicBezTo>
                      <a:lnTo>
                        <a:pt x="115112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1" name="フリーフォーム: 図形 370">
                  <a:extLst>
                    <a:ext uri="{FF2B5EF4-FFF2-40B4-BE49-F238E27FC236}">
                      <a16:creationId xmlns:a16="http://schemas.microsoft.com/office/drawing/2014/main" id="{5CD3C00B-B60F-45B9-B0CD-7B6E0C0C1276}"/>
                    </a:ext>
                  </a:extLst>
                </p:cNvPr>
                <p:cNvSpPr/>
                <p:nvPr/>
              </p:nvSpPr>
              <p:spPr>
                <a:xfrm>
                  <a:off x="6403126" y="2413000"/>
                  <a:ext cx="48476" cy="155601"/>
                </a:xfrm>
                <a:custGeom>
                  <a:avLst/>
                  <a:gdLst>
                    <a:gd name="connsiteX0" fmla="*/ 48122 w 48476"/>
                    <a:gd name="connsiteY0" fmla="*/ 0 h 155601"/>
                    <a:gd name="connsiteX1" fmla="*/ 27485 w 48476"/>
                    <a:gd name="connsiteY1" fmla="*/ 47625 h 155601"/>
                    <a:gd name="connsiteX2" fmla="*/ 19547 w 48476"/>
                    <a:gd name="connsiteY2" fmla="*/ 93663 h 155601"/>
                    <a:gd name="connsiteX3" fmla="*/ 10022 w 48476"/>
                    <a:gd name="connsiteY3" fmla="*/ 115888 h 155601"/>
                    <a:gd name="connsiteX4" fmla="*/ 10022 w 48476"/>
                    <a:gd name="connsiteY4" fmla="*/ 155575 h 155601"/>
                    <a:gd name="connsiteX5" fmla="*/ 497 w 48476"/>
                    <a:gd name="connsiteY5" fmla="*/ 109538 h 155601"/>
                    <a:gd name="connsiteX6" fmla="*/ 2085 w 48476"/>
                    <a:gd name="connsiteY6" fmla="*/ 85725 h 155601"/>
                    <a:gd name="connsiteX7" fmla="*/ 8435 w 48476"/>
                    <a:gd name="connsiteY7" fmla="*/ 47625 h 155601"/>
                    <a:gd name="connsiteX8" fmla="*/ 48122 w 48476"/>
                    <a:gd name="connsiteY8" fmla="*/ 0 h 155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476" h="155601">
                      <a:moveTo>
                        <a:pt x="48122" y="0"/>
                      </a:moveTo>
                      <a:cubicBezTo>
                        <a:pt x="51297" y="0"/>
                        <a:pt x="32247" y="32015"/>
                        <a:pt x="27485" y="47625"/>
                      </a:cubicBezTo>
                      <a:cubicBezTo>
                        <a:pt x="22723" y="63235"/>
                        <a:pt x="22457" y="82286"/>
                        <a:pt x="19547" y="93663"/>
                      </a:cubicBezTo>
                      <a:cubicBezTo>
                        <a:pt x="16636" y="105040"/>
                        <a:pt x="11609" y="105569"/>
                        <a:pt x="10022" y="115888"/>
                      </a:cubicBezTo>
                      <a:cubicBezTo>
                        <a:pt x="8434" y="126207"/>
                        <a:pt x="11610" y="156633"/>
                        <a:pt x="10022" y="155575"/>
                      </a:cubicBezTo>
                      <a:cubicBezTo>
                        <a:pt x="8434" y="154517"/>
                        <a:pt x="1820" y="121180"/>
                        <a:pt x="497" y="109538"/>
                      </a:cubicBezTo>
                      <a:cubicBezTo>
                        <a:pt x="-826" y="97896"/>
                        <a:pt x="762" y="96044"/>
                        <a:pt x="2085" y="85725"/>
                      </a:cubicBezTo>
                      <a:cubicBezTo>
                        <a:pt x="3408" y="75406"/>
                        <a:pt x="4996" y="57414"/>
                        <a:pt x="8435" y="47625"/>
                      </a:cubicBezTo>
                      <a:cubicBezTo>
                        <a:pt x="11874" y="37836"/>
                        <a:pt x="44947" y="0"/>
                        <a:pt x="48122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2" name="フリーフォーム: 図形 371">
                  <a:extLst>
                    <a:ext uri="{FF2B5EF4-FFF2-40B4-BE49-F238E27FC236}">
                      <a16:creationId xmlns:a16="http://schemas.microsoft.com/office/drawing/2014/main" id="{F1E2885C-DCD1-48F2-BC24-E266FC08A799}"/>
                    </a:ext>
                  </a:extLst>
                </p:cNvPr>
                <p:cNvSpPr/>
                <p:nvPr/>
              </p:nvSpPr>
              <p:spPr>
                <a:xfrm>
                  <a:off x="6692296" y="1916110"/>
                  <a:ext cx="75147" cy="130921"/>
                </a:xfrm>
                <a:custGeom>
                  <a:avLst/>
                  <a:gdLst>
                    <a:gd name="connsiteX0" fmla="*/ 74865 w 75147"/>
                    <a:gd name="connsiteY0" fmla="*/ 3 h 130921"/>
                    <a:gd name="connsiteX1" fmla="*/ 55815 w 75147"/>
                    <a:gd name="connsiteY1" fmla="*/ 74615 h 130921"/>
                    <a:gd name="connsiteX2" fmla="*/ 25652 w 75147"/>
                    <a:gd name="connsiteY2" fmla="*/ 106365 h 130921"/>
                    <a:gd name="connsiteX3" fmla="*/ 252 w 75147"/>
                    <a:gd name="connsiteY3" fmla="*/ 130178 h 130921"/>
                    <a:gd name="connsiteX4" fmla="*/ 41527 w 75147"/>
                    <a:gd name="connsiteY4" fmla="*/ 77790 h 130921"/>
                    <a:gd name="connsiteX5" fmla="*/ 74865 w 75147"/>
                    <a:gd name="connsiteY5" fmla="*/ 3 h 130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5147" h="130921">
                      <a:moveTo>
                        <a:pt x="74865" y="3"/>
                      </a:moveTo>
                      <a:cubicBezTo>
                        <a:pt x="77246" y="-526"/>
                        <a:pt x="64017" y="56888"/>
                        <a:pt x="55815" y="74615"/>
                      </a:cubicBezTo>
                      <a:cubicBezTo>
                        <a:pt x="47613" y="92342"/>
                        <a:pt x="34912" y="97105"/>
                        <a:pt x="25652" y="106365"/>
                      </a:cubicBezTo>
                      <a:cubicBezTo>
                        <a:pt x="16392" y="115625"/>
                        <a:pt x="-2394" y="134940"/>
                        <a:pt x="252" y="130178"/>
                      </a:cubicBezTo>
                      <a:cubicBezTo>
                        <a:pt x="2898" y="125416"/>
                        <a:pt x="31473" y="96046"/>
                        <a:pt x="41527" y="77790"/>
                      </a:cubicBezTo>
                      <a:cubicBezTo>
                        <a:pt x="51581" y="59534"/>
                        <a:pt x="72484" y="532"/>
                        <a:pt x="74865" y="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3" name="フリーフォーム: 図形 372">
                  <a:extLst>
                    <a:ext uri="{FF2B5EF4-FFF2-40B4-BE49-F238E27FC236}">
                      <a16:creationId xmlns:a16="http://schemas.microsoft.com/office/drawing/2014/main" id="{992E0B62-D983-4F71-87AE-15E9EF765ED2}"/>
                    </a:ext>
                  </a:extLst>
                </p:cNvPr>
                <p:cNvSpPr/>
                <p:nvPr/>
              </p:nvSpPr>
              <p:spPr>
                <a:xfrm>
                  <a:off x="6954472" y="1950977"/>
                  <a:ext cx="46115" cy="119146"/>
                </a:xfrm>
                <a:custGeom>
                  <a:avLst/>
                  <a:gdLst>
                    <a:gd name="connsiteX0" fmla="*/ 14 w 46115"/>
                    <a:gd name="connsiteY0" fmla="*/ 61 h 119146"/>
                    <a:gd name="connsiteX1" fmla="*/ 38114 w 46115"/>
                    <a:gd name="connsiteY1" fmla="*/ 46098 h 119146"/>
                    <a:gd name="connsiteX2" fmla="*/ 44464 w 46115"/>
                    <a:gd name="connsiteY2" fmla="*/ 73086 h 119146"/>
                    <a:gd name="connsiteX3" fmla="*/ 42876 w 46115"/>
                    <a:gd name="connsiteY3" fmla="*/ 119123 h 119146"/>
                    <a:gd name="connsiteX4" fmla="*/ 46051 w 46115"/>
                    <a:gd name="connsiteY4" fmla="*/ 66736 h 119146"/>
                    <a:gd name="connsiteX5" fmla="*/ 42876 w 46115"/>
                    <a:gd name="connsiteY5" fmla="*/ 36573 h 119146"/>
                    <a:gd name="connsiteX6" fmla="*/ 14 w 46115"/>
                    <a:gd name="connsiteY6" fmla="*/ 61 h 11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115" h="119146">
                      <a:moveTo>
                        <a:pt x="14" y="61"/>
                      </a:moveTo>
                      <a:cubicBezTo>
                        <a:pt x="-780" y="1649"/>
                        <a:pt x="30706" y="33927"/>
                        <a:pt x="38114" y="46098"/>
                      </a:cubicBezTo>
                      <a:cubicBezTo>
                        <a:pt x="45522" y="58269"/>
                        <a:pt x="43670" y="60915"/>
                        <a:pt x="44464" y="73086"/>
                      </a:cubicBezTo>
                      <a:cubicBezTo>
                        <a:pt x="45258" y="85257"/>
                        <a:pt x="42612" y="120181"/>
                        <a:pt x="42876" y="119123"/>
                      </a:cubicBezTo>
                      <a:cubicBezTo>
                        <a:pt x="43141" y="118065"/>
                        <a:pt x="46051" y="80494"/>
                        <a:pt x="46051" y="66736"/>
                      </a:cubicBezTo>
                      <a:cubicBezTo>
                        <a:pt x="46051" y="52978"/>
                        <a:pt x="46845" y="45039"/>
                        <a:pt x="42876" y="36573"/>
                      </a:cubicBezTo>
                      <a:cubicBezTo>
                        <a:pt x="38907" y="28107"/>
                        <a:pt x="808" y="-1527"/>
                        <a:pt x="14" y="6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4" name="フリーフォーム: 図形 373">
                  <a:extLst>
                    <a:ext uri="{FF2B5EF4-FFF2-40B4-BE49-F238E27FC236}">
                      <a16:creationId xmlns:a16="http://schemas.microsoft.com/office/drawing/2014/main" id="{00FBFFAF-F631-4575-8A2E-AC0437646878}"/>
                    </a:ext>
                  </a:extLst>
                </p:cNvPr>
                <p:cNvSpPr/>
                <p:nvPr/>
              </p:nvSpPr>
              <p:spPr>
                <a:xfrm>
                  <a:off x="7233728" y="1793651"/>
                  <a:ext cx="106546" cy="74998"/>
                </a:xfrm>
                <a:custGeom>
                  <a:avLst/>
                  <a:gdLst>
                    <a:gd name="connsiteX0" fmla="*/ 106520 w 106546"/>
                    <a:gd name="connsiteY0" fmla="*/ 224 h 74998"/>
                    <a:gd name="connsiteX1" fmla="*/ 41433 w 106546"/>
                    <a:gd name="connsiteY1" fmla="*/ 43087 h 74998"/>
                    <a:gd name="connsiteX2" fmla="*/ 1745 w 106546"/>
                    <a:gd name="connsiteY2" fmla="*/ 74837 h 74998"/>
                    <a:gd name="connsiteX3" fmla="*/ 9683 w 106546"/>
                    <a:gd name="connsiteY3" fmla="*/ 54199 h 74998"/>
                    <a:gd name="connsiteX4" fmla="*/ 33495 w 106546"/>
                    <a:gd name="connsiteY4" fmla="*/ 27212 h 74998"/>
                    <a:gd name="connsiteX5" fmla="*/ 106520 w 106546"/>
                    <a:gd name="connsiteY5" fmla="*/ 224 h 74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546" h="74998">
                      <a:moveTo>
                        <a:pt x="106520" y="224"/>
                      </a:moveTo>
                      <a:cubicBezTo>
                        <a:pt x="107843" y="2870"/>
                        <a:pt x="58895" y="30652"/>
                        <a:pt x="41433" y="43087"/>
                      </a:cubicBezTo>
                      <a:cubicBezTo>
                        <a:pt x="23971" y="55522"/>
                        <a:pt x="7037" y="72985"/>
                        <a:pt x="1745" y="74837"/>
                      </a:cubicBezTo>
                      <a:cubicBezTo>
                        <a:pt x="-3547" y="76689"/>
                        <a:pt x="4391" y="62136"/>
                        <a:pt x="9683" y="54199"/>
                      </a:cubicBezTo>
                      <a:cubicBezTo>
                        <a:pt x="14975" y="46262"/>
                        <a:pt x="25558" y="35414"/>
                        <a:pt x="33495" y="27212"/>
                      </a:cubicBezTo>
                      <a:cubicBezTo>
                        <a:pt x="41432" y="19010"/>
                        <a:pt x="105197" y="-2422"/>
                        <a:pt x="106520" y="22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5" name="フリーフォーム: 図形 374">
                  <a:extLst>
                    <a:ext uri="{FF2B5EF4-FFF2-40B4-BE49-F238E27FC236}">
                      <a16:creationId xmlns:a16="http://schemas.microsoft.com/office/drawing/2014/main" id="{67BF2C54-5FF2-4BF5-86E9-74D92E382C52}"/>
                    </a:ext>
                  </a:extLst>
                </p:cNvPr>
                <p:cNvSpPr/>
                <p:nvPr/>
              </p:nvSpPr>
              <p:spPr>
                <a:xfrm>
                  <a:off x="6416247" y="1840981"/>
                  <a:ext cx="64105" cy="48172"/>
                </a:xfrm>
                <a:custGeom>
                  <a:avLst/>
                  <a:gdLst>
                    <a:gd name="connsiteX0" fmla="*/ 76 w 64105"/>
                    <a:gd name="connsiteY0" fmla="*/ 519 h 48172"/>
                    <a:gd name="connsiteX1" fmla="*/ 50876 w 64105"/>
                    <a:gd name="connsiteY1" fmla="*/ 24332 h 48172"/>
                    <a:gd name="connsiteX2" fmla="*/ 63576 w 64105"/>
                    <a:gd name="connsiteY2" fmla="*/ 48144 h 48172"/>
                    <a:gd name="connsiteX3" fmla="*/ 76 w 64105"/>
                    <a:gd name="connsiteY3" fmla="*/ 519 h 48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105" h="48172">
                      <a:moveTo>
                        <a:pt x="76" y="519"/>
                      </a:moveTo>
                      <a:cubicBezTo>
                        <a:pt x="-2041" y="-3450"/>
                        <a:pt x="40293" y="16395"/>
                        <a:pt x="50876" y="24332"/>
                      </a:cubicBezTo>
                      <a:cubicBezTo>
                        <a:pt x="61459" y="32269"/>
                        <a:pt x="65693" y="46821"/>
                        <a:pt x="63576" y="48144"/>
                      </a:cubicBezTo>
                      <a:cubicBezTo>
                        <a:pt x="61459" y="49467"/>
                        <a:pt x="2193" y="4488"/>
                        <a:pt x="76" y="51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6" name="フリーフォーム: 図形 375">
                  <a:extLst>
                    <a:ext uri="{FF2B5EF4-FFF2-40B4-BE49-F238E27FC236}">
                      <a16:creationId xmlns:a16="http://schemas.microsoft.com/office/drawing/2014/main" id="{BB08CFAF-3420-4FDD-AA51-598DEBD0B053}"/>
                    </a:ext>
                  </a:extLst>
                </p:cNvPr>
                <p:cNvSpPr/>
                <p:nvPr/>
              </p:nvSpPr>
              <p:spPr>
                <a:xfrm>
                  <a:off x="6406962" y="3208338"/>
                  <a:ext cx="912941" cy="188133"/>
                </a:xfrm>
                <a:custGeom>
                  <a:avLst/>
                  <a:gdLst>
                    <a:gd name="connsiteX0" fmla="*/ 4599 w 912941"/>
                    <a:gd name="connsiteY0" fmla="*/ 61912 h 188133"/>
                    <a:gd name="connsiteX1" fmla="*/ 149061 w 912941"/>
                    <a:gd name="connsiteY1" fmla="*/ 19050 h 188133"/>
                    <a:gd name="connsiteX2" fmla="*/ 231611 w 912941"/>
                    <a:gd name="connsiteY2" fmla="*/ 19050 h 188133"/>
                    <a:gd name="connsiteX3" fmla="*/ 420524 w 912941"/>
                    <a:gd name="connsiteY3" fmla="*/ 30162 h 188133"/>
                    <a:gd name="connsiteX4" fmla="*/ 544349 w 912941"/>
                    <a:gd name="connsiteY4" fmla="*/ 17462 h 188133"/>
                    <a:gd name="connsiteX5" fmla="*/ 620549 w 912941"/>
                    <a:gd name="connsiteY5" fmla="*/ 7937 h 188133"/>
                    <a:gd name="connsiteX6" fmla="*/ 688811 w 912941"/>
                    <a:gd name="connsiteY6" fmla="*/ 7937 h 188133"/>
                    <a:gd name="connsiteX7" fmla="*/ 747549 w 912941"/>
                    <a:gd name="connsiteY7" fmla="*/ 0 h 188133"/>
                    <a:gd name="connsiteX8" fmla="*/ 791999 w 912941"/>
                    <a:gd name="connsiteY8" fmla="*/ 7937 h 188133"/>
                    <a:gd name="connsiteX9" fmla="*/ 879311 w 912941"/>
                    <a:gd name="connsiteY9" fmla="*/ 47625 h 188133"/>
                    <a:gd name="connsiteX10" fmla="*/ 911061 w 912941"/>
                    <a:gd name="connsiteY10" fmla="*/ 63500 h 188133"/>
                    <a:gd name="connsiteX11" fmla="*/ 830099 w 912941"/>
                    <a:gd name="connsiteY11" fmla="*/ 114300 h 188133"/>
                    <a:gd name="connsiteX12" fmla="*/ 690399 w 912941"/>
                    <a:gd name="connsiteY12" fmla="*/ 169862 h 188133"/>
                    <a:gd name="connsiteX13" fmla="*/ 531649 w 912941"/>
                    <a:gd name="connsiteY13" fmla="*/ 179387 h 188133"/>
                    <a:gd name="connsiteX14" fmla="*/ 380836 w 912941"/>
                    <a:gd name="connsiteY14" fmla="*/ 187325 h 188133"/>
                    <a:gd name="connsiteX15" fmla="*/ 217324 w 912941"/>
                    <a:gd name="connsiteY15" fmla="*/ 158750 h 188133"/>
                    <a:gd name="connsiteX16" fmla="*/ 52224 w 912941"/>
                    <a:gd name="connsiteY16" fmla="*/ 114300 h 188133"/>
                    <a:gd name="connsiteX17" fmla="*/ 4599 w 912941"/>
                    <a:gd name="connsiteY17" fmla="*/ 61912 h 188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912941" h="188133">
                      <a:moveTo>
                        <a:pt x="4599" y="61912"/>
                      </a:moveTo>
                      <a:cubicBezTo>
                        <a:pt x="20739" y="46037"/>
                        <a:pt x="111226" y="26194"/>
                        <a:pt x="149061" y="19050"/>
                      </a:cubicBezTo>
                      <a:cubicBezTo>
                        <a:pt x="186896" y="11906"/>
                        <a:pt x="186367" y="17198"/>
                        <a:pt x="231611" y="19050"/>
                      </a:cubicBezTo>
                      <a:cubicBezTo>
                        <a:pt x="276855" y="20902"/>
                        <a:pt x="368401" y="30427"/>
                        <a:pt x="420524" y="30162"/>
                      </a:cubicBezTo>
                      <a:cubicBezTo>
                        <a:pt x="472647" y="29897"/>
                        <a:pt x="511011" y="21166"/>
                        <a:pt x="544349" y="17462"/>
                      </a:cubicBezTo>
                      <a:cubicBezTo>
                        <a:pt x="577687" y="13758"/>
                        <a:pt x="596472" y="9524"/>
                        <a:pt x="620549" y="7937"/>
                      </a:cubicBezTo>
                      <a:cubicBezTo>
                        <a:pt x="644626" y="6349"/>
                        <a:pt x="667644" y="9260"/>
                        <a:pt x="688811" y="7937"/>
                      </a:cubicBezTo>
                      <a:cubicBezTo>
                        <a:pt x="709978" y="6614"/>
                        <a:pt x="730351" y="0"/>
                        <a:pt x="747549" y="0"/>
                      </a:cubicBezTo>
                      <a:cubicBezTo>
                        <a:pt x="764747" y="0"/>
                        <a:pt x="770039" y="0"/>
                        <a:pt x="791999" y="7937"/>
                      </a:cubicBezTo>
                      <a:cubicBezTo>
                        <a:pt x="813959" y="15874"/>
                        <a:pt x="859467" y="38365"/>
                        <a:pt x="879311" y="47625"/>
                      </a:cubicBezTo>
                      <a:cubicBezTo>
                        <a:pt x="899155" y="56885"/>
                        <a:pt x="919263" y="52388"/>
                        <a:pt x="911061" y="63500"/>
                      </a:cubicBezTo>
                      <a:cubicBezTo>
                        <a:pt x="902859" y="74612"/>
                        <a:pt x="866876" y="96573"/>
                        <a:pt x="830099" y="114300"/>
                      </a:cubicBezTo>
                      <a:cubicBezTo>
                        <a:pt x="793322" y="132027"/>
                        <a:pt x="740141" y="159014"/>
                        <a:pt x="690399" y="169862"/>
                      </a:cubicBezTo>
                      <a:cubicBezTo>
                        <a:pt x="640657" y="180710"/>
                        <a:pt x="531649" y="179387"/>
                        <a:pt x="531649" y="179387"/>
                      </a:cubicBezTo>
                      <a:cubicBezTo>
                        <a:pt x="480055" y="182298"/>
                        <a:pt x="433223" y="190764"/>
                        <a:pt x="380836" y="187325"/>
                      </a:cubicBezTo>
                      <a:cubicBezTo>
                        <a:pt x="328449" y="183886"/>
                        <a:pt x="272093" y="170921"/>
                        <a:pt x="217324" y="158750"/>
                      </a:cubicBezTo>
                      <a:cubicBezTo>
                        <a:pt x="162555" y="146579"/>
                        <a:pt x="87149" y="123561"/>
                        <a:pt x="52224" y="114300"/>
                      </a:cubicBezTo>
                      <a:cubicBezTo>
                        <a:pt x="17299" y="105040"/>
                        <a:pt x="-11541" y="77787"/>
                        <a:pt x="4599" y="61912"/>
                      </a:cubicBezTo>
                      <a:close/>
                    </a:path>
                  </a:pathLst>
                </a:custGeom>
                <a:solidFill>
                  <a:srgbClr val="FF0000">
                    <a:alpha val="3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7" name="フリーフォーム: 図形 376">
                  <a:extLst>
                    <a:ext uri="{FF2B5EF4-FFF2-40B4-BE49-F238E27FC236}">
                      <a16:creationId xmlns:a16="http://schemas.microsoft.com/office/drawing/2014/main" id="{48426DB3-2FFC-459C-A527-B62410AAC788}"/>
                    </a:ext>
                  </a:extLst>
                </p:cNvPr>
                <p:cNvSpPr/>
                <p:nvPr/>
              </p:nvSpPr>
              <p:spPr>
                <a:xfrm>
                  <a:off x="6411347" y="3218409"/>
                  <a:ext cx="873685" cy="55089"/>
                </a:xfrm>
                <a:custGeom>
                  <a:avLst/>
                  <a:gdLst>
                    <a:gd name="connsiteX0" fmla="*/ 214 w 873685"/>
                    <a:gd name="connsiteY0" fmla="*/ 55016 h 55089"/>
                    <a:gd name="connsiteX1" fmla="*/ 120864 w 873685"/>
                    <a:gd name="connsiteY1" fmla="*/ 16916 h 55089"/>
                    <a:gd name="connsiteX2" fmla="*/ 243101 w 873685"/>
                    <a:gd name="connsiteY2" fmla="*/ 16916 h 55089"/>
                    <a:gd name="connsiteX3" fmla="*/ 351051 w 873685"/>
                    <a:gd name="connsiteY3" fmla="*/ 42316 h 55089"/>
                    <a:gd name="connsiteX4" fmla="*/ 527264 w 873685"/>
                    <a:gd name="connsiteY4" fmla="*/ 43904 h 55089"/>
                    <a:gd name="connsiteX5" fmla="*/ 668551 w 873685"/>
                    <a:gd name="connsiteY5" fmla="*/ 28029 h 55089"/>
                    <a:gd name="connsiteX6" fmla="*/ 765389 w 873685"/>
                    <a:gd name="connsiteY6" fmla="*/ 31204 h 55089"/>
                    <a:gd name="connsiteX7" fmla="*/ 873339 w 873685"/>
                    <a:gd name="connsiteY7" fmla="*/ 45491 h 55089"/>
                    <a:gd name="connsiteX8" fmla="*/ 793964 w 873685"/>
                    <a:gd name="connsiteY8" fmla="*/ 10566 h 55089"/>
                    <a:gd name="connsiteX9" fmla="*/ 639976 w 873685"/>
                    <a:gd name="connsiteY9" fmla="*/ 8979 h 55089"/>
                    <a:gd name="connsiteX10" fmla="*/ 463764 w 873685"/>
                    <a:gd name="connsiteY10" fmla="*/ 20091 h 55089"/>
                    <a:gd name="connsiteX11" fmla="*/ 338351 w 873685"/>
                    <a:gd name="connsiteY11" fmla="*/ 23266 h 55089"/>
                    <a:gd name="connsiteX12" fmla="*/ 192301 w 873685"/>
                    <a:gd name="connsiteY12" fmla="*/ 1041 h 55089"/>
                    <a:gd name="connsiteX13" fmla="*/ 93876 w 873685"/>
                    <a:gd name="connsiteY13" fmla="*/ 5804 h 55089"/>
                    <a:gd name="connsiteX14" fmla="*/ 214 w 873685"/>
                    <a:gd name="connsiteY14" fmla="*/ 55016 h 55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73685" h="55089">
                      <a:moveTo>
                        <a:pt x="214" y="55016"/>
                      </a:moveTo>
                      <a:cubicBezTo>
                        <a:pt x="4712" y="56868"/>
                        <a:pt x="80383" y="23266"/>
                        <a:pt x="120864" y="16916"/>
                      </a:cubicBezTo>
                      <a:cubicBezTo>
                        <a:pt x="161345" y="10566"/>
                        <a:pt x="204737" y="12683"/>
                        <a:pt x="243101" y="16916"/>
                      </a:cubicBezTo>
                      <a:cubicBezTo>
                        <a:pt x="281465" y="21149"/>
                        <a:pt x="303691" y="37818"/>
                        <a:pt x="351051" y="42316"/>
                      </a:cubicBezTo>
                      <a:cubicBezTo>
                        <a:pt x="398412" y="46814"/>
                        <a:pt x="474347" y="46285"/>
                        <a:pt x="527264" y="43904"/>
                      </a:cubicBezTo>
                      <a:cubicBezTo>
                        <a:pt x="580181" y="41523"/>
                        <a:pt x="628864" y="30146"/>
                        <a:pt x="668551" y="28029"/>
                      </a:cubicBezTo>
                      <a:cubicBezTo>
                        <a:pt x="708238" y="25912"/>
                        <a:pt x="731258" y="28294"/>
                        <a:pt x="765389" y="31204"/>
                      </a:cubicBezTo>
                      <a:cubicBezTo>
                        <a:pt x="799520" y="34114"/>
                        <a:pt x="868577" y="48931"/>
                        <a:pt x="873339" y="45491"/>
                      </a:cubicBezTo>
                      <a:cubicBezTo>
                        <a:pt x="878101" y="42051"/>
                        <a:pt x="832858" y="16651"/>
                        <a:pt x="793964" y="10566"/>
                      </a:cubicBezTo>
                      <a:cubicBezTo>
                        <a:pt x="755070" y="4481"/>
                        <a:pt x="695009" y="7392"/>
                        <a:pt x="639976" y="8979"/>
                      </a:cubicBezTo>
                      <a:cubicBezTo>
                        <a:pt x="584943" y="10566"/>
                        <a:pt x="514035" y="17710"/>
                        <a:pt x="463764" y="20091"/>
                      </a:cubicBezTo>
                      <a:cubicBezTo>
                        <a:pt x="413493" y="22472"/>
                        <a:pt x="383595" y="26441"/>
                        <a:pt x="338351" y="23266"/>
                      </a:cubicBezTo>
                      <a:cubicBezTo>
                        <a:pt x="293107" y="20091"/>
                        <a:pt x="233047" y="3951"/>
                        <a:pt x="192301" y="1041"/>
                      </a:cubicBezTo>
                      <a:cubicBezTo>
                        <a:pt x="151555" y="-1869"/>
                        <a:pt x="124568" y="1835"/>
                        <a:pt x="93876" y="5804"/>
                      </a:cubicBezTo>
                      <a:cubicBezTo>
                        <a:pt x="63184" y="9773"/>
                        <a:pt x="-4284" y="53164"/>
                        <a:pt x="214" y="5501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8" name="フリーフォーム: 図形 377">
                  <a:extLst>
                    <a:ext uri="{FF2B5EF4-FFF2-40B4-BE49-F238E27FC236}">
                      <a16:creationId xmlns:a16="http://schemas.microsoft.com/office/drawing/2014/main" id="{799204B9-3B27-4574-A3E2-95AD290511D9}"/>
                    </a:ext>
                  </a:extLst>
                </p:cNvPr>
                <p:cNvSpPr/>
                <p:nvPr/>
              </p:nvSpPr>
              <p:spPr>
                <a:xfrm>
                  <a:off x="6397180" y="3298047"/>
                  <a:ext cx="255483" cy="80179"/>
                </a:xfrm>
                <a:custGeom>
                  <a:avLst/>
                  <a:gdLst>
                    <a:gd name="connsiteX0" fmla="*/ 93 w 255483"/>
                    <a:gd name="connsiteY0" fmla="*/ 778 h 80179"/>
                    <a:gd name="connsiteX1" fmla="*/ 47718 w 255483"/>
                    <a:gd name="connsiteY1" fmla="*/ 24591 h 80179"/>
                    <a:gd name="connsiteX2" fmla="*/ 141381 w 255483"/>
                    <a:gd name="connsiteY2" fmla="*/ 49991 h 80179"/>
                    <a:gd name="connsiteX3" fmla="*/ 254093 w 255483"/>
                    <a:gd name="connsiteY3" fmla="*/ 80153 h 80179"/>
                    <a:gd name="connsiteX4" fmla="*/ 58831 w 255483"/>
                    <a:gd name="connsiteY4" fmla="*/ 54753 h 80179"/>
                    <a:gd name="connsiteX5" fmla="*/ 93 w 255483"/>
                    <a:gd name="connsiteY5" fmla="*/ 778 h 80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5483" h="80179">
                      <a:moveTo>
                        <a:pt x="93" y="778"/>
                      </a:moveTo>
                      <a:cubicBezTo>
                        <a:pt x="-1759" y="-4249"/>
                        <a:pt x="24170" y="16389"/>
                        <a:pt x="47718" y="24591"/>
                      </a:cubicBezTo>
                      <a:cubicBezTo>
                        <a:pt x="71266" y="32793"/>
                        <a:pt x="141381" y="49991"/>
                        <a:pt x="141381" y="49991"/>
                      </a:cubicBezTo>
                      <a:cubicBezTo>
                        <a:pt x="175777" y="59251"/>
                        <a:pt x="267851" y="79359"/>
                        <a:pt x="254093" y="80153"/>
                      </a:cubicBezTo>
                      <a:cubicBezTo>
                        <a:pt x="240335" y="80947"/>
                        <a:pt x="97725" y="63484"/>
                        <a:pt x="58831" y="54753"/>
                      </a:cubicBezTo>
                      <a:cubicBezTo>
                        <a:pt x="19937" y="46022"/>
                        <a:pt x="1945" y="5805"/>
                        <a:pt x="93" y="77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9" name="フリーフォーム: 図形 378">
                  <a:extLst>
                    <a:ext uri="{FF2B5EF4-FFF2-40B4-BE49-F238E27FC236}">
                      <a16:creationId xmlns:a16="http://schemas.microsoft.com/office/drawing/2014/main" id="{EDA9753B-29B7-4A51-AD33-60C8D0C27B2D}"/>
                    </a:ext>
                  </a:extLst>
                </p:cNvPr>
                <p:cNvSpPr/>
                <p:nvPr/>
              </p:nvSpPr>
              <p:spPr>
                <a:xfrm>
                  <a:off x="6968658" y="3321018"/>
                  <a:ext cx="323967" cy="74952"/>
                </a:xfrm>
                <a:custGeom>
                  <a:avLst/>
                  <a:gdLst>
                    <a:gd name="connsiteX0" fmla="*/ 323965 w 323967"/>
                    <a:gd name="connsiteY0" fmla="*/ 32 h 74952"/>
                    <a:gd name="connsiteX1" fmla="*/ 216015 w 323967"/>
                    <a:gd name="connsiteY1" fmla="*/ 38132 h 74952"/>
                    <a:gd name="connsiteX2" fmla="*/ 135053 w 323967"/>
                    <a:gd name="connsiteY2" fmla="*/ 63532 h 74952"/>
                    <a:gd name="connsiteX3" fmla="*/ 115 w 323967"/>
                    <a:gd name="connsiteY3" fmla="*/ 74645 h 74952"/>
                    <a:gd name="connsiteX4" fmla="*/ 109653 w 323967"/>
                    <a:gd name="connsiteY4" fmla="*/ 52420 h 74952"/>
                    <a:gd name="connsiteX5" fmla="*/ 212840 w 323967"/>
                    <a:gd name="connsiteY5" fmla="*/ 31782 h 74952"/>
                    <a:gd name="connsiteX6" fmla="*/ 323965 w 323967"/>
                    <a:gd name="connsiteY6" fmla="*/ 32 h 74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3967" h="74952">
                      <a:moveTo>
                        <a:pt x="323965" y="32"/>
                      </a:moveTo>
                      <a:cubicBezTo>
                        <a:pt x="324494" y="1090"/>
                        <a:pt x="247500" y="27549"/>
                        <a:pt x="216015" y="38132"/>
                      </a:cubicBezTo>
                      <a:cubicBezTo>
                        <a:pt x="184530" y="48715"/>
                        <a:pt x="171036" y="57447"/>
                        <a:pt x="135053" y="63532"/>
                      </a:cubicBezTo>
                      <a:cubicBezTo>
                        <a:pt x="99070" y="69617"/>
                        <a:pt x="4348" y="76497"/>
                        <a:pt x="115" y="74645"/>
                      </a:cubicBezTo>
                      <a:cubicBezTo>
                        <a:pt x="-4118" y="72793"/>
                        <a:pt x="109653" y="52420"/>
                        <a:pt x="109653" y="52420"/>
                      </a:cubicBezTo>
                      <a:cubicBezTo>
                        <a:pt x="145107" y="45276"/>
                        <a:pt x="182413" y="39719"/>
                        <a:pt x="212840" y="31782"/>
                      </a:cubicBezTo>
                      <a:cubicBezTo>
                        <a:pt x="243267" y="23845"/>
                        <a:pt x="323436" y="-1026"/>
                        <a:pt x="323965" y="3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0" name="フリーフォーム: 図形 379">
                  <a:extLst>
                    <a:ext uri="{FF2B5EF4-FFF2-40B4-BE49-F238E27FC236}">
                      <a16:creationId xmlns:a16="http://schemas.microsoft.com/office/drawing/2014/main" id="{830C9FF2-8CA2-433E-88CF-4ECA0D0DFE9A}"/>
                    </a:ext>
                  </a:extLst>
                </p:cNvPr>
                <p:cNvSpPr/>
                <p:nvPr/>
              </p:nvSpPr>
              <p:spPr>
                <a:xfrm>
                  <a:off x="3583418" y="5469467"/>
                  <a:ext cx="2442986" cy="1403638"/>
                </a:xfrm>
                <a:custGeom>
                  <a:avLst/>
                  <a:gdLst>
                    <a:gd name="connsiteX0" fmla="*/ 155322 w 2442986"/>
                    <a:gd name="connsiteY0" fmla="*/ 1075266 h 1403638"/>
                    <a:gd name="connsiteX1" fmla="*/ 197655 w 2442986"/>
                    <a:gd name="connsiteY1" fmla="*/ 1024466 h 1403638"/>
                    <a:gd name="connsiteX2" fmla="*/ 773388 w 2442986"/>
                    <a:gd name="connsiteY2" fmla="*/ 728133 h 1403638"/>
                    <a:gd name="connsiteX3" fmla="*/ 1780922 w 2442986"/>
                    <a:gd name="connsiteY3" fmla="*/ 211666 h 1403638"/>
                    <a:gd name="connsiteX4" fmla="*/ 2441322 w 2442986"/>
                    <a:gd name="connsiteY4" fmla="*/ 0 h 1403638"/>
                    <a:gd name="connsiteX5" fmla="*/ 1958722 w 2442986"/>
                    <a:gd name="connsiteY5" fmla="*/ 211666 h 1403638"/>
                    <a:gd name="connsiteX6" fmla="*/ 1611588 w 2442986"/>
                    <a:gd name="connsiteY6" fmla="*/ 347133 h 1403638"/>
                    <a:gd name="connsiteX7" fmla="*/ 1044322 w 2442986"/>
                    <a:gd name="connsiteY7" fmla="*/ 660400 h 1403638"/>
                    <a:gd name="connsiteX8" fmla="*/ 697188 w 2442986"/>
                    <a:gd name="connsiteY8" fmla="*/ 846666 h 1403638"/>
                    <a:gd name="connsiteX9" fmla="*/ 324655 w 2442986"/>
                    <a:gd name="connsiteY9" fmla="*/ 1024466 h 1403638"/>
                    <a:gd name="connsiteX10" fmla="*/ 155322 w 2442986"/>
                    <a:gd name="connsiteY10" fmla="*/ 1193800 h 1403638"/>
                    <a:gd name="connsiteX11" fmla="*/ 11388 w 2442986"/>
                    <a:gd name="connsiteY11" fmla="*/ 1397000 h 1403638"/>
                    <a:gd name="connsiteX12" fmla="*/ 28322 w 2442986"/>
                    <a:gd name="connsiteY12" fmla="*/ 1329266 h 1403638"/>
                    <a:gd name="connsiteX13" fmla="*/ 155322 w 2442986"/>
                    <a:gd name="connsiteY13" fmla="*/ 1075266 h 1403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2986" h="1403638">
                      <a:moveTo>
                        <a:pt x="155322" y="1075266"/>
                      </a:moveTo>
                      <a:cubicBezTo>
                        <a:pt x="183544" y="1024466"/>
                        <a:pt x="94644" y="1082322"/>
                        <a:pt x="197655" y="1024466"/>
                      </a:cubicBezTo>
                      <a:cubicBezTo>
                        <a:pt x="300666" y="966610"/>
                        <a:pt x="773388" y="728133"/>
                        <a:pt x="773388" y="728133"/>
                      </a:cubicBezTo>
                      <a:cubicBezTo>
                        <a:pt x="1037266" y="592666"/>
                        <a:pt x="1502933" y="333022"/>
                        <a:pt x="1780922" y="211666"/>
                      </a:cubicBezTo>
                      <a:cubicBezTo>
                        <a:pt x="2058911" y="90310"/>
                        <a:pt x="2411689" y="0"/>
                        <a:pt x="2441322" y="0"/>
                      </a:cubicBezTo>
                      <a:cubicBezTo>
                        <a:pt x="2470955" y="0"/>
                        <a:pt x="2097011" y="153811"/>
                        <a:pt x="1958722" y="211666"/>
                      </a:cubicBezTo>
                      <a:cubicBezTo>
                        <a:pt x="1820433" y="269521"/>
                        <a:pt x="1763988" y="272344"/>
                        <a:pt x="1611588" y="347133"/>
                      </a:cubicBezTo>
                      <a:cubicBezTo>
                        <a:pt x="1459188" y="421922"/>
                        <a:pt x="1044322" y="660400"/>
                        <a:pt x="1044322" y="660400"/>
                      </a:cubicBezTo>
                      <a:cubicBezTo>
                        <a:pt x="891922" y="743655"/>
                        <a:pt x="817132" y="785988"/>
                        <a:pt x="697188" y="846666"/>
                      </a:cubicBezTo>
                      <a:cubicBezTo>
                        <a:pt x="577244" y="907344"/>
                        <a:pt x="414966" y="966610"/>
                        <a:pt x="324655" y="1024466"/>
                      </a:cubicBezTo>
                      <a:cubicBezTo>
                        <a:pt x="234344" y="1082322"/>
                        <a:pt x="207533" y="1131711"/>
                        <a:pt x="155322" y="1193800"/>
                      </a:cubicBezTo>
                      <a:cubicBezTo>
                        <a:pt x="103111" y="1255889"/>
                        <a:pt x="32555" y="1374422"/>
                        <a:pt x="11388" y="1397000"/>
                      </a:cubicBezTo>
                      <a:cubicBezTo>
                        <a:pt x="-9779" y="1419578"/>
                        <a:pt x="100" y="1381477"/>
                        <a:pt x="28322" y="1329266"/>
                      </a:cubicBezTo>
                      <a:cubicBezTo>
                        <a:pt x="56544" y="1277055"/>
                        <a:pt x="127100" y="1126066"/>
                        <a:pt x="155322" y="107526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1" name="フリーフォーム: 図形 380">
                  <a:extLst>
                    <a:ext uri="{FF2B5EF4-FFF2-40B4-BE49-F238E27FC236}">
                      <a16:creationId xmlns:a16="http://schemas.microsoft.com/office/drawing/2014/main" id="{BEC72269-B3C2-4001-8A68-0165D348A0FC}"/>
                    </a:ext>
                  </a:extLst>
                </p:cNvPr>
                <p:cNvSpPr/>
                <p:nvPr/>
              </p:nvSpPr>
              <p:spPr>
                <a:xfrm>
                  <a:off x="6024569" y="5307592"/>
                  <a:ext cx="440502" cy="238704"/>
                </a:xfrm>
                <a:custGeom>
                  <a:avLst/>
                  <a:gdLst>
                    <a:gd name="connsiteX0" fmla="*/ 171 w 440502"/>
                    <a:gd name="connsiteY0" fmla="*/ 238075 h 238704"/>
                    <a:gd name="connsiteX1" fmla="*/ 144104 w 440502"/>
                    <a:gd name="connsiteY1" fmla="*/ 128008 h 238704"/>
                    <a:gd name="connsiteX2" fmla="*/ 440437 w 440502"/>
                    <a:gd name="connsiteY2" fmla="*/ 1008 h 238704"/>
                    <a:gd name="connsiteX3" fmla="*/ 169504 w 440502"/>
                    <a:gd name="connsiteY3" fmla="*/ 77208 h 238704"/>
                    <a:gd name="connsiteX4" fmla="*/ 171 w 440502"/>
                    <a:gd name="connsiteY4" fmla="*/ 238075 h 238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0502" h="238704">
                      <a:moveTo>
                        <a:pt x="171" y="238075"/>
                      </a:moveTo>
                      <a:cubicBezTo>
                        <a:pt x="-4062" y="246542"/>
                        <a:pt x="70726" y="167519"/>
                        <a:pt x="144104" y="128008"/>
                      </a:cubicBezTo>
                      <a:cubicBezTo>
                        <a:pt x="217482" y="88497"/>
                        <a:pt x="436204" y="9475"/>
                        <a:pt x="440437" y="1008"/>
                      </a:cubicBezTo>
                      <a:cubicBezTo>
                        <a:pt x="444670" y="-7459"/>
                        <a:pt x="242882" y="39108"/>
                        <a:pt x="169504" y="77208"/>
                      </a:cubicBezTo>
                      <a:cubicBezTo>
                        <a:pt x="96126" y="115308"/>
                        <a:pt x="4404" y="229608"/>
                        <a:pt x="171" y="23807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2" name="フリーフォーム: 図形 381">
                  <a:extLst>
                    <a:ext uri="{FF2B5EF4-FFF2-40B4-BE49-F238E27FC236}">
                      <a16:creationId xmlns:a16="http://schemas.microsoft.com/office/drawing/2014/main" id="{FECB82EE-59B6-4D9C-9B71-54C1A21E0D14}"/>
                    </a:ext>
                  </a:extLst>
                </p:cNvPr>
                <p:cNvSpPr/>
                <p:nvPr/>
              </p:nvSpPr>
              <p:spPr>
                <a:xfrm>
                  <a:off x="6294823" y="5332439"/>
                  <a:ext cx="445647" cy="1441464"/>
                </a:xfrm>
                <a:custGeom>
                  <a:avLst/>
                  <a:gdLst>
                    <a:gd name="connsiteX0" fmla="*/ 153250 w 445647"/>
                    <a:gd name="connsiteY0" fmla="*/ 10028 h 1441464"/>
                    <a:gd name="connsiteX1" fmla="*/ 322583 w 445647"/>
                    <a:gd name="connsiteY1" fmla="*/ 323294 h 1441464"/>
                    <a:gd name="connsiteX2" fmla="*/ 415717 w 445647"/>
                    <a:gd name="connsiteY2" fmla="*/ 560361 h 1441464"/>
                    <a:gd name="connsiteX3" fmla="*/ 390317 w 445647"/>
                    <a:gd name="connsiteY3" fmla="*/ 831294 h 1441464"/>
                    <a:gd name="connsiteX4" fmla="*/ 297183 w 445647"/>
                    <a:gd name="connsiteY4" fmla="*/ 1076828 h 1441464"/>
                    <a:gd name="connsiteX5" fmla="*/ 144783 w 445647"/>
                    <a:gd name="connsiteY5" fmla="*/ 1246161 h 1441464"/>
                    <a:gd name="connsiteX6" fmla="*/ 850 w 445647"/>
                    <a:gd name="connsiteY6" fmla="*/ 1440894 h 1441464"/>
                    <a:gd name="connsiteX7" fmla="*/ 93983 w 445647"/>
                    <a:gd name="connsiteY7" fmla="*/ 1296961 h 1441464"/>
                    <a:gd name="connsiteX8" fmla="*/ 271783 w 445647"/>
                    <a:gd name="connsiteY8" fmla="*/ 1051428 h 1441464"/>
                    <a:gd name="connsiteX9" fmla="*/ 432650 w 445647"/>
                    <a:gd name="connsiteY9" fmla="*/ 712761 h 1441464"/>
                    <a:gd name="connsiteX10" fmla="*/ 415717 w 445647"/>
                    <a:gd name="connsiteY10" fmla="*/ 433361 h 1441464"/>
                    <a:gd name="connsiteX11" fmla="*/ 254850 w 445647"/>
                    <a:gd name="connsiteY11" fmla="*/ 111628 h 1441464"/>
                    <a:gd name="connsiteX12" fmla="*/ 153250 w 445647"/>
                    <a:gd name="connsiteY12" fmla="*/ 10028 h 1441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45647" h="1441464">
                      <a:moveTo>
                        <a:pt x="153250" y="10028"/>
                      </a:moveTo>
                      <a:cubicBezTo>
                        <a:pt x="164539" y="45305"/>
                        <a:pt x="278839" y="231572"/>
                        <a:pt x="322583" y="323294"/>
                      </a:cubicBezTo>
                      <a:cubicBezTo>
                        <a:pt x="366328" y="415016"/>
                        <a:pt x="404428" y="475694"/>
                        <a:pt x="415717" y="560361"/>
                      </a:cubicBezTo>
                      <a:cubicBezTo>
                        <a:pt x="427006" y="645028"/>
                        <a:pt x="410073" y="745216"/>
                        <a:pt x="390317" y="831294"/>
                      </a:cubicBezTo>
                      <a:cubicBezTo>
                        <a:pt x="370561" y="917372"/>
                        <a:pt x="338105" y="1007684"/>
                        <a:pt x="297183" y="1076828"/>
                      </a:cubicBezTo>
                      <a:cubicBezTo>
                        <a:pt x="256261" y="1145972"/>
                        <a:pt x="194172" y="1185483"/>
                        <a:pt x="144783" y="1246161"/>
                      </a:cubicBezTo>
                      <a:cubicBezTo>
                        <a:pt x="95394" y="1306839"/>
                        <a:pt x="9317" y="1432427"/>
                        <a:pt x="850" y="1440894"/>
                      </a:cubicBezTo>
                      <a:cubicBezTo>
                        <a:pt x="-7617" y="1449361"/>
                        <a:pt x="48827" y="1361872"/>
                        <a:pt x="93983" y="1296961"/>
                      </a:cubicBezTo>
                      <a:cubicBezTo>
                        <a:pt x="139138" y="1232050"/>
                        <a:pt x="215339" y="1148795"/>
                        <a:pt x="271783" y="1051428"/>
                      </a:cubicBezTo>
                      <a:cubicBezTo>
                        <a:pt x="328228" y="954061"/>
                        <a:pt x="408661" y="815772"/>
                        <a:pt x="432650" y="712761"/>
                      </a:cubicBezTo>
                      <a:cubicBezTo>
                        <a:pt x="456639" y="609750"/>
                        <a:pt x="445350" y="533550"/>
                        <a:pt x="415717" y="433361"/>
                      </a:cubicBezTo>
                      <a:cubicBezTo>
                        <a:pt x="386084" y="333172"/>
                        <a:pt x="295772" y="185006"/>
                        <a:pt x="254850" y="111628"/>
                      </a:cubicBezTo>
                      <a:cubicBezTo>
                        <a:pt x="213928" y="38250"/>
                        <a:pt x="141961" y="-25249"/>
                        <a:pt x="153250" y="1002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3" name="フリーフォーム: 図形 382">
                  <a:extLst>
                    <a:ext uri="{FF2B5EF4-FFF2-40B4-BE49-F238E27FC236}">
                      <a16:creationId xmlns:a16="http://schemas.microsoft.com/office/drawing/2014/main" id="{ECB6AA4F-7034-4AE2-8114-81B38FA65D76}"/>
                    </a:ext>
                  </a:extLst>
                </p:cNvPr>
                <p:cNvSpPr/>
                <p:nvPr/>
              </p:nvSpPr>
              <p:spPr>
                <a:xfrm>
                  <a:off x="5465235" y="5519366"/>
                  <a:ext cx="633034" cy="1347101"/>
                </a:xfrm>
                <a:custGeom>
                  <a:avLst/>
                  <a:gdLst>
                    <a:gd name="connsiteX0" fmla="*/ 584905 w 633034"/>
                    <a:gd name="connsiteY0" fmla="*/ 901 h 1347101"/>
                    <a:gd name="connsiteX1" fmla="*/ 517171 w 633034"/>
                    <a:gd name="connsiteY1" fmla="*/ 339567 h 1347101"/>
                    <a:gd name="connsiteX2" fmla="*/ 542571 w 633034"/>
                    <a:gd name="connsiteY2" fmla="*/ 830634 h 1347101"/>
                    <a:gd name="connsiteX3" fmla="*/ 584905 w 633034"/>
                    <a:gd name="connsiteY3" fmla="*/ 940701 h 1347101"/>
                    <a:gd name="connsiteX4" fmla="*/ 559505 w 633034"/>
                    <a:gd name="connsiteY4" fmla="*/ 991501 h 1347101"/>
                    <a:gd name="connsiteX5" fmla="*/ 424038 w 633034"/>
                    <a:gd name="connsiteY5" fmla="*/ 1118501 h 1347101"/>
                    <a:gd name="connsiteX6" fmla="*/ 186971 w 633034"/>
                    <a:gd name="connsiteY6" fmla="*/ 1228567 h 1347101"/>
                    <a:gd name="connsiteX7" fmla="*/ 705 w 633034"/>
                    <a:gd name="connsiteY7" fmla="*/ 1347101 h 1347101"/>
                    <a:gd name="connsiteX8" fmla="*/ 254705 w 633034"/>
                    <a:gd name="connsiteY8" fmla="*/ 1228567 h 1347101"/>
                    <a:gd name="connsiteX9" fmla="*/ 449438 w 633034"/>
                    <a:gd name="connsiteY9" fmla="*/ 1033834 h 1347101"/>
                    <a:gd name="connsiteX10" fmla="*/ 618771 w 633034"/>
                    <a:gd name="connsiteY10" fmla="*/ 983034 h 1347101"/>
                    <a:gd name="connsiteX11" fmla="*/ 618771 w 633034"/>
                    <a:gd name="connsiteY11" fmla="*/ 788301 h 1347101"/>
                    <a:gd name="connsiteX12" fmla="*/ 576438 w 633034"/>
                    <a:gd name="connsiteY12" fmla="*/ 424234 h 1347101"/>
                    <a:gd name="connsiteX13" fmla="*/ 551038 w 633034"/>
                    <a:gd name="connsiteY13" fmla="*/ 246434 h 1347101"/>
                    <a:gd name="connsiteX14" fmla="*/ 584905 w 633034"/>
                    <a:gd name="connsiteY14" fmla="*/ 901 h 13471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33034" h="1347101">
                      <a:moveTo>
                        <a:pt x="584905" y="901"/>
                      </a:moveTo>
                      <a:cubicBezTo>
                        <a:pt x="579260" y="16423"/>
                        <a:pt x="524227" y="201278"/>
                        <a:pt x="517171" y="339567"/>
                      </a:cubicBezTo>
                      <a:cubicBezTo>
                        <a:pt x="510115" y="477856"/>
                        <a:pt x="531282" y="730445"/>
                        <a:pt x="542571" y="830634"/>
                      </a:cubicBezTo>
                      <a:cubicBezTo>
                        <a:pt x="553860" y="930823"/>
                        <a:pt x="582083" y="913890"/>
                        <a:pt x="584905" y="940701"/>
                      </a:cubicBezTo>
                      <a:cubicBezTo>
                        <a:pt x="587727" y="967512"/>
                        <a:pt x="586316" y="961868"/>
                        <a:pt x="559505" y="991501"/>
                      </a:cubicBezTo>
                      <a:cubicBezTo>
                        <a:pt x="532694" y="1021134"/>
                        <a:pt x="486127" y="1078990"/>
                        <a:pt x="424038" y="1118501"/>
                      </a:cubicBezTo>
                      <a:cubicBezTo>
                        <a:pt x="361949" y="1158012"/>
                        <a:pt x="257526" y="1190467"/>
                        <a:pt x="186971" y="1228567"/>
                      </a:cubicBezTo>
                      <a:cubicBezTo>
                        <a:pt x="116415" y="1266667"/>
                        <a:pt x="-10584" y="1347101"/>
                        <a:pt x="705" y="1347101"/>
                      </a:cubicBezTo>
                      <a:cubicBezTo>
                        <a:pt x="11994" y="1347101"/>
                        <a:pt x="179916" y="1280778"/>
                        <a:pt x="254705" y="1228567"/>
                      </a:cubicBezTo>
                      <a:cubicBezTo>
                        <a:pt x="329494" y="1176356"/>
                        <a:pt x="388760" y="1074756"/>
                        <a:pt x="449438" y="1033834"/>
                      </a:cubicBezTo>
                      <a:cubicBezTo>
                        <a:pt x="510116" y="992912"/>
                        <a:pt x="590549" y="1023956"/>
                        <a:pt x="618771" y="983034"/>
                      </a:cubicBezTo>
                      <a:cubicBezTo>
                        <a:pt x="646993" y="942112"/>
                        <a:pt x="625827" y="881434"/>
                        <a:pt x="618771" y="788301"/>
                      </a:cubicBezTo>
                      <a:cubicBezTo>
                        <a:pt x="611716" y="695168"/>
                        <a:pt x="587727" y="514545"/>
                        <a:pt x="576438" y="424234"/>
                      </a:cubicBezTo>
                      <a:cubicBezTo>
                        <a:pt x="565149" y="333923"/>
                        <a:pt x="553860" y="318401"/>
                        <a:pt x="551038" y="246434"/>
                      </a:cubicBezTo>
                      <a:cubicBezTo>
                        <a:pt x="548216" y="174467"/>
                        <a:pt x="590550" y="-14621"/>
                        <a:pt x="584905" y="9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4" name="フリーフォーム: 図形 383">
                  <a:extLst>
                    <a:ext uri="{FF2B5EF4-FFF2-40B4-BE49-F238E27FC236}">
                      <a16:creationId xmlns:a16="http://schemas.microsoft.com/office/drawing/2014/main" id="{7AF8692D-2EAA-4495-A8E0-2A20957A5A57}"/>
                    </a:ext>
                  </a:extLst>
                </p:cNvPr>
                <p:cNvSpPr/>
                <p:nvPr/>
              </p:nvSpPr>
              <p:spPr>
                <a:xfrm>
                  <a:off x="6092022" y="6303435"/>
                  <a:ext cx="279971" cy="572064"/>
                </a:xfrm>
                <a:custGeom>
                  <a:avLst/>
                  <a:gdLst>
                    <a:gd name="connsiteX0" fmla="*/ 451 w 279971"/>
                    <a:gd name="connsiteY0" fmla="*/ 4232 h 572064"/>
                    <a:gd name="connsiteX1" fmla="*/ 93584 w 279971"/>
                    <a:gd name="connsiteY1" fmla="*/ 173565 h 572064"/>
                    <a:gd name="connsiteX2" fmla="*/ 135918 w 279971"/>
                    <a:gd name="connsiteY2" fmla="*/ 317498 h 572064"/>
                    <a:gd name="connsiteX3" fmla="*/ 279851 w 279971"/>
                    <a:gd name="connsiteY3" fmla="*/ 495298 h 572064"/>
                    <a:gd name="connsiteX4" fmla="*/ 161318 w 279971"/>
                    <a:gd name="connsiteY4" fmla="*/ 571498 h 572064"/>
                    <a:gd name="connsiteX5" fmla="*/ 195184 w 279971"/>
                    <a:gd name="connsiteY5" fmla="*/ 520698 h 572064"/>
                    <a:gd name="connsiteX6" fmla="*/ 135918 w 279971"/>
                    <a:gd name="connsiteY6" fmla="*/ 359832 h 572064"/>
                    <a:gd name="connsiteX7" fmla="*/ 451 w 279971"/>
                    <a:gd name="connsiteY7" fmla="*/ 4232 h 572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9971" h="572064">
                      <a:moveTo>
                        <a:pt x="451" y="4232"/>
                      </a:moveTo>
                      <a:cubicBezTo>
                        <a:pt x="-6605" y="-26812"/>
                        <a:pt x="71006" y="121354"/>
                        <a:pt x="93584" y="173565"/>
                      </a:cubicBezTo>
                      <a:cubicBezTo>
                        <a:pt x="116162" y="225776"/>
                        <a:pt x="104874" y="263876"/>
                        <a:pt x="135918" y="317498"/>
                      </a:cubicBezTo>
                      <a:cubicBezTo>
                        <a:pt x="166962" y="371120"/>
                        <a:pt x="275618" y="452965"/>
                        <a:pt x="279851" y="495298"/>
                      </a:cubicBezTo>
                      <a:cubicBezTo>
                        <a:pt x="284084" y="537631"/>
                        <a:pt x="175429" y="567265"/>
                        <a:pt x="161318" y="571498"/>
                      </a:cubicBezTo>
                      <a:cubicBezTo>
                        <a:pt x="147207" y="575731"/>
                        <a:pt x="199417" y="555976"/>
                        <a:pt x="195184" y="520698"/>
                      </a:cubicBezTo>
                      <a:cubicBezTo>
                        <a:pt x="190951" y="485420"/>
                        <a:pt x="165551" y="445910"/>
                        <a:pt x="135918" y="359832"/>
                      </a:cubicBezTo>
                      <a:cubicBezTo>
                        <a:pt x="106285" y="273754"/>
                        <a:pt x="7507" y="35276"/>
                        <a:pt x="451" y="423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5" name="フリーフォーム: 図形 384">
                  <a:extLst>
                    <a:ext uri="{FF2B5EF4-FFF2-40B4-BE49-F238E27FC236}">
                      <a16:creationId xmlns:a16="http://schemas.microsoft.com/office/drawing/2014/main" id="{4EEB1A5A-F2AF-4C8C-AA14-7672A3ED5209}"/>
                    </a:ext>
                  </a:extLst>
                </p:cNvPr>
                <p:cNvSpPr/>
                <p:nvPr/>
              </p:nvSpPr>
              <p:spPr>
                <a:xfrm>
                  <a:off x="4026144" y="6264970"/>
                  <a:ext cx="433010" cy="684180"/>
                </a:xfrm>
                <a:custGeom>
                  <a:avLst/>
                  <a:gdLst>
                    <a:gd name="connsiteX0" fmla="*/ 432262 w 433010"/>
                    <a:gd name="connsiteY0" fmla="*/ 363 h 684180"/>
                    <a:gd name="connsiteX1" fmla="*/ 186729 w 433010"/>
                    <a:gd name="connsiteY1" fmla="*/ 245897 h 684180"/>
                    <a:gd name="connsiteX2" fmla="*/ 8929 w 433010"/>
                    <a:gd name="connsiteY2" fmla="*/ 677697 h 684180"/>
                    <a:gd name="connsiteX3" fmla="*/ 34329 w 433010"/>
                    <a:gd name="connsiteY3" fmla="*/ 491430 h 684180"/>
                    <a:gd name="connsiteX4" fmla="*/ 102062 w 433010"/>
                    <a:gd name="connsiteY4" fmla="*/ 296697 h 684180"/>
                    <a:gd name="connsiteX5" fmla="*/ 432262 w 433010"/>
                    <a:gd name="connsiteY5" fmla="*/ 363 h 68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3010" h="684180">
                      <a:moveTo>
                        <a:pt x="432262" y="363"/>
                      </a:moveTo>
                      <a:cubicBezTo>
                        <a:pt x="446373" y="-8104"/>
                        <a:pt x="257284" y="133008"/>
                        <a:pt x="186729" y="245897"/>
                      </a:cubicBezTo>
                      <a:cubicBezTo>
                        <a:pt x="116174" y="358786"/>
                        <a:pt x="34329" y="636775"/>
                        <a:pt x="8929" y="677697"/>
                      </a:cubicBezTo>
                      <a:cubicBezTo>
                        <a:pt x="-16471" y="718619"/>
                        <a:pt x="18807" y="554930"/>
                        <a:pt x="34329" y="491430"/>
                      </a:cubicBezTo>
                      <a:cubicBezTo>
                        <a:pt x="49851" y="427930"/>
                        <a:pt x="42795" y="375719"/>
                        <a:pt x="102062" y="296697"/>
                      </a:cubicBezTo>
                      <a:cubicBezTo>
                        <a:pt x="161329" y="217675"/>
                        <a:pt x="418151" y="8830"/>
                        <a:pt x="432262" y="36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6" name="フリーフォーム: 図形 385">
                  <a:extLst>
                    <a:ext uri="{FF2B5EF4-FFF2-40B4-BE49-F238E27FC236}">
                      <a16:creationId xmlns:a16="http://schemas.microsoft.com/office/drawing/2014/main" id="{AE3FE2F7-AC2B-4D6D-ADED-539C8C793C37}"/>
                    </a:ext>
                  </a:extLst>
                </p:cNvPr>
                <p:cNvSpPr/>
                <p:nvPr/>
              </p:nvSpPr>
              <p:spPr>
                <a:xfrm>
                  <a:off x="6439394" y="4507005"/>
                  <a:ext cx="1958318" cy="873990"/>
                </a:xfrm>
                <a:custGeom>
                  <a:avLst/>
                  <a:gdLst>
                    <a:gd name="connsiteX0" fmla="*/ 3599 w 1958318"/>
                    <a:gd name="connsiteY0" fmla="*/ 872715 h 873990"/>
                    <a:gd name="connsiteX1" fmla="*/ 64559 w 1958318"/>
                    <a:gd name="connsiteY1" fmla="*/ 816835 h 873990"/>
                    <a:gd name="connsiteX2" fmla="*/ 272839 w 1958318"/>
                    <a:gd name="connsiteY2" fmla="*/ 745715 h 873990"/>
                    <a:gd name="connsiteX3" fmla="*/ 775759 w 1958318"/>
                    <a:gd name="connsiteY3" fmla="*/ 532355 h 873990"/>
                    <a:gd name="connsiteX4" fmla="*/ 1222799 w 1958318"/>
                    <a:gd name="connsiteY4" fmla="*/ 263115 h 873990"/>
                    <a:gd name="connsiteX5" fmla="*/ 1659679 w 1958318"/>
                    <a:gd name="connsiteY5" fmla="*/ 100555 h 873990"/>
                    <a:gd name="connsiteX6" fmla="*/ 1847639 w 1958318"/>
                    <a:gd name="connsiteY6" fmla="*/ 4035 h 873990"/>
                    <a:gd name="connsiteX7" fmla="*/ 1954319 w 1958318"/>
                    <a:gd name="connsiteY7" fmla="*/ 19275 h 873990"/>
                    <a:gd name="connsiteX8" fmla="*/ 1710479 w 1958318"/>
                    <a:gd name="connsiteY8" fmla="*/ 29435 h 873990"/>
                    <a:gd name="connsiteX9" fmla="*/ 1410759 w 1958318"/>
                    <a:gd name="connsiteY9" fmla="*/ 146275 h 873990"/>
                    <a:gd name="connsiteX10" fmla="*/ 1141519 w 1958318"/>
                    <a:gd name="connsiteY10" fmla="*/ 288515 h 873990"/>
                    <a:gd name="connsiteX11" fmla="*/ 740199 w 1958318"/>
                    <a:gd name="connsiteY11" fmla="*/ 517115 h 873990"/>
                    <a:gd name="connsiteX12" fmla="*/ 415079 w 1958318"/>
                    <a:gd name="connsiteY12" fmla="*/ 659355 h 873990"/>
                    <a:gd name="connsiteX13" fmla="*/ 150919 w 1958318"/>
                    <a:gd name="connsiteY13" fmla="*/ 760955 h 873990"/>
                    <a:gd name="connsiteX14" fmla="*/ 3599 w 1958318"/>
                    <a:gd name="connsiteY14" fmla="*/ 872715 h 873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958318" h="873990">
                      <a:moveTo>
                        <a:pt x="3599" y="872715"/>
                      </a:moveTo>
                      <a:cubicBezTo>
                        <a:pt x="-10794" y="882028"/>
                        <a:pt x="19686" y="838002"/>
                        <a:pt x="64559" y="816835"/>
                      </a:cubicBezTo>
                      <a:cubicBezTo>
                        <a:pt x="109432" y="795668"/>
                        <a:pt x="154306" y="793128"/>
                        <a:pt x="272839" y="745715"/>
                      </a:cubicBezTo>
                      <a:cubicBezTo>
                        <a:pt x="391372" y="698302"/>
                        <a:pt x="617432" y="612788"/>
                        <a:pt x="775759" y="532355"/>
                      </a:cubicBezTo>
                      <a:cubicBezTo>
                        <a:pt x="934086" y="451922"/>
                        <a:pt x="1075479" y="335082"/>
                        <a:pt x="1222799" y="263115"/>
                      </a:cubicBezTo>
                      <a:cubicBezTo>
                        <a:pt x="1370119" y="191148"/>
                        <a:pt x="1555539" y="143735"/>
                        <a:pt x="1659679" y="100555"/>
                      </a:cubicBezTo>
                      <a:cubicBezTo>
                        <a:pt x="1763819" y="57375"/>
                        <a:pt x="1798532" y="17582"/>
                        <a:pt x="1847639" y="4035"/>
                      </a:cubicBezTo>
                      <a:cubicBezTo>
                        <a:pt x="1896746" y="-9512"/>
                        <a:pt x="1977179" y="15042"/>
                        <a:pt x="1954319" y="19275"/>
                      </a:cubicBezTo>
                      <a:cubicBezTo>
                        <a:pt x="1931459" y="23508"/>
                        <a:pt x="1801072" y="8268"/>
                        <a:pt x="1710479" y="29435"/>
                      </a:cubicBezTo>
                      <a:cubicBezTo>
                        <a:pt x="1619886" y="50602"/>
                        <a:pt x="1505586" y="103095"/>
                        <a:pt x="1410759" y="146275"/>
                      </a:cubicBezTo>
                      <a:cubicBezTo>
                        <a:pt x="1315932" y="189455"/>
                        <a:pt x="1253279" y="226708"/>
                        <a:pt x="1141519" y="288515"/>
                      </a:cubicBezTo>
                      <a:cubicBezTo>
                        <a:pt x="1029759" y="350322"/>
                        <a:pt x="861272" y="455308"/>
                        <a:pt x="740199" y="517115"/>
                      </a:cubicBezTo>
                      <a:cubicBezTo>
                        <a:pt x="619126" y="578922"/>
                        <a:pt x="513292" y="618715"/>
                        <a:pt x="415079" y="659355"/>
                      </a:cubicBezTo>
                      <a:cubicBezTo>
                        <a:pt x="316866" y="699995"/>
                        <a:pt x="212726" y="724548"/>
                        <a:pt x="150919" y="760955"/>
                      </a:cubicBezTo>
                      <a:cubicBezTo>
                        <a:pt x="89112" y="797362"/>
                        <a:pt x="17992" y="863402"/>
                        <a:pt x="3599" y="87271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7" name="フリーフォーム: 図形 386">
                  <a:extLst>
                    <a:ext uri="{FF2B5EF4-FFF2-40B4-BE49-F238E27FC236}">
                      <a16:creationId xmlns:a16="http://schemas.microsoft.com/office/drawing/2014/main" id="{D42EC910-45F6-4BBA-85E4-81DF3FD52307}"/>
                    </a:ext>
                  </a:extLst>
                </p:cNvPr>
                <p:cNvSpPr/>
                <p:nvPr/>
              </p:nvSpPr>
              <p:spPr>
                <a:xfrm>
                  <a:off x="8398788" y="4515568"/>
                  <a:ext cx="641926" cy="941955"/>
                </a:xfrm>
                <a:custGeom>
                  <a:avLst/>
                  <a:gdLst>
                    <a:gd name="connsiteX0" fmla="*/ 5 w 641926"/>
                    <a:gd name="connsiteY0" fmla="*/ 552 h 941955"/>
                    <a:gd name="connsiteX1" fmla="*/ 137165 w 641926"/>
                    <a:gd name="connsiteY1" fmla="*/ 168192 h 941955"/>
                    <a:gd name="connsiteX2" fmla="*/ 238765 w 641926"/>
                    <a:gd name="connsiteY2" fmla="*/ 340912 h 941955"/>
                    <a:gd name="connsiteX3" fmla="*/ 411485 w 641926"/>
                    <a:gd name="connsiteY3" fmla="*/ 488232 h 941955"/>
                    <a:gd name="connsiteX4" fmla="*/ 558805 w 641926"/>
                    <a:gd name="connsiteY4" fmla="*/ 752392 h 941955"/>
                    <a:gd name="connsiteX5" fmla="*/ 619765 w 641926"/>
                    <a:gd name="connsiteY5" fmla="*/ 864152 h 941955"/>
                    <a:gd name="connsiteX6" fmla="*/ 599445 w 641926"/>
                    <a:gd name="connsiteY6" fmla="*/ 940352 h 941955"/>
                    <a:gd name="connsiteX7" fmla="*/ 640085 w 641926"/>
                    <a:gd name="connsiteY7" fmla="*/ 793032 h 941955"/>
                    <a:gd name="connsiteX8" fmla="*/ 528325 w 641926"/>
                    <a:gd name="connsiteY8" fmla="*/ 589832 h 941955"/>
                    <a:gd name="connsiteX9" fmla="*/ 294645 w 641926"/>
                    <a:gd name="connsiteY9" fmla="*/ 320592 h 941955"/>
                    <a:gd name="connsiteX10" fmla="*/ 142245 w 641926"/>
                    <a:gd name="connsiteY10" fmla="*/ 122472 h 941955"/>
                    <a:gd name="connsiteX11" fmla="*/ 5 w 641926"/>
                    <a:gd name="connsiteY11" fmla="*/ 552 h 94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41926" h="941955">
                      <a:moveTo>
                        <a:pt x="5" y="552"/>
                      </a:moveTo>
                      <a:cubicBezTo>
                        <a:pt x="-842" y="8172"/>
                        <a:pt x="97372" y="111465"/>
                        <a:pt x="137165" y="168192"/>
                      </a:cubicBezTo>
                      <a:cubicBezTo>
                        <a:pt x="176958" y="224919"/>
                        <a:pt x="193045" y="287572"/>
                        <a:pt x="238765" y="340912"/>
                      </a:cubicBezTo>
                      <a:cubicBezTo>
                        <a:pt x="284485" y="394252"/>
                        <a:pt x="358145" y="419652"/>
                        <a:pt x="411485" y="488232"/>
                      </a:cubicBezTo>
                      <a:cubicBezTo>
                        <a:pt x="464825" y="556812"/>
                        <a:pt x="524092" y="689739"/>
                        <a:pt x="558805" y="752392"/>
                      </a:cubicBezTo>
                      <a:cubicBezTo>
                        <a:pt x="593518" y="815045"/>
                        <a:pt x="612992" y="832825"/>
                        <a:pt x="619765" y="864152"/>
                      </a:cubicBezTo>
                      <a:cubicBezTo>
                        <a:pt x="626538" y="895479"/>
                        <a:pt x="596058" y="952205"/>
                        <a:pt x="599445" y="940352"/>
                      </a:cubicBezTo>
                      <a:cubicBezTo>
                        <a:pt x="602832" y="928499"/>
                        <a:pt x="651938" y="851452"/>
                        <a:pt x="640085" y="793032"/>
                      </a:cubicBezTo>
                      <a:cubicBezTo>
                        <a:pt x="628232" y="734612"/>
                        <a:pt x="585898" y="668572"/>
                        <a:pt x="528325" y="589832"/>
                      </a:cubicBezTo>
                      <a:cubicBezTo>
                        <a:pt x="470752" y="511092"/>
                        <a:pt x="358992" y="398485"/>
                        <a:pt x="294645" y="320592"/>
                      </a:cubicBezTo>
                      <a:cubicBezTo>
                        <a:pt x="230298" y="242699"/>
                        <a:pt x="190505" y="179199"/>
                        <a:pt x="142245" y="122472"/>
                      </a:cubicBezTo>
                      <a:cubicBezTo>
                        <a:pt x="93985" y="65745"/>
                        <a:pt x="852" y="-7068"/>
                        <a:pt x="5" y="55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8" name="フリーフォーム: 図形 387">
                  <a:extLst>
                    <a:ext uri="{FF2B5EF4-FFF2-40B4-BE49-F238E27FC236}">
                      <a16:creationId xmlns:a16="http://schemas.microsoft.com/office/drawing/2014/main" id="{6C35F3AC-9E5B-40C2-9018-425AE788F19E}"/>
                    </a:ext>
                  </a:extLst>
                </p:cNvPr>
                <p:cNvSpPr/>
                <p:nvPr/>
              </p:nvSpPr>
              <p:spPr>
                <a:xfrm>
                  <a:off x="8789829" y="5109436"/>
                  <a:ext cx="183862" cy="403712"/>
                </a:xfrm>
                <a:custGeom>
                  <a:avLst/>
                  <a:gdLst>
                    <a:gd name="connsiteX0" fmla="*/ 124 w 183862"/>
                    <a:gd name="connsiteY0" fmla="*/ 1044 h 403712"/>
                    <a:gd name="connsiteX1" fmla="*/ 91564 w 183862"/>
                    <a:gd name="connsiteY1" fmla="*/ 194084 h 403712"/>
                    <a:gd name="connsiteX2" fmla="*/ 167764 w 183862"/>
                    <a:gd name="connsiteY2" fmla="*/ 316004 h 403712"/>
                    <a:gd name="connsiteX3" fmla="*/ 183004 w 183862"/>
                    <a:gd name="connsiteY3" fmla="*/ 392204 h 403712"/>
                    <a:gd name="connsiteX4" fmla="*/ 152524 w 183862"/>
                    <a:gd name="connsiteY4" fmla="*/ 392204 h 403712"/>
                    <a:gd name="connsiteX5" fmla="*/ 111884 w 183862"/>
                    <a:gd name="connsiteY5" fmla="*/ 285524 h 403712"/>
                    <a:gd name="connsiteX6" fmla="*/ 124 w 183862"/>
                    <a:gd name="connsiteY6" fmla="*/ 1044 h 403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3862" h="403712">
                      <a:moveTo>
                        <a:pt x="124" y="1044"/>
                      </a:moveTo>
                      <a:cubicBezTo>
                        <a:pt x="-3263" y="-14196"/>
                        <a:pt x="63624" y="141591"/>
                        <a:pt x="91564" y="194084"/>
                      </a:cubicBezTo>
                      <a:cubicBezTo>
                        <a:pt x="119504" y="246577"/>
                        <a:pt x="152524" y="282984"/>
                        <a:pt x="167764" y="316004"/>
                      </a:cubicBezTo>
                      <a:cubicBezTo>
                        <a:pt x="183004" y="349024"/>
                        <a:pt x="185544" y="379504"/>
                        <a:pt x="183004" y="392204"/>
                      </a:cubicBezTo>
                      <a:cubicBezTo>
                        <a:pt x="180464" y="404904"/>
                        <a:pt x="164377" y="409984"/>
                        <a:pt x="152524" y="392204"/>
                      </a:cubicBezTo>
                      <a:cubicBezTo>
                        <a:pt x="140671" y="374424"/>
                        <a:pt x="133897" y="347331"/>
                        <a:pt x="111884" y="285524"/>
                      </a:cubicBezTo>
                      <a:cubicBezTo>
                        <a:pt x="89871" y="223717"/>
                        <a:pt x="3511" y="16284"/>
                        <a:pt x="124" y="104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9" name="フリーフォーム: 図形 388">
                  <a:extLst>
                    <a:ext uri="{FF2B5EF4-FFF2-40B4-BE49-F238E27FC236}">
                      <a16:creationId xmlns:a16="http://schemas.microsoft.com/office/drawing/2014/main" id="{877803D9-AC92-4608-9A46-115BF1B4D3F9}"/>
                    </a:ext>
                  </a:extLst>
                </p:cNvPr>
                <p:cNvSpPr/>
                <p:nvPr/>
              </p:nvSpPr>
              <p:spPr>
                <a:xfrm>
                  <a:off x="8556222" y="5120453"/>
                  <a:ext cx="172993" cy="285342"/>
                </a:xfrm>
                <a:custGeom>
                  <a:avLst/>
                  <a:gdLst>
                    <a:gd name="connsiteX0" fmla="*/ 51 w 172993"/>
                    <a:gd name="connsiteY0" fmla="*/ 187 h 285342"/>
                    <a:gd name="connsiteX1" fmla="*/ 127051 w 172993"/>
                    <a:gd name="connsiteY1" fmla="*/ 177987 h 285342"/>
                    <a:gd name="connsiteX2" fmla="*/ 172771 w 172993"/>
                    <a:gd name="connsiteY2" fmla="*/ 284667 h 285342"/>
                    <a:gd name="connsiteX3" fmla="*/ 111811 w 172993"/>
                    <a:gd name="connsiteY3" fmla="*/ 213547 h 285342"/>
                    <a:gd name="connsiteX4" fmla="*/ 51 w 172993"/>
                    <a:gd name="connsiteY4" fmla="*/ 187 h 285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993" h="285342">
                      <a:moveTo>
                        <a:pt x="51" y="187"/>
                      </a:moveTo>
                      <a:cubicBezTo>
                        <a:pt x="2591" y="-5740"/>
                        <a:pt x="98264" y="130574"/>
                        <a:pt x="127051" y="177987"/>
                      </a:cubicBezTo>
                      <a:cubicBezTo>
                        <a:pt x="155838" y="225400"/>
                        <a:pt x="175311" y="278740"/>
                        <a:pt x="172771" y="284667"/>
                      </a:cubicBezTo>
                      <a:cubicBezTo>
                        <a:pt x="170231" y="290594"/>
                        <a:pt x="134671" y="256727"/>
                        <a:pt x="111811" y="213547"/>
                      </a:cubicBezTo>
                      <a:cubicBezTo>
                        <a:pt x="88951" y="170367"/>
                        <a:pt x="-2489" y="6114"/>
                        <a:pt x="51" y="18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0" name="フリーフォーム: 図形 389">
                  <a:extLst>
                    <a:ext uri="{FF2B5EF4-FFF2-40B4-BE49-F238E27FC236}">
                      <a16:creationId xmlns:a16="http://schemas.microsoft.com/office/drawing/2014/main" id="{3BD98F9A-5AAE-4E93-BB33-160B587432DB}"/>
                    </a:ext>
                  </a:extLst>
                </p:cNvPr>
                <p:cNvSpPr/>
                <p:nvPr/>
              </p:nvSpPr>
              <p:spPr>
                <a:xfrm>
                  <a:off x="8765440" y="5480033"/>
                  <a:ext cx="46611" cy="209646"/>
                </a:xfrm>
                <a:custGeom>
                  <a:avLst/>
                  <a:gdLst>
                    <a:gd name="connsiteX0" fmla="*/ 383 w 46611"/>
                    <a:gd name="connsiteY0" fmla="*/ 17 h 209646"/>
                    <a:gd name="connsiteX1" fmla="*/ 44833 w 46611"/>
                    <a:gd name="connsiteY1" fmla="*/ 142892 h 209646"/>
                    <a:gd name="connsiteX2" fmla="*/ 38483 w 46611"/>
                    <a:gd name="connsiteY2" fmla="*/ 203217 h 209646"/>
                    <a:gd name="connsiteX3" fmla="*/ 32133 w 46611"/>
                    <a:gd name="connsiteY3" fmla="*/ 200042 h 209646"/>
                    <a:gd name="connsiteX4" fmla="*/ 22608 w 46611"/>
                    <a:gd name="connsiteY4" fmla="*/ 133367 h 209646"/>
                    <a:gd name="connsiteX5" fmla="*/ 383 w 46611"/>
                    <a:gd name="connsiteY5" fmla="*/ 17 h 209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6611" h="209646">
                      <a:moveTo>
                        <a:pt x="383" y="17"/>
                      </a:moveTo>
                      <a:cubicBezTo>
                        <a:pt x="4087" y="1604"/>
                        <a:pt x="38483" y="109025"/>
                        <a:pt x="44833" y="142892"/>
                      </a:cubicBezTo>
                      <a:cubicBezTo>
                        <a:pt x="51183" y="176759"/>
                        <a:pt x="38483" y="203217"/>
                        <a:pt x="38483" y="203217"/>
                      </a:cubicBezTo>
                      <a:cubicBezTo>
                        <a:pt x="36366" y="212742"/>
                        <a:pt x="34779" y="211684"/>
                        <a:pt x="32133" y="200042"/>
                      </a:cubicBezTo>
                      <a:cubicBezTo>
                        <a:pt x="29487" y="188400"/>
                        <a:pt x="24196" y="159296"/>
                        <a:pt x="22608" y="133367"/>
                      </a:cubicBezTo>
                      <a:cubicBezTo>
                        <a:pt x="21021" y="107438"/>
                        <a:pt x="-3321" y="-1570"/>
                        <a:pt x="383" y="1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1" name="フリーフォーム: 図形 390">
                  <a:extLst>
                    <a:ext uri="{FF2B5EF4-FFF2-40B4-BE49-F238E27FC236}">
                      <a16:creationId xmlns:a16="http://schemas.microsoft.com/office/drawing/2014/main" id="{22BC6A15-DFDC-4F17-BCAC-6695A71EA809}"/>
                    </a:ext>
                  </a:extLst>
                </p:cNvPr>
                <p:cNvSpPr/>
                <p:nvPr/>
              </p:nvSpPr>
              <p:spPr>
                <a:xfrm>
                  <a:off x="8243750" y="5040984"/>
                  <a:ext cx="257960" cy="756580"/>
                </a:xfrm>
                <a:custGeom>
                  <a:avLst/>
                  <a:gdLst>
                    <a:gd name="connsiteX0" fmla="*/ 1373 w 257960"/>
                    <a:gd name="connsiteY0" fmla="*/ 916 h 756580"/>
                    <a:gd name="connsiteX1" fmla="*/ 58523 w 257960"/>
                    <a:gd name="connsiteY1" fmla="*/ 150141 h 756580"/>
                    <a:gd name="connsiteX2" fmla="*/ 175998 w 257960"/>
                    <a:gd name="connsiteY2" fmla="*/ 296191 h 756580"/>
                    <a:gd name="connsiteX3" fmla="*/ 220448 w 257960"/>
                    <a:gd name="connsiteY3" fmla="*/ 378741 h 756580"/>
                    <a:gd name="connsiteX4" fmla="*/ 255373 w 257960"/>
                    <a:gd name="connsiteY4" fmla="*/ 534316 h 756580"/>
                    <a:gd name="connsiteX5" fmla="*/ 255373 w 257960"/>
                    <a:gd name="connsiteY5" fmla="*/ 572416 h 756580"/>
                    <a:gd name="connsiteX6" fmla="*/ 255373 w 257960"/>
                    <a:gd name="connsiteY6" fmla="*/ 610516 h 756580"/>
                    <a:gd name="connsiteX7" fmla="*/ 229973 w 257960"/>
                    <a:gd name="connsiteY7" fmla="*/ 677191 h 756580"/>
                    <a:gd name="connsiteX8" fmla="*/ 179173 w 257960"/>
                    <a:gd name="connsiteY8" fmla="*/ 756566 h 756580"/>
                    <a:gd name="connsiteX9" fmla="*/ 220448 w 257960"/>
                    <a:gd name="connsiteY9" fmla="*/ 670841 h 756580"/>
                    <a:gd name="connsiteX10" fmla="*/ 245848 w 257960"/>
                    <a:gd name="connsiteY10" fmla="*/ 508916 h 756580"/>
                    <a:gd name="connsiteX11" fmla="*/ 185523 w 257960"/>
                    <a:gd name="connsiteY11" fmla="*/ 350166 h 756580"/>
                    <a:gd name="connsiteX12" fmla="*/ 112498 w 257960"/>
                    <a:gd name="connsiteY12" fmla="*/ 223166 h 756580"/>
                    <a:gd name="connsiteX13" fmla="*/ 1373 w 257960"/>
                    <a:gd name="connsiteY13" fmla="*/ 916 h 756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960" h="756580">
                      <a:moveTo>
                        <a:pt x="1373" y="916"/>
                      </a:moveTo>
                      <a:cubicBezTo>
                        <a:pt x="-7623" y="-11255"/>
                        <a:pt x="29419" y="100929"/>
                        <a:pt x="58523" y="150141"/>
                      </a:cubicBezTo>
                      <a:cubicBezTo>
                        <a:pt x="87627" y="199353"/>
                        <a:pt x="149011" y="258091"/>
                        <a:pt x="175998" y="296191"/>
                      </a:cubicBezTo>
                      <a:cubicBezTo>
                        <a:pt x="202985" y="334291"/>
                        <a:pt x="207219" y="339054"/>
                        <a:pt x="220448" y="378741"/>
                      </a:cubicBezTo>
                      <a:cubicBezTo>
                        <a:pt x="233677" y="418428"/>
                        <a:pt x="249552" y="502037"/>
                        <a:pt x="255373" y="534316"/>
                      </a:cubicBezTo>
                      <a:cubicBezTo>
                        <a:pt x="261194" y="566595"/>
                        <a:pt x="255373" y="572416"/>
                        <a:pt x="255373" y="572416"/>
                      </a:cubicBezTo>
                      <a:cubicBezTo>
                        <a:pt x="255373" y="585116"/>
                        <a:pt x="259606" y="593054"/>
                        <a:pt x="255373" y="610516"/>
                      </a:cubicBezTo>
                      <a:cubicBezTo>
                        <a:pt x="251140" y="627978"/>
                        <a:pt x="242673" y="652849"/>
                        <a:pt x="229973" y="677191"/>
                      </a:cubicBezTo>
                      <a:cubicBezTo>
                        <a:pt x="217273" y="701533"/>
                        <a:pt x="180761" y="757624"/>
                        <a:pt x="179173" y="756566"/>
                      </a:cubicBezTo>
                      <a:cubicBezTo>
                        <a:pt x="177585" y="755508"/>
                        <a:pt x="209336" y="712116"/>
                        <a:pt x="220448" y="670841"/>
                      </a:cubicBezTo>
                      <a:cubicBezTo>
                        <a:pt x="231560" y="629566"/>
                        <a:pt x="251669" y="562362"/>
                        <a:pt x="245848" y="508916"/>
                      </a:cubicBezTo>
                      <a:cubicBezTo>
                        <a:pt x="240027" y="455470"/>
                        <a:pt x="207748" y="397791"/>
                        <a:pt x="185523" y="350166"/>
                      </a:cubicBezTo>
                      <a:cubicBezTo>
                        <a:pt x="163298" y="302541"/>
                        <a:pt x="143190" y="277141"/>
                        <a:pt x="112498" y="223166"/>
                      </a:cubicBezTo>
                      <a:cubicBezTo>
                        <a:pt x="81806" y="169191"/>
                        <a:pt x="10369" y="13087"/>
                        <a:pt x="1373" y="91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2" name="フリーフォーム: 図形 391">
                  <a:extLst>
                    <a:ext uri="{FF2B5EF4-FFF2-40B4-BE49-F238E27FC236}">
                      <a16:creationId xmlns:a16="http://schemas.microsoft.com/office/drawing/2014/main" id="{03277002-F675-4D6B-A98E-482C80C4E5D5}"/>
                    </a:ext>
                  </a:extLst>
                </p:cNvPr>
                <p:cNvSpPr/>
                <p:nvPr/>
              </p:nvSpPr>
              <p:spPr>
                <a:xfrm>
                  <a:off x="8098713" y="5413240"/>
                  <a:ext cx="29563" cy="105595"/>
                </a:xfrm>
                <a:custGeom>
                  <a:avLst/>
                  <a:gdLst>
                    <a:gd name="connsiteX0" fmla="*/ 16235 w 29563"/>
                    <a:gd name="connsiteY0" fmla="*/ 135 h 105595"/>
                    <a:gd name="connsiteX1" fmla="*/ 13060 w 29563"/>
                    <a:gd name="connsiteY1" fmla="*/ 82685 h 105595"/>
                    <a:gd name="connsiteX2" fmla="*/ 360 w 29563"/>
                    <a:gd name="connsiteY2" fmla="*/ 104910 h 105595"/>
                    <a:gd name="connsiteX3" fmla="*/ 28935 w 29563"/>
                    <a:gd name="connsiteY3" fmla="*/ 63635 h 105595"/>
                    <a:gd name="connsiteX4" fmla="*/ 16235 w 29563"/>
                    <a:gd name="connsiteY4" fmla="*/ 135 h 105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563" h="105595">
                      <a:moveTo>
                        <a:pt x="16235" y="135"/>
                      </a:moveTo>
                      <a:cubicBezTo>
                        <a:pt x="13589" y="3310"/>
                        <a:pt x="15706" y="65222"/>
                        <a:pt x="13060" y="82685"/>
                      </a:cubicBezTo>
                      <a:cubicBezTo>
                        <a:pt x="10414" y="100148"/>
                        <a:pt x="-2286" y="108085"/>
                        <a:pt x="360" y="104910"/>
                      </a:cubicBezTo>
                      <a:cubicBezTo>
                        <a:pt x="3006" y="101735"/>
                        <a:pt x="25231" y="76864"/>
                        <a:pt x="28935" y="63635"/>
                      </a:cubicBezTo>
                      <a:cubicBezTo>
                        <a:pt x="32639" y="50406"/>
                        <a:pt x="18881" y="-3040"/>
                        <a:pt x="16235" y="13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3" name="フリーフォーム: 図形 392">
                  <a:extLst>
                    <a:ext uri="{FF2B5EF4-FFF2-40B4-BE49-F238E27FC236}">
                      <a16:creationId xmlns:a16="http://schemas.microsoft.com/office/drawing/2014/main" id="{092EC04D-3E44-481B-9B0F-38D925DEAAB9}"/>
                    </a:ext>
                  </a:extLst>
                </p:cNvPr>
                <p:cNvSpPr/>
                <p:nvPr/>
              </p:nvSpPr>
              <p:spPr>
                <a:xfrm>
                  <a:off x="8013301" y="5365395"/>
                  <a:ext cx="25641" cy="130647"/>
                </a:xfrm>
                <a:custGeom>
                  <a:avLst/>
                  <a:gdLst>
                    <a:gd name="connsiteX0" fmla="*/ 25447 w 25641"/>
                    <a:gd name="connsiteY0" fmla="*/ 355 h 130647"/>
                    <a:gd name="connsiteX1" fmla="*/ 47 w 25641"/>
                    <a:gd name="connsiteY1" fmla="*/ 79730 h 130647"/>
                    <a:gd name="connsiteX2" fmla="*/ 19097 w 25641"/>
                    <a:gd name="connsiteY2" fmla="*/ 130530 h 130647"/>
                    <a:gd name="connsiteX3" fmla="*/ 19097 w 25641"/>
                    <a:gd name="connsiteY3" fmla="*/ 92430 h 130647"/>
                    <a:gd name="connsiteX4" fmla="*/ 12747 w 25641"/>
                    <a:gd name="connsiteY4" fmla="*/ 51155 h 130647"/>
                    <a:gd name="connsiteX5" fmla="*/ 25447 w 25641"/>
                    <a:gd name="connsiteY5" fmla="*/ 355 h 130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641" h="130647">
                      <a:moveTo>
                        <a:pt x="25447" y="355"/>
                      </a:moveTo>
                      <a:cubicBezTo>
                        <a:pt x="23330" y="5117"/>
                        <a:pt x="1105" y="58034"/>
                        <a:pt x="47" y="79730"/>
                      </a:cubicBezTo>
                      <a:cubicBezTo>
                        <a:pt x="-1011" y="101426"/>
                        <a:pt x="15922" y="128413"/>
                        <a:pt x="19097" y="130530"/>
                      </a:cubicBezTo>
                      <a:cubicBezTo>
                        <a:pt x="22272" y="132647"/>
                        <a:pt x="20155" y="105659"/>
                        <a:pt x="19097" y="92430"/>
                      </a:cubicBezTo>
                      <a:cubicBezTo>
                        <a:pt x="18039" y="79201"/>
                        <a:pt x="13805" y="62267"/>
                        <a:pt x="12747" y="51155"/>
                      </a:cubicBezTo>
                      <a:cubicBezTo>
                        <a:pt x="11689" y="40043"/>
                        <a:pt x="27564" y="-4407"/>
                        <a:pt x="25447" y="35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4" name="フリーフォーム: 図形 393">
                  <a:extLst>
                    <a:ext uri="{FF2B5EF4-FFF2-40B4-BE49-F238E27FC236}">
                      <a16:creationId xmlns:a16="http://schemas.microsoft.com/office/drawing/2014/main" id="{668A0348-DDB8-41A9-BA5F-3D828E32F3F2}"/>
                    </a:ext>
                  </a:extLst>
                </p:cNvPr>
                <p:cNvSpPr/>
                <p:nvPr/>
              </p:nvSpPr>
              <p:spPr>
                <a:xfrm>
                  <a:off x="7931618" y="5577434"/>
                  <a:ext cx="108762" cy="136086"/>
                </a:xfrm>
                <a:custGeom>
                  <a:avLst/>
                  <a:gdLst>
                    <a:gd name="connsiteX0" fmla="*/ 3943 w 108762"/>
                    <a:gd name="connsiteY0" fmla="*/ 1041 h 136086"/>
                    <a:gd name="connsiteX1" fmla="*/ 81730 w 108762"/>
                    <a:gd name="connsiteY1" fmla="*/ 18504 h 136086"/>
                    <a:gd name="connsiteX2" fmla="*/ 108718 w 108762"/>
                    <a:gd name="connsiteY2" fmla="*/ 29616 h 136086"/>
                    <a:gd name="connsiteX3" fmla="*/ 88080 w 108762"/>
                    <a:gd name="connsiteY3" fmla="*/ 72479 h 136086"/>
                    <a:gd name="connsiteX4" fmla="*/ 86493 w 108762"/>
                    <a:gd name="connsiteY4" fmla="*/ 97879 h 136086"/>
                    <a:gd name="connsiteX5" fmla="*/ 97605 w 108762"/>
                    <a:gd name="connsiteY5" fmla="*/ 135979 h 136086"/>
                    <a:gd name="connsiteX6" fmla="*/ 59505 w 108762"/>
                    <a:gd name="connsiteY6" fmla="*/ 85179 h 136086"/>
                    <a:gd name="connsiteX7" fmla="*/ 32518 w 108762"/>
                    <a:gd name="connsiteY7" fmla="*/ 72479 h 136086"/>
                    <a:gd name="connsiteX8" fmla="*/ 13468 w 108762"/>
                    <a:gd name="connsiteY8" fmla="*/ 51841 h 136086"/>
                    <a:gd name="connsiteX9" fmla="*/ 3943 w 108762"/>
                    <a:gd name="connsiteY9" fmla="*/ 1041 h 136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8762" h="136086">
                      <a:moveTo>
                        <a:pt x="3943" y="1041"/>
                      </a:moveTo>
                      <a:cubicBezTo>
                        <a:pt x="15320" y="-4515"/>
                        <a:pt x="64267" y="13741"/>
                        <a:pt x="81730" y="18504"/>
                      </a:cubicBezTo>
                      <a:cubicBezTo>
                        <a:pt x="99193" y="23267"/>
                        <a:pt x="107660" y="20620"/>
                        <a:pt x="108718" y="29616"/>
                      </a:cubicBezTo>
                      <a:cubicBezTo>
                        <a:pt x="109776" y="38612"/>
                        <a:pt x="91784" y="61102"/>
                        <a:pt x="88080" y="72479"/>
                      </a:cubicBezTo>
                      <a:cubicBezTo>
                        <a:pt x="84376" y="83856"/>
                        <a:pt x="84906" y="87296"/>
                        <a:pt x="86493" y="97879"/>
                      </a:cubicBezTo>
                      <a:cubicBezTo>
                        <a:pt x="88081" y="108462"/>
                        <a:pt x="102103" y="138096"/>
                        <a:pt x="97605" y="135979"/>
                      </a:cubicBezTo>
                      <a:cubicBezTo>
                        <a:pt x="93107" y="133862"/>
                        <a:pt x="70353" y="95762"/>
                        <a:pt x="59505" y="85179"/>
                      </a:cubicBezTo>
                      <a:cubicBezTo>
                        <a:pt x="48657" y="74596"/>
                        <a:pt x="40191" y="78035"/>
                        <a:pt x="32518" y="72479"/>
                      </a:cubicBezTo>
                      <a:cubicBezTo>
                        <a:pt x="24845" y="66923"/>
                        <a:pt x="17966" y="59779"/>
                        <a:pt x="13468" y="51841"/>
                      </a:cubicBezTo>
                      <a:cubicBezTo>
                        <a:pt x="8970" y="43904"/>
                        <a:pt x="-7434" y="6597"/>
                        <a:pt x="3943" y="104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5" name="フリーフォーム: 図形 394">
                  <a:extLst>
                    <a:ext uri="{FF2B5EF4-FFF2-40B4-BE49-F238E27FC236}">
                      <a16:creationId xmlns:a16="http://schemas.microsoft.com/office/drawing/2014/main" id="{0E4B942D-C3CF-457F-B66B-035D41CCF536}"/>
                    </a:ext>
                  </a:extLst>
                </p:cNvPr>
                <p:cNvSpPr/>
                <p:nvPr/>
              </p:nvSpPr>
              <p:spPr>
                <a:xfrm>
                  <a:off x="7692954" y="4994368"/>
                  <a:ext cx="466170" cy="165220"/>
                </a:xfrm>
                <a:custGeom>
                  <a:avLst/>
                  <a:gdLst>
                    <a:gd name="connsiteX0" fmla="*/ 8186 w 466170"/>
                    <a:gd name="connsiteY0" fmla="*/ 161832 h 165220"/>
                    <a:gd name="connsiteX1" fmla="*/ 50519 w 466170"/>
                    <a:gd name="connsiteY1" fmla="*/ 127965 h 165220"/>
                    <a:gd name="connsiteX2" fmla="*/ 207152 w 466170"/>
                    <a:gd name="connsiteY2" fmla="*/ 17899 h 165220"/>
                    <a:gd name="connsiteX3" fmla="*/ 291819 w 466170"/>
                    <a:gd name="connsiteY3" fmla="*/ 965 h 165220"/>
                    <a:gd name="connsiteX4" fmla="*/ 397652 w 466170"/>
                    <a:gd name="connsiteY4" fmla="*/ 26365 h 165220"/>
                    <a:gd name="connsiteX5" fmla="*/ 465386 w 466170"/>
                    <a:gd name="connsiteY5" fmla="*/ 81399 h 165220"/>
                    <a:gd name="connsiteX6" fmla="*/ 427286 w 466170"/>
                    <a:gd name="connsiteY6" fmla="*/ 51765 h 165220"/>
                    <a:gd name="connsiteX7" fmla="*/ 321452 w 466170"/>
                    <a:gd name="connsiteY7" fmla="*/ 13665 h 165220"/>
                    <a:gd name="connsiteX8" fmla="*/ 194452 w 466170"/>
                    <a:gd name="connsiteY8" fmla="*/ 55999 h 165220"/>
                    <a:gd name="connsiteX9" fmla="*/ 8186 w 466170"/>
                    <a:gd name="connsiteY9" fmla="*/ 161832 h 165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6170" h="165220">
                      <a:moveTo>
                        <a:pt x="8186" y="161832"/>
                      </a:moveTo>
                      <a:cubicBezTo>
                        <a:pt x="-15803" y="173826"/>
                        <a:pt x="17358" y="151954"/>
                        <a:pt x="50519" y="127965"/>
                      </a:cubicBezTo>
                      <a:cubicBezTo>
                        <a:pt x="83680" y="103976"/>
                        <a:pt x="166935" y="39066"/>
                        <a:pt x="207152" y="17899"/>
                      </a:cubicBezTo>
                      <a:cubicBezTo>
                        <a:pt x="247369" y="-3268"/>
                        <a:pt x="260069" y="-446"/>
                        <a:pt x="291819" y="965"/>
                      </a:cubicBezTo>
                      <a:cubicBezTo>
                        <a:pt x="323569" y="2376"/>
                        <a:pt x="368724" y="12959"/>
                        <a:pt x="397652" y="26365"/>
                      </a:cubicBezTo>
                      <a:cubicBezTo>
                        <a:pt x="426580" y="39771"/>
                        <a:pt x="460447" y="77166"/>
                        <a:pt x="465386" y="81399"/>
                      </a:cubicBezTo>
                      <a:cubicBezTo>
                        <a:pt x="470325" y="85632"/>
                        <a:pt x="451275" y="63054"/>
                        <a:pt x="427286" y="51765"/>
                      </a:cubicBezTo>
                      <a:cubicBezTo>
                        <a:pt x="403297" y="40476"/>
                        <a:pt x="360258" y="12959"/>
                        <a:pt x="321452" y="13665"/>
                      </a:cubicBezTo>
                      <a:cubicBezTo>
                        <a:pt x="282646" y="14371"/>
                        <a:pt x="243135" y="34832"/>
                        <a:pt x="194452" y="55999"/>
                      </a:cubicBezTo>
                      <a:cubicBezTo>
                        <a:pt x="145769" y="77166"/>
                        <a:pt x="32175" y="149838"/>
                        <a:pt x="8186" y="16183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6" name="フリーフォーム: 図形 395">
                  <a:extLst>
                    <a:ext uri="{FF2B5EF4-FFF2-40B4-BE49-F238E27FC236}">
                      <a16:creationId xmlns:a16="http://schemas.microsoft.com/office/drawing/2014/main" id="{DF9194A4-75BB-4F2A-9684-70A195CAD91B}"/>
                    </a:ext>
                  </a:extLst>
                </p:cNvPr>
                <p:cNvSpPr/>
                <p:nvPr/>
              </p:nvSpPr>
              <p:spPr>
                <a:xfrm>
                  <a:off x="8323433" y="4825957"/>
                  <a:ext cx="177835" cy="279463"/>
                </a:xfrm>
                <a:custGeom>
                  <a:avLst/>
                  <a:gdLst>
                    <a:gd name="connsiteX0" fmla="*/ 7 w 177835"/>
                    <a:gd name="connsiteY0" fmla="*/ 43 h 279463"/>
                    <a:gd name="connsiteX1" fmla="*/ 63507 w 177835"/>
                    <a:gd name="connsiteY1" fmla="*/ 110110 h 279463"/>
                    <a:gd name="connsiteX2" fmla="*/ 101607 w 177835"/>
                    <a:gd name="connsiteY2" fmla="*/ 169376 h 279463"/>
                    <a:gd name="connsiteX3" fmla="*/ 177807 w 177835"/>
                    <a:gd name="connsiteY3" fmla="*/ 279443 h 279463"/>
                    <a:gd name="connsiteX4" fmla="*/ 110073 w 177835"/>
                    <a:gd name="connsiteY4" fmla="*/ 177843 h 279463"/>
                    <a:gd name="connsiteX5" fmla="*/ 67740 w 177835"/>
                    <a:gd name="connsiteY5" fmla="*/ 97410 h 279463"/>
                    <a:gd name="connsiteX6" fmla="*/ 7 w 177835"/>
                    <a:gd name="connsiteY6" fmla="*/ 43 h 279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7835" h="279463">
                      <a:moveTo>
                        <a:pt x="7" y="43"/>
                      </a:moveTo>
                      <a:cubicBezTo>
                        <a:pt x="-699" y="2160"/>
                        <a:pt x="46574" y="81888"/>
                        <a:pt x="63507" y="110110"/>
                      </a:cubicBezTo>
                      <a:cubicBezTo>
                        <a:pt x="80440" y="138332"/>
                        <a:pt x="82557" y="141154"/>
                        <a:pt x="101607" y="169376"/>
                      </a:cubicBezTo>
                      <a:cubicBezTo>
                        <a:pt x="120657" y="197598"/>
                        <a:pt x="176396" y="278032"/>
                        <a:pt x="177807" y="279443"/>
                      </a:cubicBezTo>
                      <a:cubicBezTo>
                        <a:pt x="179218" y="280854"/>
                        <a:pt x="128417" y="208182"/>
                        <a:pt x="110073" y="177843"/>
                      </a:cubicBezTo>
                      <a:cubicBezTo>
                        <a:pt x="91729" y="147504"/>
                        <a:pt x="85379" y="120693"/>
                        <a:pt x="67740" y="97410"/>
                      </a:cubicBezTo>
                      <a:cubicBezTo>
                        <a:pt x="50101" y="74127"/>
                        <a:pt x="713" y="-2074"/>
                        <a:pt x="7" y="4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7" name="フリーフォーム: 図形 396">
                  <a:extLst>
                    <a:ext uri="{FF2B5EF4-FFF2-40B4-BE49-F238E27FC236}">
                      <a16:creationId xmlns:a16="http://schemas.microsoft.com/office/drawing/2014/main" id="{71437838-F1CE-45F3-9180-3F20C6B1E279}"/>
                    </a:ext>
                  </a:extLst>
                </p:cNvPr>
                <p:cNvSpPr/>
                <p:nvPr/>
              </p:nvSpPr>
              <p:spPr>
                <a:xfrm>
                  <a:off x="8377921" y="4634037"/>
                  <a:ext cx="394336" cy="463278"/>
                </a:xfrm>
                <a:custGeom>
                  <a:avLst/>
                  <a:gdLst>
                    <a:gd name="connsiteX0" fmla="*/ 552 w 394336"/>
                    <a:gd name="connsiteY0" fmla="*/ 1463 h 463278"/>
                    <a:gd name="connsiteX1" fmla="*/ 93685 w 394336"/>
                    <a:gd name="connsiteY1" fmla="*/ 39563 h 463278"/>
                    <a:gd name="connsiteX2" fmla="*/ 148719 w 394336"/>
                    <a:gd name="connsiteY2" fmla="*/ 98830 h 463278"/>
                    <a:gd name="connsiteX3" fmla="*/ 203752 w 394336"/>
                    <a:gd name="connsiteY3" fmla="*/ 213130 h 463278"/>
                    <a:gd name="connsiteX4" fmla="*/ 326519 w 394336"/>
                    <a:gd name="connsiteY4" fmla="*/ 382463 h 463278"/>
                    <a:gd name="connsiteX5" fmla="*/ 394252 w 394336"/>
                    <a:gd name="connsiteY5" fmla="*/ 462896 h 463278"/>
                    <a:gd name="connsiteX6" fmla="*/ 313819 w 394336"/>
                    <a:gd name="connsiteY6" fmla="*/ 352830 h 463278"/>
                    <a:gd name="connsiteX7" fmla="*/ 254552 w 394336"/>
                    <a:gd name="connsiteY7" fmla="*/ 255463 h 463278"/>
                    <a:gd name="connsiteX8" fmla="*/ 220685 w 394336"/>
                    <a:gd name="connsiteY8" fmla="*/ 196196 h 463278"/>
                    <a:gd name="connsiteX9" fmla="*/ 140252 w 394336"/>
                    <a:gd name="connsiteY9" fmla="*/ 90363 h 463278"/>
                    <a:gd name="connsiteX10" fmla="*/ 552 w 394336"/>
                    <a:gd name="connsiteY10" fmla="*/ 1463 h 463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94336" h="463278">
                      <a:moveTo>
                        <a:pt x="552" y="1463"/>
                      </a:moveTo>
                      <a:cubicBezTo>
                        <a:pt x="-7209" y="-7004"/>
                        <a:pt x="68991" y="23335"/>
                        <a:pt x="93685" y="39563"/>
                      </a:cubicBezTo>
                      <a:cubicBezTo>
                        <a:pt x="118379" y="55791"/>
                        <a:pt x="130375" y="69902"/>
                        <a:pt x="148719" y="98830"/>
                      </a:cubicBezTo>
                      <a:cubicBezTo>
                        <a:pt x="167063" y="127758"/>
                        <a:pt x="174119" y="165858"/>
                        <a:pt x="203752" y="213130"/>
                      </a:cubicBezTo>
                      <a:cubicBezTo>
                        <a:pt x="233385" y="260402"/>
                        <a:pt x="294769" y="340835"/>
                        <a:pt x="326519" y="382463"/>
                      </a:cubicBezTo>
                      <a:cubicBezTo>
                        <a:pt x="358269" y="424091"/>
                        <a:pt x="396369" y="467835"/>
                        <a:pt x="394252" y="462896"/>
                      </a:cubicBezTo>
                      <a:cubicBezTo>
                        <a:pt x="392135" y="457957"/>
                        <a:pt x="337102" y="387402"/>
                        <a:pt x="313819" y="352830"/>
                      </a:cubicBezTo>
                      <a:cubicBezTo>
                        <a:pt x="290536" y="318258"/>
                        <a:pt x="270074" y="281569"/>
                        <a:pt x="254552" y="255463"/>
                      </a:cubicBezTo>
                      <a:cubicBezTo>
                        <a:pt x="239030" y="229357"/>
                        <a:pt x="239735" y="223713"/>
                        <a:pt x="220685" y="196196"/>
                      </a:cubicBezTo>
                      <a:cubicBezTo>
                        <a:pt x="201635" y="168679"/>
                        <a:pt x="172707" y="121407"/>
                        <a:pt x="140252" y="90363"/>
                      </a:cubicBezTo>
                      <a:cubicBezTo>
                        <a:pt x="107797" y="59319"/>
                        <a:pt x="8313" y="9930"/>
                        <a:pt x="552" y="146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8" name="フリーフォーム: 図形 397">
                  <a:extLst>
                    <a:ext uri="{FF2B5EF4-FFF2-40B4-BE49-F238E27FC236}">
                      <a16:creationId xmlns:a16="http://schemas.microsoft.com/office/drawing/2014/main" id="{D8A983F2-4A47-44E4-97EA-98FD9DE9F149}"/>
                    </a:ext>
                  </a:extLst>
                </p:cNvPr>
                <p:cNvSpPr/>
                <p:nvPr/>
              </p:nvSpPr>
              <p:spPr>
                <a:xfrm>
                  <a:off x="8090241" y="5481157"/>
                  <a:ext cx="123645" cy="145008"/>
                </a:xfrm>
                <a:custGeom>
                  <a:avLst/>
                  <a:gdLst>
                    <a:gd name="connsiteX0" fmla="*/ 101965 w 123645"/>
                    <a:gd name="connsiteY0" fmla="*/ 1010 h 145008"/>
                    <a:gd name="connsiteX1" fmla="*/ 123132 w 123645"/>
                    <a:gd name="connsiteY1" fmla="*/ 68743 h 145008"/>
                    <a:gd name="connsiteX2" fmla="*/ 76565 w 123645"/>
                    <a:gd name="connsiteY2" fmla="*/ 128010 h 145008"/>
                    <a:gd name="connsiteX3" fmla="*/ 365 w 123645"/>
                    <a:gd name="connsiteY3" fmla="*/ 144943 h 145008"/>
                    <a:gd name="connsiteX4" fmla="*/ 110432 w 123645"/>
                    <a:gd name="connsiteY4" fmla="*/ 123776 h 145008"/>
                    <a:gd name="connsiteX5" fmla="*/ 101965 w 123645"/>
                    <a:gd name="connsiteY5" fmla="*/ 1010 h 145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3645" h="145008">
                      <a:moveTo>
                        <a:pt x="101965" y="1010"/>
                      </a:moveTo>
                      <a:cubicBezTo>
                        <a:pt x="104082" y="-8162"/>
                        <a:pt x="127365" y="47576"/>
                        <a:pt x="123132" y="68743"/>
                      </a:cubicBezTo>
                      <a:cubicBezTo>
                        <a:pt x="118899" y="89910"/>
                        <a:pt x="97026" y="115310"/>
                        <a:pt x="76565" y="128010"/>
                      </a:cubicBezTo>
                      <a:cubicBezTo>
                        <a:pt x="56104" y="140710"/>
                        <a:pt x="-5280" y="145649"/>
                        <a:pt x="365" y="144943"/>
                      </a:cubicBezTo>
                      <a:cubicBezTo>
                        <a:pt x="6009" y="144237"/>
                        <a:pt x="94204" y="144237"/>
                        <a:pt x="110432" y="123776"/>
                      </a:cubicBezTo>
                      <a:cubicBezTo>
                        <a:pt x="126660" y="103315"/>
                        <a:pt x="99848" y="10182"/>
                        <a:pt x="101965" y="101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9" name="フリーフォーム: 図形 398">
                  <a:extLst>
                    <a:ext uri="{FF2B5EF4-FFF2-40B4-BE49-F238E27FC236}">
                      <a16:creationId xmlns:a16="http://schemas.microsoft.com/office/drawing/2014/main" id="{3BDB3FF7-D611-40A4-9562-C26E53C61A56}"/>
                    </a:ext>
                  </a:extLst>
                </p:cNvPr>
                <p:cNvSpPr/>
                <p:nvPr/>
              </p:nvSpPr>
              <p:spPr>
                <a:xfrm>
                  <a:off x="8015060" y="5610568"/>
                  <a:ext cx="67050" cy="71457"/>
                </a:xfrm>
                <a:custGeom>
                  <a:avLst/>
                  <a:gdLst>
                    <a:gd name="connsiteX0" fmla="*/ 6650 w 33647"/>
                    <a:gd name="connsiteY0" fmla="*/ 20 h 56479"/>
                    <a:gd name="connsiteX1" fmla="*/ 33638 w 33647"/>
                    <a:gd name="connsiteY1" fmla="*/ 49232 h 56479"/>
                    <a:gd name="connsiteX2" fmla="*/ 3475 w 33647"/>
                    <a:gd name="connsiteY2" fmla="*/ 55582 h 56479"/>
                    <a:gd name="connsiteX3" fmla="*/ 6650 w 33647"/>
                    <a:gd name="connsiteY3" fmla="*/ 20 h 5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647" h="56479">
                      <a:moveTo>
                        <a:pt x="6650" y="20"/>
                      </a:moveTo>
                      <a:cubicBezTo>
                        <a:pt x="11677" y="-1038"/>
                        <a:pt x="34167" y="39972"/>
                        <a:pt x="33638" y="49232"/>
                      </a:cubicBezTo>
                      <a:cubicBezTo>
                        <a:pt x="33109" y="58492"/>
                        <a:pt x="10619" y="56640"/>
                        <a:pt x="3475" y="55582"/>
                      </a:cubicBezTo>
                      <a:cubicBezTo>
                        <a:pt x="-3669" y="54524"/>
                        <a:pt x="1623" y="1078"/>
                        <a:pt x="6650" y="2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0" name="フリーフォーム: 図形 399">
                  <a:extLst>
                    <a:ext uri="{FF2B5EF4-FFF2-40B4-BE49-F238E27FC236}">
                      <a16:creationId xmlns:a16="http://schemas.microsoft.com/office/drawing/2014/main" id="{CD5C2571-8FD3-4588-AF52-A508D9EBA6AC}"/>
                    </a:ext>
                  </a:extLst>
                </p:cNvPr>
                <p:cNvSpPr/>
                <p:nvPr/>
              </p:nvSpPr>
              <p:spPr>
                <a:xfrm>
                  <a:off x="7894270" y="5564184"/>
                  <a:ext cx="130030" cy="123670"/>
                </a:xfrm>
                <a:custGeom>
                  <a:avLst/>
                  <a:gdLst>
                    <a:gd name="connsiteX0" fmla="*/ 25416 w 130030"/>
                    <a:gd name="connsiteY0" fmla="*/ 4 h 123670"/>
                    <a:gd name="connsiteX1" fmla="*/ 16 w 130030"/>
                    <a:gd name="connsiteY1" fmla="*/ 60329 h 123670"/>
                    <a:gd name="connsiteX2" fmla="*/ 28591 w 130030"/>
                    <a:gd name="connsiteY2" fmla="*/ 95254 h 123670"/>
                    <a:gd name="connsiteX3" fmla="*/ 80978 w 130030"/>
                    <a:gd name="connsiteY3" fmla="*/ 115891 h 123670"/>
                    <a:gd name="connsiteX4" fmla="*/ 128603 w 130030"/>
                    <a:gd name="connsiteY4" fmla="*/ 122241 h 123670"/>
                    <a:gd name="connsiteX5" fmla="*/ 114316 w 130030"/>
                    <a:gd name="connsiteY5" fmla="*/ 90491 h 123670"/>
                    <a:gd name="connsiteX6" fmla="*/ 80978 w 130030"/>
                    <a:gd name="connsiteY6" fmla="*/ 63504 h 123670"/>
                    <a:gd name="connsiteX7" fmla="*/ 25416 w 130030"/>
                    <a:gd name="connsiteY7" fmla="*/ 4 h 123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0030" h="123670">
                      <a:moveTo>
                        <a:pt x="25416" y="4"/>
                      </a:moveTo>
                      <a:cubicBezTo>
                        <a:pt x="11922" y="-525"/>
                        <a:pt x="-513" y="44454"/>
                        <a:pt x="16" y="60329"/>
                      </a:cubicBezTo>
                      <a:cubicBezTo>
                        <a:pt x="545" y="76204"/>
                        <a:pt x="15098" y="85994"/>
                        <a:pt x="28591" y="95254"/>
                      </a:cubicBezTo>
                      <a:cubicBezTo>
                        <a:pt x="42084" y="104514"/>
                        <a:pt x="64309" y="111393"/>
                        <a:pt x="80978" y="115891"/>
                      </a:cubicBezTo>
                      <a:cubicBezTo>
                        <a:pt x="97647" y="120389"/>
                        <a:pt x="123047" y="126474"/>
                        <a:pt x="128603" y="122241"/>
                      </a:cubicBezTo>
                      <a:cubicBezTo>
                        <a:pt x="134159" y="118008"/>
                        <a:pt x="122253" y="100280"/>
                        <a:pt x="114316" y="90491"/>
                      </a:cubicBezTo>
                      <a:cubicBezTo>
                        <a:pt x="106379" y="80702"/>
                        <a:pt x="93149" y="75675"/>
                        <a:pt x="80978" y="63504"/>
                      </a:cubicBezTo>
                      <a:cubicBezTo>
                        <a:pt x="68807" y="51333"/>
                        <a:pt x="38910" y="533"/>
                        <a:pt x="25416" y="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1" name="フリーフォーム: 図形 400">
                  <a:extLst>
                    <a:ext uri="{FF2B5EF4-FFF2-40B4-BE49-F238E27FC236}">
                      <a16:creationId xmlns:a16="http://schemas.microsoft.com/office/drawing/2014/main" id="{A3F99EBC-6C40-413D-80EF-3D7912726A71}"/>
                    </a:ext>
                  </a:extLst>
                </p:cNvPr>
                <p:cNvSpPr/>
                <p:nvPr/>
              </p:nvSpPr>
              <p:spPr>
                <a:xfrm>
                  <a:off x="7873993" y="5355148"/>
                  <a:ext cx="198432" cy="257632"/>
                </a:xfrm>
                <a:custGeom>
                  <a:avLst/>
                  <a:gdLst>
                    <a:gd name="connsiteX0" fmla="*/ 6005 w 198432"/>
                    <a:gd name="connsiteY0" fmla="*/ 1077 h 257632"/>
                    <a:gd name="connsiteX1" fmla="*/ 1243 w 198432"/>
                    <a:gd name="connsiteY1" fmla="*/ 101090 h 257632"/>
                    <a:gd name="connsiteX2" fmla="*/ 29818 w 198432"/>
                    <a:gd name="connsiteY2" fmla="*/ 167765 h 257632"/>
                    <a:gd name="connsiteX3" fmla="*/ 58393 w 198432"/>
                    <a:gd name="connsiteY3" fmla="*/ 216977 h 257632"/>
                    <a:gd name="connsiteX4" fmla="*/ 133005 w 198432"/>
                    <a:gd name="connsiteY4" fmla="*/ 240790 h 257632"/>
                    <a:gd name="connsiteX5" fmla="*/ 198093 w 198432"/>
                    <a:gd name="connsiteY5" fmla="*/ 256665 h 257632"/>
                    <a:gd name="connsiteX6" fmla="*/ 104430 w 198432"/>
                    <a:gd name="connsiteY6" fmla="*/ 212215 h 257632"/>
                    <a:gd name="connsiteX7" fmla="*/ 56805 w 198432"/>
                    <a:gd name="connsiteY7" fmla="*/ 183640 h 257632"/>
                    <a:gd name="connsiteX8" fmla="*/ 21880 w 198432"/>
                    <a:gd name="connsiteY8" fmla="*/ 121727 h 257632"/>
                    <a:gd name="connsiteX9" fmla="*/ 13943 w 198432"/>
                    <a:gd name="connsiteY9" fmla="*/ 51877 h 257632"/>
                    <a:gd name="connsiteX10" fmla="*/ 6005 w 198432"/>
                    <a:gd name="connsiteY10" fmla="*/ 1077 h 257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98432" h="257632">
                      <a:moveTo>
                        <a:pt x="6005" y="1077"/>
                      </a:moveTo>
                      <a:cubicBezTo>
                        <a:pt x="3888" y="9279"/>
                        <a:pt x="-2726" y="73309"/>
                        <a:pt x="1243" y="101090"/>
                      </a:cubicBezTo>
                      <a:cubicBezTo>
                        <a:pt x="5212" y="128871"/>
                        <a:pt x="20293" y="148450"/>
                        <a:pt x="29818" y="167765"/>
                      </a:cubicBezTo>
                      <a:cubicBezTo>
                        <a:pt x="39343" y="187080"/>
                        <a:pt x="41195" y="204806"/>
                        <a:pt x="58393" y="216977"/>
                      </a:cubicBezTo>
                      <a:cubicBezTo>
                        <a:pt x="75591" y="229148"/>
                        <a:pt x="109722" y="234175"/>
                        <a:pt x="133005" y="240790"/>
                      </a:cubicBezTo>
                      <a:cubicBezTo>
                        <a:pt x="156288" y="247405"/>
                        <a:pt x="202855" y="261427"/>
                        <a:pt x="198093" y="256665"/>
                      </a:cubicBezTo>
                      <a:cubicBezTo>
                        <a:pt x="193331" y="251903"/>
                        <a:pt x="127978" y="224386"/>
                        <a:pt x="104430" y="212215"/>
                      </a:cubicBezTo>
                      <a:cubicBezTo>
                        <a:pt x="80882" y="200044"/>
                        <a:pt x="70563" y="198721"/>
                        <a:pt x="56805" y="183640"/>
                      </a:cubicBezTo>
                      <a:cubicBezTo>
                        <a:pt x="43047" y="168559"/>
                        <a:pt x="29024" y="143687"/>
                        <a:pt x="21880" y="121727"/>
                      </a:cubicBezTo>
                      <a:cubicBezTo>
                        <a:pt x="14736" y="99767"/>
                        <a:pt x="15266" y="70133"/>
                        <a:pt x="13943" y="51877"/>
                      </a:cubicBezTo>
                      <a:cubicBezTo>
                        <a:pt x="12620" y="33621"/>
                        <a:pt x="8122" y="-7125"/>
                        <a:pt x="6005" y="107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2" name="フリーフォーム: 図形 401">
                  <a:extLst>
                    <a:ext uri="{FF2B5EF4-FFF2-40B4-BE49-F238E27FC236}">
                      <a16:creationId xmlns:a16="http://schemas.microsoft.com/office/drawing/2014/main" id="{3448BDAE-1915-4B69-BA8C-111D2B524443}"/>
                    </a:ext>
                  </a:extLst>
                </p:cNvPr>
                <p:cNvSpPr/>
                <p:nvPr/>
              </p:nvSpPr>
              <p:spPr>
                <a:xfrm>
                  <a:off x="8202777" y="4893034"/>
                  <a:ext cx="43225" cy="142529"/>
                </a:xfrm>
                <a:custGeom>
                  <a:avLst/>
                  <a:gdLst>
                    <a:gd name="connsiteX0" fmla="*/ 31763 w 43225"/>
                    <a:gd name="connsiteY0" fmla="*/ 699 h 142529"/>
                    <a:gd name="connsiteX1" fmla="*/ 35996 w 43225"/>
                    <a:gd name="connsiteY1" fmla="*/ 98066 h 142529"/>
                    <a:gd name="connsiteX2" fmla="*/ 42346 w 43225"/>
                    <a:gd name="connsiteY2" fmla="*/ 142516 h 142529"/>
                    <a:gd name="connsiteX3" fmla="*/ 14829 w 43225"/>
                    <a:gd name="connsiteY3" fmla="*/ 102299 h 142529"/>
                    <a:gd name="connsiteX4" fmla="*/ 13 w 43225"/>
                    <a:gd name="connsiteY4" fmla="*/ 55733 h 142529"/>
                    <a:gd name="connsiteX5" fmla="*/ 31763 w 43225"/>
                    <a:gd name="connsiteY5" fmla="*/ 699 h 142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225" h="142529">
                      <a:moveTo>
                        <a:pt x="31763" y="699"/>
                      </a:moveTo>
                      <a:cubicBezTo>
                        <a:pt x="37760" y="7754"/>
                        <a:pt x="34232" y="74430"/>
                        <a:pt x="35996" y="98066"/>
                      </a:cubicBezTo>
                      <a:cubicBezTo>
                        <a:pt x="37760" y="121702"/>
                        <a:pt x="45874" y="141811"/>
                        <a:pt x="42346" y="142516"/>
                      </a:cubicBezTo>
                      <a:cubicBezTo>
                        <a:pt x="38818" y="143221"/>
                        <a:pt x="21884" y="116763"/>
                        <a:pt x="14829" y="102299"/>
                      </a:cubicBezTo>
                      <a:cubicBezTo>
                        <a:pt x="7774" y="87835"/>
                        <a:pt x="718" y="69491"/>
                        <a:pt x="13" y="55733"/>
                      </a:cubicBezTo>
                      <a:cubicBezTo>
                        <a:pt x="-693" y="41975"/>
                        <a:pt x="25766" y="-6356"/>
                        <a:pt x="31763" y="69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3" name="フリーフォーム: 図形 402">
                  <a:extLst>
                    <a:ext uri="{FF2B5EF4-FFF2-40B4-BE49-F238E27FC236}">
                      <a16:creationId xmlns:a16="http://schemas.microsoft.com/office/drawing/2014/main" id="{A102F6D7-0D14-447E-8B87-78DE0D02B7D3}"/>
                    </a:ext>
                  </a:extLst>
                </p:cNvPr>
                <p:cNvSpPr/>
                <p:nvPr/>
              </p:nvSpPr>
              <p:spPr>
                <a:xfrm>
                  <a:off x="8972399" y="5367327"/>
                  <a:ext cx="67032" cy="125525"/>
                </a:xfrm>
                <a:custGeom>
                  <a:avLst/>
                  <a:gdLst>
                    <a:gd name="connsiteX0" fmla="*/ 66474 w 67032"/>
                    <a:gd name="connsiteY0" fmla="*/ 11 h 125525"/>
                    <a:gd name="connsiteX1" fmla="*/ 60124 w 67032"/>
                    <a:gd name="connsiteY1" fmla="*/ 52398 h 125525"/>
                    <a:gd name="connsiteX2" fmla="*/ 49012 w 67032"/>
                    <a:gd name="connsiteY2" fmla="*/ 80973 h 125525"/>
                    <a:gd name="connsiteX3" fmla="*/ 1387 w 67032"/>
                    <a:gd name="connsiteY3" fmla="*/ 125423 h 125525"/>
                    <a:gd name="connsiteX4" fmla="*/ 15674 w 67032"/>
                    <a:gd name="connsiteY4" fmla="*/ 92086 h 125525"/>
                    <a:gd name="connsiteX5" fmla="*/ 45837 w 67032"/>
                    <a:gd name="connsiteY5" fmla="*/ 57161 h 125525"/>
                    <a:gd name="connsiteX6" fmla="*/ 66474 w 67032"/>
                    <a:gd name="connsiteY6" fmla="*/ 11 h 125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032" h="125525">
                      <a:moveTo>
                        <a:pt x="66474" y="11"/>
                      </a:moveTo>
                      <a:cubicBezTo>
                        <a:pt x="68855" y="-783"/>
                        <a:pt x="63034" y="38904"/>
                        <a:pt x="60124" y="52398"/>
                      </a:cubicBezTo>
                      <a:cubicBezTo>
                        <a:pt x="57214" y="65892"/>
                        <a:pt x="58801" y="68802"/>
                        <a:pt x="49012" y="80973"/>
                      </a:cubicBezTo>
                      <a:cubicBezTo>
                        <a:pt x="39222" y="93144"/>
                        <a:pt x="6943" y="123571"/>
                        <a:pt x="1387" y="125423"/>
                      </a:cubicBezTo>
                      <a:cubicBezTo>
                        <a:pt x="-4169" y="127275"/>
                        <a:pt x="8266" y="103463"/>
                        <a:pt x="15674" y="92086"/>
                      </a:cubicBezTo>
                      <a:cubicBezTo>
                        <a:pt x="23082" y="80709"/>
                        <a:pt x="38958" y="69861"/>
                        <a:pt x="45837" y="57161"/>
                      </a:cubicBezTo>
                      <a:cubicBezTo>
                        <a:pt x="52716" y="44461"/>
                        <a:pt x="64093" y="805"/>
                        <a:pt x="66474" y="1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4" name="フリーフォーム: 図形 403">
                  <a:extLst>
                    <a:ext uri="{FF2B5EF4-FFF2-40B4-BE49-F238E27FC236}">
                      <a16:creationId xmlns:a16="http://schemas.microsoft.com/office/drawing/2014/main" id="{0FCC78F3-71D7-4047-A499-C541B373FDCF}"/>
                    </a:ext>
                  </a:extLst>
                </p:cNvPr>
                <p:cNvSpPr/>
                <p:nvPr/>
              </p:nvSpPr>
              <p:spPr>
                <a:xfrm>
                  <a:off x="8795331" y="5519608"/>
                  <a:ext cx="151507" cy="166303"/>
                </a:xfrm>
                <a:custGeom>
                  <a:avLst/>
                  <a:gdLst>
                    <a:gd name="connsiteX0" fmla="*/ 151467 w 151507"/>
                    <a:gd name="connsiteY0" fmla="*/ 130 h 166303"/>
                    <a:gd name="connsiteX1" fmla="*/ 135592 w 151507"/>
                    <a:gd name="connsiteY1" fmla="*/ 47755 h 166303"/>
                    <a:gd name="connsiteX2" fmla="*/ 118130 w 151507"/>
                    <a:gd name="connsiteY2" fmla="*/ 71567 h 166303"/>
                    <a:gd name="connsiteX3" fmla="*/ 60980 w 151507"/>
                    <a:gd name="connsiteY3" fmla="*/ 138242 h 166303"/>
                    <a:gd name="connsiteX4" fmla="*/ 14942 w 151507"/>
                    <a:gd name="connsiteY4" fmla="*/ 165230 h 166303"/>
                    <a:gd name="connsiteX5" fmla="*/ 655 w 151507"/>
                    <a:gd name="connsiteY5" fmla="*/ 158880 h 166303"/>
                    <a:gd name="connsiteX6" fmla="*/ 32405 w 151507"/>
                    <a:gd name="connsiteY6" fmla="*/ 139830 h 166303"/>
                    <a:gd name="connsiteX7" fmla="*/ 103842 w 151507"/>
                    <a:gd name="connsiteY7" fmla="*/ 98555 h 166303"/>
                    <a:gd name="connsiteX8" fmla="*/ 130830 w 151507"/>
                    <a:gd name="connsiteY8" fmla="*/ 63630 h 166303"/>
                    <a:gd name="connsiteX9" fmla="*/ 151467 w 151507"/>
                    <a:gd name="connsiteY9" fmla="*/ 130 h 166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1507" h="166303">
                      <a:moveTo>
                        <a:pt x="151467" y="130"/>
                      </a:moveTo>
                      <a:cubicBezTo>
                        <a:pt x="152261" y="-2516"/>
                        <a:pt x="141148" y="35849"/>
                        <a:pt x="135592" y="47755"/>
                      </a:cubicBezTo>
                      <a:cubicBezTo>
                        <a:pt x="130036" y="59661"/>
                        <a:pt x="130565" y="56486"/>
                        <a:pt x="118130" y="71567"/>
                      </a:cubicBezTo>
                      <a:cubicBezTo>
                        <a:pt x="105695" y="86648"/>
                        <a:pt x="78178" y="122632"/>
                        <a:pt x="60980" y="138242"/>
                      </a:cubicBezTo>
                      <a:cubicBezTo>
                        <a:pt x="43782" y="153853"/>
                        <a:pt x="24996" y="161790"/>
                        <a:pt x="14942" y="165230"/>
                      </a:cubicBezTo>
                      <a:cubicBezTo>
                        <a:pt x="4888" y="168670"/>
                        <a:pt x="-2255" y="163113"/>
                        <a:pt x="655" y="158880"/>
                      </a:cubicBezTo>
                      <a:cubicBezTo>
                        <a:pt x="3565" y="154647"/>
                        <a:pt x="32405" y="139830"/>
                        <a:pt x="32405" y="139830"/>
                      </a:cubicBezTo>
                      <a:cubicBezTo>
                        <a:pt x="49603" y="129776"/>
                        <a:pt x="87438" y="111255"/>
                        <a:pt x="103842" y="98555"/>
                      </a:cubicBezTo>
                      <a:cubicBezTo>
                        <a:pt x="120246" y="85855"/>
                        <a:pt x="124480" y="76330"/>
                        <a:pt x="130830" y="63630"/>
                      </a:cubicBezTo>
                      <a:cubicBezTo>
                        <a:pt x="137180" y="50930"/>
                        <a:pt x="150673" y="2776"/>
                        <a:pt x="151467" y="13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5" name="フリーフォーム: 図形 404">
                  <a:extLst>
                    <a:ext uri="{FF2B5EF4-FFF2-40B4-BE49-F238E27FC236}">
                      <a16:creationId xmlns:a16="http://schemas.microsoft.com/office/drawing/2014/main" id="{84843A11-A847-4688-A350-E9C6C3F6572E}"/>
                    </a:ext>
                  </a:extLst>
                </p:cNvPr>
                <p:cNvSpPr/>
                <p:nvPr/>
              </p:nvSpPr>
              <p:spPr>
                <a:xfrm>
                  <a:off x="8452282" y="5711773"/>
                  <a:ext cx="270759" cy="105145"/>
                </a:xfrm>
                <a:custGeom>
                  <a:avLst/>
                  <a:gdLst>
                    <a:gd name="connsiteX0" fmla="*/ 270679 w 270759"/>
                    <a:gd name="connsiteY0" fmla="*/ 52 h 105145"/>
                    <a:gd name="connsiteX1" fmla="*/ 227816 w 270759"/>
                    <a:gd name="connsiteY1" fmla="*/ 46090 h 105145"/>
                    <a:gd name="connsiteX2" fmla="*/ 186541 w 270759"/>
                    <a:gd name="connsiteY2" fmla="*/ 77840 h 105145"/>
                    <a:gd name="connsiteX3" fmla="*/ 132566 w 270759"/>
                    <a:gd name="connsiteY3" fmla="*/ 84190 h 105145"/>
                    <a:gd name="connsiteX4" fmla="*/ 54779 w 270759"/>
                    <a:gd name="connsiteY4" fmla="*/ 76252 h 105145"/>
                    <a:gd name="connsiteX5" fmla="*/ 804 w 270759"/>
                    <a:gd name="connsiteY5" fmla="*/ 58790 h 105145"/>
                    <a:gd name="connsiteX6" fmla="*/ 96054 w 270759"/>
                    <a:gd name="connsiteY6" fmla="*/ 92127 h 105145"/>
                    <a:gd name="connsiteX7" fmla="*/ 178604 w 270759"/>
                    <a:gd name="connsiteY7" fmla="*/ 103240 h 105145"/>
                    <a:gd name="connsiteX8" fmla="*/ 216704 w 270759"/>
                    <a:gd name="connsiteY8" fmla="*/ 55615 h 105145"/>
                    <a:gd name="connsiteX9" fmla="*/ 270679 w 270759"/>
                    <a:gd name="connsiteY9" fmla="*/ 52 h 105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0759" h="105145">
                      <a:moveTo>
                        <a:pt x="270679" y="52"/>
                      </a:moveTo>
                      <a:cubicBezTo>
                        <a:pt x="272531" y="-1535"/>
                        <a:pt x="241839" y="33125"/>
                        <a:pt x="227816" y="46090"/>
                      </a:cubicBezTo>
                      <a:cubicBezTo>
                        <a:pt x="213793" y="59055"/>
                        <a:pt x="202416" y="71490"/>
                        <a:pt x="186541" y="77840"/>
                      </a:cubicBezTo>
                      <a:cubicBezTo>
                        <a:pt x="170666" y="84190"/>
                        <a:pt x="154526" y="84455"/>
                        <a:pt x="132566" y="84190"/>
                      </a:cubicBezTo>
                      <a:cubicBezTo>
                        <a:pt x="110606" y="83925"/>
                        <a:pt x="76739" y="80485"/>
                        <a:pt x="54779" y="76252"/>
                      </a:cubicBezTo>
                      <a:cubicBezTo>
                        <a:pt x="32819" y="72019"/>
                        <a:pt x="-6075" y="56144"/>
                        <a:pt x="804" y="58790"/>
                      </a:cubicBezTo>
                      <a:cubicBezTo>
                        <a:pt x="7683" y="61436"/>
                        <a:pt x="66421" y="84719"/>
                        <a:pt x="96054" y="92127"/>
                      </a:cubicBezTo>
                      <a:cubicBezTo>
                        <a:pt x="125687" y="99535"/>
                        <a:pt x="158496" y="109325"/>
                        <a:pt x="178604" y="103240"/>
                      </a:cubicBezTo>
                      <a:cubicBezTo>
                        <a:pt x="198712" y="97155"/>
                        <a:pt x="204533" y="69902"/>
                        <a:pt x="216704" y="55615"/>
                      </a:cubicBezTo>
                      <a:cubicBezTo>
                        <a:pt x="228875" y="41328"/>
                        <a:pt x="268827" y="1639"/>
                        <a:pt x="270679" y="5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6" name="フリーフォーム: 図形 405">
                  <a:extLst>
                    <a:ext uri="{FF2B5EF4-FFF2-40B4-BE49-F238E27FC236}">
                      <a16:creationId xmlns:a16="http://schemas.microsoft.com/office/drawing/2014/main" id="{461F4C13-3BA0-4CAC-899A-B5E234307F42}"/>
                    </a:ext>
                  </a:extLst>
                </p:cNvPr>
                <p:cNvSpPr/>
                <p:nvPr/>
              </p:nvSpPr>
              <p:spPr>
                <a:xfrm>
                  <a:off x="7850930" y="5800503"/>
                  <a:ext cx="636247" cy="97074"/>
                </a:xfrm>
                <a:custGeom>
                  <a:avLst/>
                  <a:gdLst>
                    <a:gd name="connsiteX0" fmla="*/ 493 w 636247"/>
                    <a:gd name="connsiteY0" fmla="*/ 1810 h 97074"/>
                    <a:gd name="connsiteX1" fmla="*/ 130668 w 636247"/>
                    <a:gd name="connsiteY1" fmla="*/ 60547 h 97074"/>
                    <a:gd name="connsiteX2" fmla="*/ 260843 w 636247"/>
                    <a:gd name="connsiteY2" fmla="*/ 62135 h 97074"/>
                    <a:gd name="connsiteX3" fmla="*/ 303706 w 636247"/>
                    <a:gd name="connsiteY3" fmla="*/ 49435 h 97074"/>
                    <a:gd name="connsiteX4" fmla="*/ 362443 w 636247"/>
                    <a:gd name="connsiteY4" fmla="*/ 54197 h 97074"/>
                    <a:gd name="connsiteX5" fmla="*/ 413243 w 636247"/>
                    <a:gd name="connsiteY5" fmla="*/ 66897 h 97074"/>
                    <a:gd name="connsiteX6" fmla="*/ 471981 w 636247"/>
                    <a:gd name="connsiteY6" fmla="*/ 58960 h 97074"/>
                    <a:gd name="connsiteX7" fmla="*/ 571993 w 636247"/>
                    <a:gd name="connsiteY7" fmla="*/ 41497 h 97074"/>
                    <a:gd name="connsiteX8" fmla="*/ 635493 w 636247"/>
                    <a:gd name="connsiteY8" fmla="*/ 222 h 97074"/>
                    <a:gd name="connsiteX9" fmla="*/ 603743 w 636247"/>
                    <a:gd name="connsiteY9" fmla="*/ 25622 h 97074"/>
                    <a:gd name="connsiteX10" fmla="*/ 556118 w 636247"/>
                    <a:gd name="connsiteY10" fmla="*/ 38322 h 97074"/>
                    <a:gd name="connsiteX11" fmla="*/ 464043 w 636247"/>
                    <a:gd name="connsiteY11" fmla="*/ 51022 h 97074"/>
                    <a:gd name="connsiteX12" fmla="*/ 367206 w 636247"/>
                    <a:gd name="connsiteY12" fmla="*/ 58960 h 97074"/>
                    <a:gd name="connsiteX13" fmla="*/ 273543 w 636247"/>
                    <a:gd name="connsiteY13" fmla="*/ 87535 h 97074"/>
                    <a:gd name="connsiteX14" fmla="*/ 146543 w 636247"/>
                    <a:gd name="connsiteY14" fmla="*/ 97060 h 97074"/>
                    <a:gd name="connsiteX15" fmla="*/ 87806 w 636247"/>
                    <a:gd name="connsiteY15" fmla="*/ 85947 h 97074"/>
                    <a:gd name="connsiteX16" fmla="*/ 493 w 636247"/>
                    <a:gd name="connsiteY16" fmla="*/ 1810 h 97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36247" h="97074">
                      <a:moveTo>
                        <a:pt x="493" y="1810"/>
                      </a:moveTo>
                      <a:cubicBezTo>
                        <a:pt x="7637" y="-2423"/>
                        <a:pt x="87276" y="50493"/>
                        <a:pt x="130668" y="60547"/>
                      </a:cubicBezTo>
                      <a:cubicBezTo>
                        <a:pt x="174060" y="70601"/>
                        <a:pt x="232003" y="63987"/>
                        <a:pt x="260843" y="62135"/>
                      </a:cubicBezTo>
                      <a:cubicBezTo>
                        <a:pt x="289683" y="60283"/>
                        <a:pt x="286773" y="50758"/>
                        <a:pt x="303706" y="49435"/>
                      </a:cubicBezTo>
                      <a:cubicBezTo>
                        <a:pt x="320639" y="48112"/>
                        <a:pt x="344187" y="51287"/>
                        <a:pt x="362443" y="54197"/>
                      </a:cubicBezTo>
                      <a:cubicBezTo>
                        <a:pt x="380699" y="57107"/>
                        <a:pt x="394987" y="66103"/>
                        <a:pt x="413243" y="66897"/>
                      </a:cubicBezTo>
                      <a:cubicBezTo>
                        <a:pt x="431499" y="67691"/>
                        <a:pt x="445523" y="63193"/>
                        <a:pt x="471981" y="58960"/>
                      </a:cubicBezTo>
                      <a:cubicBezTo>
                        <a:pt x="498439" y="54727"/>
                        <a:pt x="544741" y="51287"/>
                        <a:pt x="571993" y="41497"/>
                      </a:cubicBezTo>
                      <a:cubicBezTo>
                        <a:pt x="599245" y="31707"/>
                        <a:pt x="630201" y="2868"/>
                        <a:pt x="635493" y="222"/>
                      </a:cubicBezTo>
                      <a:cubicBezTo>
                        <a:pt x="640785" y="-2424"/>
                        <a:pt x="616972" y="19272"/>
                        <a:pt x="603743" y="25622"/>
                      </a:cubicBezTo>
                      <a:cubicBezTo>
                        <a:pt x="590514" y="31972"/>
                        <a:pt x="579401" y="34089"/>
                        <a:pt x="556118" y="38322"/>
                      </a:cubicBezTo>
                      <a:cubicBezTo>
                        <a:pt x="532835" y="42555"/>
                        <a:pt x="495528" y="47582"/>
                        <a:pt x="464043" y="51022"/>
                      </a:cubicBezTo>
                      <a:cubicBezTo>
                        <a:pt x="432558" y="54462"/>
                        <a:pt x="398956" y="52875"/>
                        <a:pt x="367206" y="58960"/>
                      </a:cubicBezTo>
                      <a:cubicBezTo>
                        <a:pt x="335456" y="65045"/>
                        <a:pt x="310320" y="81185"/>
                        <a:pt x="273543" y="87535"/>
                      </a:cubicBezTo>
                      <a:cubicBezTo>
                        <a:pt x="236766" y="93885"/>
                        <a:pt x="177499" y="97325"/>
                        <a:pt x="146543" y="97060"/>
                      </a:cubicBezTo>
                      <a:cubicBezTo>
                        <a:pt x="115587" y="96795"/>
                        <a:pt x="109766" y="98647"/>
                        <a:pt x="87806" y="85947"/>
                      </a:cubicBezTo>
                      <a:cubicBezTo>
                        <a:pt x="65846" y="73247"/>
                        <a:pt x="-6651" y="6043"/>
                        <a:pt x="493" y="181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7" name="フリーフォーム: 図形 406">
                  <a:extLst>
                    <a:ext uri="{FF2B5EF4-FFF2-40B4-BE49-F238E27FC236}">
                      <a16:creationId xmlns:a16="http://schemas.microsoft.com/office/drawing/2014/main" id="{34F1A356-810D-4D6A-B30E-B34FCF67DF75}"/>
                    </a:ext>
                  </a:extLst>
                </p:cNvPr>
                <p:cNvSpPr/>
                <p:nvPr/>
              </p:nvSpPr>
              <p:spPr>
                <a:xfrm>
                  <a:off x="7832974" y="5613111"/>
                  <a:ext cx="121493" cy="89357"/>
                </a:xfrm>
                <a:custGeom>
                  <a:avLst/>
                  <a:gdLst>
                    <a:gd name="connsiteX0" fmla="*/ 120049 w 121493"/>
                    <a:gd name="connsiteY0" fmla="*/ 60614 h 89357"/>
                    <a:gd name="connsiteX1" fmla="*/ 66074 w 121493"/>
                    <a:gd name="connsiteY1" fmla="*/ 73314 h 89357"/>
                    <a:gd name="connsiteX2" fmla="*/ 15274 w 121493"/>
                    <a:gd name="connsiteY2" fmla="*/ 78077 h 89357"/>
                    <a:gd name="connsiteX3" fmla="*/ 987 w 121493"/>
                    <a:gd name="connsiteY3" fmla="*/ 89189 h 89357"/>
                    <a:gd name="connsiteX4" fmla="*/ 37499 w 121493"/>
                    <a:gd name="connsiteY4" fmla="*/ 68552 h 89357"/>
                    <a:gd name="connsiteX5" fmla="*/ 56549 w 121493"/>
                    <a:gd name="connsiteY5" fmla="*/ 38389 h 89357"/>
                    <a:gd name="connsiteX6" fmla="*/ 67662 w 121493"/>
                    <a:gd name="connsiteY6" fmla="*/ 1877 h 89357"/>
                    <a:gd name="connsiteX7" fmla="*/ 102587 w 121493"/>
                    <a:gd name="connsiteY7" fmla="*/ 8227 h 89357"/>
                    <a:gd name="connsiteX8" fmla="*/ 120049 w 121493"/>
                    <a:gd name="connsiteY8" fmla="*/ 60614 h 89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493" h="89357">
                      <a:moveTo>
                        <a:pt x="120049" y="60614"/>
                      </a:moveTo>
                      <a:cubicBezTo>
                        <a:pt x="113964" y="71462"/>
                        <a:pt x="83536" y="70404"/>
                        <a:pt x="66074" y="73314"/>
                      </a:cubicBezTo>
                      <a:cubicBezTo>
                        <a:pt x="48612" y="76224"/>
                        <a:pt x="26122" y="75431"/>
                        <a:pt x="15274" y="78077"/>
                      </a:cubicBezTo>
                      <a:cubicBezTo>
                        <a:pt x="4426" y="80723"/>
                        <a:pt x="-2717" y="90776"/>
                        <a:pt x="987" y="89189"/>
                      </a:cubicBezTo>
                      <a:cubicBezTo>
                        <a:pt x="4691" y="87602"/>
                        <a:pt x="28239" y="77019"/>
                        <a:pt x="37499" y="68552"/>
                      </a:cubicBezTo>
                      <a:cubicBezTo>
                        <a:pt x="46759" y="60085"/>
                        <a:pt x="51522" y="49501"/>
                        <a:pt x="56549" y="38389"/>
                      </a:cubicBezTo>
                      <a:cubicBezTo>
                        <a:pt x="61576" y="27277"/>
                        <a:pt x="59989" y="6904"/>
                        <a:pt x="67662" y="1877"/>
                      </a:cubicBezTo>
                      <a:cubicBezTo>
                        <a:pt x="75335" y="-3150"/>
                        <a:pt x="93591" y="2935"/>
                        <a:pt x="102587" y="8227"/>
                      </a:cubicBezTo>
                      <a:cubicBezTo>
                        <a:pt x="111583" y="13519"/>
                        <a:pt x="126134" y="49766"/>
                        <a:pt x="120049" y="6061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8" name="フリーフォーム: 図形 407">
                  <a:extLst>
                    <a:ext uri="{FF2B5EF4-FFF2-40B4-BE49-F238E27FC236}">
                      <a16:creationId xmlns:a16="http://schemas.microsoft.com/office/drawing/2014/main" id="{50EA3AC9-7484-4A8A-8125-359CE6E0B556}"/>
                    </a:ext>
                  </a:extLst>
                </p:cNvPr>
                <p:cNvSpPr/>
                <p:nvPr/>
              </p:nvSpPr>
              <p:spPr>
                <a:xfrm>
                  <a:off x="6701981" y="5787999"/>
                  <a:ext cx="1173115" cy="304919"/>
                </a:xfrm>
                <a:custGeom>
                  <a:avLst/>
                  <a:gdLst>
                    <a:gd name="connsiteX0" fmla="*/ 92 w 1173115"/>
                    <a:gd name="connsiteY0" fmla="*/ 269901 h 304919"/>
                    <a:gd name="connsiteX1" fmla="*/ 120742 w 1173115"/>
                    <a:gd name="connsiteY1" fmla="*/ 304826 h 304919"/>
                    <a:gd name="connsiteX2" fmla="*/ 333467 w 1173115"/>
                    <a:gd name="connsiteY2" fmla="*/ 257201 h 304919"/>
                    <a:gd name="connsiteX3" fmla="*/ 574767 w 1173115"/>
                    <a:gd name="connsiteY3" fmla="*/ 196876 h 304919"/>
                    <a:gd name="connsiteX4" fmla="*/ 755742 w 1173115"/>
                    <a:gd name="connsiteY4" fmla="*/ 133376 h 304919"/>
                    <a:gd name="connsiteX5" fmla="*/ 882742 w 1173115"/>
                    <a:gd name="connsiteY5" fmla="*/ 92101 h 304919"/>
                    <a:gd name="connsiteX6" fmla="*/ 977992 w 1173115"/>
                    <a:gd name="connsiteY6" fmla="*/ 69876 h 304919"/>
                    <a:gd name="connsiteX7" fmla="*/ 1022442 w 1173115"/>
                    <a:gd name="connsiteY7" fmla="*/ 63526 h 304919"/>
                    <a:gd name="connsiteX8" fmla="*/ 1063717 w 1173115"/>
                    <a:gd name="connsiteY8" fmla="*/ 44476 h 304919"/>
                    <a:gd name="connsiteX9" fmla="*/ 1092292 w 1173115"/>
                    <a:gd name="connsiteY9" fmla="*/ 34951 h 304919"/>
                    <a:gd name="connsiteX10" fmla="*/ 1143092 w 1173115"/>
                    <a:gd name="connsiteY10" fmla="*/ 28601 h 304919"/>
                    <a:gd name="connsiteX11" fmla="*/ 1171667 w 1173115"/>
                    <a:gd name="connsiteY11" fmla="*/ 34951 h 304919"/>
                    <a:gd name="connsiteX12" fmla="*/ 1098642 w 1173115"/>
                    <a:gd name="connsiteY12" fmla="*/ 26 h 304919"/>
                    <a:gd name="connsiteX13" fmla="*/ 1028792 w 1173115"/>
                    <a:gd name="connsiteY13" fmla="*/ 41301 h 304919"/>
                    <a:gd name="connsiteX14" fmla="*/ 987517 w 1173115"/>
                    <a:gd name="connsiteY14" fmla="*/ 57176 h 304919"/>
                    <a:gd name="connsiteX15" fmla="*/ 911317 w 1173115"/>
                    <a:gd name="connsiteY15" fmla="*/ 95276 h 304919"/>
                    <a:gd name="connsiteX16" fmla="*/ 743042 w 1173115"/>
                    <a:gd name="connsiteY16" fmla="*/ 152426 h 304919"/>
                    <a:gd name="connsiteX17" fmla="*/ 609692 w 1173115"/>
                    <a:gd name="connsiteY17" fmla="*/ 174651 h 304919"/>
                    <a:gd name="connsiteX18" fmla="*/ 479517 w 1173115"/>
                    <a:gd name="connsiteY18" fmla="*/ 234976 h 304919"/>
                    <a:gd name="connsiteX19" fmla="*/ 320767 w 1173115"/>
                    <a:gd name="connsiteY19" fmla="*/ 276251 h 304919"/>
                    <a:gd name="connsiteX20" fmla="*/ 171542 w 1173115"/>
                    <a:gd name="connsiteY20" fmla="*/ 279426 h 304919"/>
                    <a:gd name="connsiteX21" fmla="*/ 101692 w 1173115"/>
                    <a:gd name="connsiteY21" fmla="*/ 288951 h 304919"/>
                    <a:gd name="connsiteX22" fmla="*/ 92 w 1173115"/>
                    <a:gd name="connsiteY22" fmla="*/ 269901 h 30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173115" h="304919">
                      <a:moveTo>
                        <a:pt x="92" y="269901"/>
                      </a:moveTo>
                      <a:cubicBezTo>
                        <a:pt x="3267" y="272547"/>
                        <a:pt x="65180" y="306943"/>
                        <a:pt x="120742" y="304826"/>
                      </a:cubicBezTo>
                      <a:cubicBezTo>
                        <a:pt x="176304" y="302709"/>
                        <a:pt x="257796" y="275193"/>
                        <a:pt x="333467" y="257201"/>
                      </a:cubicBezTo>
                      <a:cubicBezTo>
                        <a:pt x="409138" y="239209"/>
                        <a:pt x="504388" y="217513"/>
                        <a:pt x="574767" y="196876"/>
                      </a:cubicBezTo>
                      <a:cubicBezTo>
                        <a:pt x="645146" y="176239"/>
                        <a:pt x="704413" y="150838"/>
                        <a:pt x="755742" y="133376"/>
                      </a:cubicBezTo>
                      <a:cubicBezTo>
                        <a:pt x="807071" y="115914"/>
                        <a:pt x="845700" y="102684"/>
                        <a:pt x="882742" y="92101"/>
                      </a:cubicBezTo>
                      <a:cubicBezTo>
                        <a:pt x="919784" y="81518"/>
                        <a:pt x="954709" y="74638"/>
                        <a:pt x="977992" y="69876"/>
                      </a:cubicBezTo>
                      <a:cubicBezTo>
                        <a:pt x="1001275" y="65113"/>
                        <a:pt x="1008155" y="67759"/>
                        <a:pt x="1022442" y="63526"/>
                      </a:cubicBezTo>
                      <a:cubicBezTo>
                        <a:pt x="1036729" y="59293"/>
                        <a:pt x="1052075" y="49238"/>
                        <a:pt x="1063717" y="44476"/>
                      </a:cubicBezTo>
                      <a:cubicBezTo>
                        <a:pt x="1075359" y="39714"/>
                        <a:pt x="1079063" y="37597"/>
                        <a:pt x="1092292" y="34951"/>
                      </a:cubicBezTo>
                      <a:cubicBezTo>
                        <a:pt x="1105521" y="32305"/>
                        <a:pt x="1129863" y="28601"/>
                        <a:pt x="1143092" y="28601"/>
                      </a:cubicBezTo>
                      <a:cubicBezTo>
                        <a:pt x="1156321" y="28601"/>
                        <a:pt x="1179075" y="39713"/>
                        <a:pt x="1171667" y="34951"/>
                      </a:cubicBezTo>
                      <a:cubicBezTo>
                        <a:pt x="1164259" y="30188"/>
                        <a:pt x="1122454" y="-1032"/>
                        <a:pt x="1098642" y="26"/>
                      </a:cubicBezTo>
                      <a:cubicBezTo>
                        <a:pt x="1074830" y="1084"/>
                        <a:pt x="1047313" y="31776"/>
                        <a:pt x="1028792" y="41301"/>
                      </a:cubicBezTo>
                      <a:cubicBezTo>
                        <a:pt x="1010271" y="50826"/>
                        <a:pt x="1007096" y="48180"/>
                        <a:pt x="987517" y="57176"/>
                      </a:cubicBezTo>
                      <a:cubicBezTo>
                        <a:pt x="967938" y="66172"/>
                        <a:pt x="952063" y="79401"/>
                        <a:pt x="911317" y="95276"/>
                      </a:cubicBezTo>
                      <a:cubicBezTo>
                        <a:pt x="870571" y="111151"/>
                        <a:pt x="793313" y="139197"/>
                        <a:pt x="743042" y="152426"/>
                      </a:cubicBezTo>
                      <a:cubicBezTo>
                        <a:pt x="692771" y="165655"/>
                        <a:pt x="653613" y="160893"/>
                        <a:pt x="609692" y="174651"/>
                      </a:cubicBezTo>
                      <a:cubicBezTo>
                        <a:pt x="565771" y="188409"/>
                        <a:pt x="527671" y="218043"/>
                        <a:pt x="479517" y="234976"/>
                      </a:cubicBezTo>
                      <a:cubicBezTo>
                        <a:pt x="431363" y="251909"/>
                        <a:pt x="372096" y="268843"/>
                        <a:pt x="320767" y="276251"/>
                      </a:cubicBezTo>
                      <a:cubicBezTo>
                        <a:pt x="269438" y="283659"/>
                        <a:pt x="208054" y="277309"/>
                        <a:pt x="171542" y="279426"/>
                      </a:cubicBezTo>
                      <a:cubicBezTo>
                        <a:pt x="135030" y="281543"/>
                        <a:pt x="127092" y="288422"/>
                        <a:pt x="101692" y="288951"/>
                      </a:cubicBezTo>
                      <a:cubicBezTo>
                        <a:pt x="76292" y="289480"/>
                        <a:pt x="-3083" y="267255"/>
                        <a:pt x="92" y="26990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9" name="フリーフォーム: 図形 408">
                  <a:extLst>
                    <a:ext uri="{FF2B5EF4-FFF2-40B4-BE49-F238E27FC236}">
                      <a16:creationId xmlns:a16="http://schemas.microsoft.com/office/drawing/2014/main" id="{13D6CF06-E310-4AC7-994F-BEC092F5D1F5}"/>
                    </a:ext>
                  </a:extLst>
                </p:cNvPr>
                <p:cNvSpPr/>
                <p:nvPr/>
              </p:nvSpPr>
              <p:spPr>
                <a:xfrm>
                  <a:off x="7083067" y="5579493"/>
                  <a:ext cx="173583" cy="334690"/>
                </a:xfrm>
                <a:custGeom>
                  <a:avLst/>
                  <a:gdLst>
                    <a:gd name="connsiteX0" fmla="*/ 6 w 173583"/>
                    <a:gd name="connsiteY0" fmla="*/ 40 h 334690"/>
                    <a:gd name="connsiteX1" fmla="*/ 80439 w 173583"/>
                    <a:gd name="connsiteY1" fmla="*/ 122807 h 334690"/>
                    <a:gd name="connsiteX2" fmla="*/ 118539 w 173583"/>
                    <a:gd name="connsiteY2" fmla="*/ 262507 h 334690"/>
                    <a:gd name="connsiteX3" fmla="*/ 173573 w 173583"/>
                    <a:gd name="connsiteY3" fmla="*/ 334474 h 334690"/>
                    <a:gd name="connsiteX4" fmla="*/ 122773 w 173583"/>
                    <a:gd name="connsiteY4" fmla="*/ 241340 h 334690"/>
                    <a:gd name="connsiteX5" fmla="*/ 84673 w 173583"/>
                    <a:gd name="connsiteY5" fmla="*/ 135507 h 334690"/>
                    <a:gd name="connsiteX6" fmla="*/ 6 w 173583"/>
                    <a:gd name="connsiteY6" fmla="*/ 40 h 33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3583" h="334690">
                      <a:moveTo>
                        <a:pt x="6" y="40"/>
                      </a:moveTo>
                      <a:cubicBezTo>
                        <a:pt x="-700" y="-2077"/>
                        <a:pt x="60684" y="79063"/>
                        <a:pt x="80439" y="122807"/>
                      </a:cubicBezTo>
                      <a:cubicBezTo>
                        <a:pt x="100194" y="166551"/>
                        <a:pt x="103017" y="227229"/>
                        <a:pt x="118539" y="262507"/>
                      </a:cubicBezTo>
                      <a:cubicBezTo>
                        <a:pt x="134061" y="297785"/>
                        <a:pt x="172867" y="338002"/>
                        <a:pt x="173573" y="334474"/>
                      </a:cubicBezTo>
                      <a:cubicBezTo>
                        <a:pt x="174279" y="330946"/>
                        <a:pt x="137590" y="274501"/>
                        <a:pt x="122773" y="241340"/>
                      </a:cubicBezTo>
                      <a:cubicBezTo>
                        <a:pt x="107956" y="208179"/>
                        <a:pt x="100901" y="172901"/>
                        <a:pt x="84673" y="135507"/>
                      </a:cubicBezTo>
                      <a:cubicBezTo>
                        <a:pt x="68445" y="98113"/>
                        <a:pt x="712" y="2157"/>
                        <a:pt x="6" y="4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0" name="フリーフォーム: 図形 409">
                  <a:extLst>
                    <a:ext uri="{FF2B5EF4-FFF2-40B4-BE49-F238E27FC236}">
                      <a16:creationId xmlns:a16="http://schemas.microsoft.com/office/drawing/2014/main" id="{F40935A3-8977-4BAD-B8F6-0BE04069214D}"/>
                    </a:ext>
                  </a:extLst>
                </p:cNvPr>
                <p:cNvSpPr/>
                <p:nvPr/>
              </p:nvSpPr>
              <p:spPr>
                <a:xfrm>
                  <a:off x="7012623" y="5544617"/>
                  <a:ext cx="139281" cy="390699"/>
                </a:xfrm>
                <a:custGeom>
                  <a:avLst/>
                  <a:gdLst>
                    <a:gd name="connsiteX0" fmla="*/ 6950 w 139281"/>
                    <a:gd name="connsiteY0" fmla="*/ 1050 h 390699"/>
                    <a:gd name="connsiteX1" fmla="*/ 23883 w 139281"/>
                    <a:gd name="connsiteY1" fmla="*/ 149216 h 390699"/>
                    <a:gd name="connsiteX2" fmla="*/ 95850 w 139281"/>
                    <a:gd name="connsiteY2" fmla="*/ 259283 h 390699"/>
                    <a:gd name="connsiteX3" fmla="*/ 125483 w 139281"/>
                    <a:gd name="connsiteY3" fmla="*/ 390516 h 390699"/>
                    <a:gd name="connsiteX4" fmla="*/ 129717 w 139281"/>
                    <a:gd name="connsiteY4" fmla="*/ 229650 h 390699"/>
                    <a:gd name="connsiteX5" fmla="*/ 6950 w 139281"/>
                    <a:gd name="connsiteY5" fmla="*/ 1050 h 390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9281" h="390699">
                      <a:moveTo>
                        <a:pt x="6950" y="1050"/>
                      </a:moveTo>
                      <a:cubicBezTo>
                        <a:pt x="-10689" y="-12356"/>
                        <a:pt x="9066" y="106177"/>
                        <a:pt x="23883" y="149216"/>
                      </a:cubicBezTo>
                      <a:cubicBezTo>
                        <a:pt x="38700" y="192255"/>
                        <a:pt x="78917" y="219066"/>
                        <a:pt x="95850" y="259283"/>
                      </a:cubicBezTo>
                      <a:cubicBezTo>
                        <a:pt x="112783" y="299500"/>
                        <a:pt x="119839" y="395455"/>
                        <a:pt x="125483" y="390516"/>
                      </a:cubicBezTo>
                      <a:cubicBezTo>
                        <a:pt x="131127" y="385577"/>
                        <a:pt x="150884" y="286800"/>
                        <a:pt x="129717" y="229650"/>
                      </a:cubicBezTo>
                      <a:cubicBezTo>
                        <a:pt x="108550" y="172500"/>
                        <a:pt x="24589" y="14456"/>
                        <a:pt x="6950" y="105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1" name="フリーフォーム: 図形 410">
                  <a:extLst>
                    <a:ext uri="{FF2B5EF4-FFF2-40B4-BE49-F238E27FC236}">
                      <a16:creationId xmlns:a16="http://schemas.microsoft.com/office/drawing/2014/main" id="{E5C65BE8-2935-4E4C-B30B-AE2E2BF2C688}"/>
                    </a:ext>
                  </a:extLst>
                </p:cNvPr>
                <p:cNvSpPr/>
                <p:nvPr/>
              </p:nvSpPr>
              <p:spPr>
                <a:xfrm>
                  <a:off x="6943187" y="5730854"/>
                  <a:ext cx="141355" cy="301680"/>
                </a:xfrm>
                <a:custGeom>
                  <a:avLst/>
                  <a:gdLst>
                    <a:gd name="connsiteX0" fmla="*/ 186 w 141355"/>
                    <a:gd name="connsiteY0" fmla="*/ 1079 h 301680"/>
                    <a:gd name="connsiteX1" fmla="*/ 110253 w 141355"/>
                    <a:gd name="connsiteY1" fmla="*/ 161946 h 301680"/>
                    <a:gd name="connsiteX2" fmla="*/ 139886 w 141355"/>
                    <a:gd name="connsiteY2" fmla="*/ 301646 h 301680"/>
                    <a:gd name="connsiteX3" fmla="*/ 131419 w 141355"/>
                    <a:gd name="connsiteY3" fmla="*/ 174646 h 301680"/>
                    <a:gd name="connsiteX4" fmla="*/ 84853 w 141355"/>
                    <a:gd name="connsiteY4" fmla="*/ 94213 h 301680"/>
                    <a:gd name="connsiteX5" fmla="*/ 186 w 141355"/>
                    <a:gd name="connsiteY5" fmla="*/ 1079 h 301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355" h="301680">
                      <a:moveTo>
                        <a:pt x="186" y="1079"/>
                      </a:moveTo>
                      <a:cubicBezTo>
                        <a:pt x="4419" y="12368"/>
                        <a:pt x="86970" y="111852"/>
                        <a:pt x="110253" y="161946"/>
                      </a:cubicBezTo>
                      <a:cubicBezTo>
                        <a:pt x="133536" y="212040"/>
                        <a:pt x="136358" y="299529"/>
                        <a:pt x="139886" y="301646"/>
                      </a:cubicBezTo>
                      <a:cubicBezTo>
                        <a:pt x="143414" y="303763"/>
                        <a:pt x="140591" y="209218"/>
                        <a:pt x="131419" y="174646"/>
                      </a:cubicBezTo>
                      <a:cubicBezTo>
                        <a:pt x="122247" y="140074"/>
                        <a:pt x="104608" y="118202"/>
                        <a:pt x="84853" y="94213"/>
                      </a:cubicBezTo>
                      <a:cubicBezTo>
                        <a:pt x="65098" y="70224"/>
                        <a:pt x="-4047" y="-10210"/>
                        <a:pt x="186" y="107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2" name="フリーフォーム: 図形 411">
                  <a:extLst>
                    <a:ext uri="{FF2B5EF4-FFF2-40B4-BE49-F238E27FC236}">
                      <a16:creationId xmlns:a16="http://schemas.microsoft.com/office/drawing/2014/main" id="{4B941EE8-5E87-4696-848E-1300CC87AE1B}"/>
                    </a:ext>
                  </a:extLst>
                </p:cNvPr>
                <p:cNvSpPr/>
                <p:nvPr/>
              </p:nvSpPr>
              <p:spPr>
                <a:xfrm>
                  <a:off x="6813869" y="6046948"/>
                  <a:ext cx="108989" cy="28737"/>
                </a:xfrm>
                <a:custGeom>
                  <a:avLst/>
                  <a:gdLst>
                    <a:gd name="connsiteX0" fmla="*/ 387 w 108989"/>
                    <a:gd name="connsiteY0" fmla="*/ 27885 h 28737"/>
                    <a:gd name="connsiteX1" fmla="*/ 74471 w 108989"/>
                    <a:gd name="connsiteY1" fmla="*/ 21535 h 28737"/>
                    <a:gd name="connsiteX2" fmla="*/ 108337 w 108989"/>
                    <a:gd name="connsiteY2" fmla="*/ 19419 h 28737"/>
                    <a:gd name="connsiteX3" fmla="*/ 46954 w 108989"/>
                    <a:gd name="connsiteY3" fmla="*/ 369 h 28737"/>
                    <a:gd name="connsiteX4" fmla="*/ 387 w 108989"/>
                    <a:gd name="connsiteY4" fmla="*/ 27885 h 28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989" h="28737">
                      <a:moveTo>
                        <a:pt x="387" y="27885"/>
                      </a:moveTo>
                      <a:cubicBezTo>
                        <a:pt x="4973" y="31413"/>
                        <a:pt x="56479" y="22946"/>
                        <a:pt x="74471" y="21535"/>
                      </a:cubicBezTo>
                      <a:cubicBezTo>
                        <a:pt x="92463" y="20124"/>
                        <a:pt x="112923" y="22947"/>
                        <a:pt x="108337" y="19419"/>
                      </a:cubicBezTo>
                      <a:cubicBezTo>
                        <a:pt x="103751" y="15891"/>
                        <a:pt x="60712" y="4250"/>
                        <a:pt x="46954" y="369"/>
                      </a:cubicBezTo>
                      <a:cubicBezTo>
                        <a:pt x="33196" y="-3512"/>
                        <a:pt x="-4199" y="24357"/>
                        <a:pt x="387" y="2788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3" name="フリーフォーム: 図形 412">
                  <a:extLst>
                    <a:ext uri="{FF2B5EF4-FFF2-40B4-BE49-F238E27FC236}">
                      <a16:creationId xmlns:a16="http://schemas.microsoft.com/office/drawing/2014/main" id="{3AAA148F-EBDF-44DB-ABAE-CCA2579FC0DD}"/>
                    </a:ext>
                  </a:extLst>
                </p:cNvPr>
                <p:cNvSpPr/>
                <p:nvPr/>
              </p:nvSpPr>
              <p:spPr>
                <a:xfrm>
                  <a:off x="7702781" y="4627026"/>
                  <a:ext cx="546042" cy="305294"/>
                </a:xfrm>
                <a:custGeom>
                  <a:avLst/>
                  <a:gdLst>
                    <a:gd name="connsiteX0" fmla="*/ 544459 w 546042"/>
                    <a:gd name="connsiteY0" fmla="*/ 7 h 305294"/>
                    <a:gd name="connsiteX1" fmla="*/ 349725 w 546042"/>
                    <a:gd name="connsiteY1" fmla="*/ 71974 h 305294"/>
                    <a:gd name="connsiteX2" fmla="*/ 281992 w 546042"/>
                    <a:gd name="connsiteY2" fmla="*/ 143941 h 305294"/>
                    <a:gd name="connsiteX3" fmla="*/ 138059 w 546042"/>
                    <a:gd name="connsiteY3" fmla="*/ 258241 h 305294"/>
                    <a:gd name="connsiteX4" fmla="*/ 2592 w 546042"/>
                    <a:gd name="connsiteY4" fmla="*/ 304807 h 305294"/>
                    <a:gd name="connsiteX5" fmla="*/ 53392 w 546042"/>
                    <a:gd name="connsiteY5" fmla="*/ 232841 h 305294"/>
                    <a:gd name="connsiteX6" fmla="*/ 108425 w 546042"/>
                    <a:gd name="connsiteY6" fmla="*/ 131241 h 305294"/>
                    <a:gd name="connsiteX7" fmla="*/ 231192 w 546042"/>
                    <a:gd name="connsiteY7" fmla="*/ 67741 h 305294"/>
                    <a:gd name="connsiteX8" fmla="*/ 544459 w 546042"/>
                    <a:gd name="connsiteY8" fmla="*/ 7 h 30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6042" h="305294">
                      <a:moveTo>
                        <a:pt x="544459" y="7"/>
                      </a:moveTo>
                      <a:cubicBezTo>
                        <a:pt x="564214" y="712"/>
                        <a:pt x="393469" y="47985"/>
                        <a:pt x="349725" y="71974"/>
                      </a:cubicBezTo>
                      <a:cubicBezTo>
                        <a:pt x="305980" y="95963"/>
                        <a:pt x="317270" y="112897"/>
                        <a:pt x="281992" y="143941"/>
                      </a:cubicBezTo>
                      <a:cubicBezTo>
                        <a:pt x="246714" y="174986"/>
                        <a:pt x="184625" y="231430"/>
                        <a:pt x="138059" y="258241"/>
                      </a:cubicBezTo>
                      <a:cubicBezTo>
                        <a:pt x="91493" y="285052"/>
                        <a:pt x="16703" y="309040"/>
                        <a:pt x="2592" y="304807"/>
                      </a:cubicBezTo>
                      <a:cubicBezTo>
                        <a:pt x="-11519" y="300574"/>
                        <a:pt x="35753" y="261769"/>
                        <a:pt x="53392" y="232841"/>
                      </a:cubicBezTo>
                      <a:cubicBezTo>
                        <a:pt x="71031" y="203913"/>
                        <a:pt x="78792" y="158758"/>
                        <a:pt x="108425" y="131241"/>
                      </a:cubicBezTo>
                      <a:cubicBezTo>
                        <a:pt x="138058" y="103724"/>
                        <a:pt x="164164" y="88908"/>
                        <a:pt x="231192" y="67741"/>
                      </a:cubicBezTo>
                      <a:cubicBezTo>
                        <a:pt x="298220" y="46574"/>
                        <a:pt x="524704" y="-698"/>
                        <a:pt x="544459" y="7"/>
                      </a:cubicBezTo>
                      <a:close/>
                    </a:path>
                  </a:pathLst>
                </a:custGeom>
                <a:solidFill>
                  <a:srgbClr val="FF000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4" name="フリーフォーム: 図形 413">
                  <a:extLst>
                    <a:ext uri="{FF2B5EF4-FFF2-40B4-BE49-F238E27FC236}">
                      <a16:creationId xmlns:a16="http://schemas.microsoft.com/office/drawing/2014/main" id="{9E9EFF45-5E57-4D56-905A-996C65A78C1A}"/>
                    </a:ext>
                  </a:extLst>
                </p:cNvPr>
                <p:cNvSpPr/>
                <p:nvPr/>
              </p:nvSpPr>
              <p:spPr>
                <a:xfrm>
                  <a:off x="6640050" y="5346684"/>
                  <a:ext cx="1131331" cy="474401"/>
                </a:xfrm>
                <a:custGeom>
                  <a:avLst/>
                  <a:gdLst>
                    <a:gd name="connsiteX0" fmla="*/ 15456 w 1131331"/>
                    <a:gd name="connsiteY0" fmla="*/ 190516 h 474401"/>
                    <a:gd name="connsiteX1" fmla="*/ 362590 w 1131331"/>
                    <a:gd name="connsiteY1" fmla="*/ 88916 h 474401"/>
                    <a:gd name="connsiteX2" fmla="*/ 531923 w 1131331"/>
                    <a:gd name="connsiteY2" fmla="*/ 101616 h 474401"/>
                    <a:gd name="connsiteX3" fmla="*/ 790156 w 1131331"/>
                    <a:gd name="connsiteY3" fmla="*/ 16 h 474401"/>
                    <a:gd name="connsiteX4" fmla="*/ 972190 w 1131331"/>
                    <a:gd name="connsiteY4" fmla="*/ 110083 h 474401"/>
                    <a:gd name="connsiteX5" fmla="*/ 1120356 w 1131331"/>
                    <a:gd name="connsiteY5" fmla="*/ 114316 h 474401"/>
                    <a:gd name="connsiteX6" fmla="*/ 1120356 w 1131331"/>
                    <a:gd name="connsiteY6" fmla="*/ 131249 h 474401"/>
                    <a:gd name="connsiteX7" fmla="*/ 1120356 w 1131331"/>
                    <a:gd name="connsiteY7" fmla="*/ 245549 h 474401"/>
                    <a:gd name="connsiteX8" fmla="*/ 1069556 w 1131331"/>
                    <a:gd name="connsiteY8" fmla="*/ 393716 h 474401"/>
                    <a:gd name="connsiteX9" fmla="*/ 984890 w 1131331"/>
                    <a:gd name="connsiteY9" fmla="*/ 419116 h 474401"/>
                    <a:gd name="connsiteX10" fmla="*/ 773223 w 1131331"/>
                    <a:gd name="connsiteY10" fmla="*/ 364083 h 474401"/>
                    <a:gd name="connsiteX11" fmla="*/ 629290 w 1131331"/>
                    <a:gd name="connsiteY11" fmla="*/ 364083 h 474401"/>
                    <a:gd name="connsiteX12" fmla="*/ 565790 w 1131331"/>
                    <a:gd name="connsiteY12" fmla="*/ 364083 h 474401"/>
                    <a:gd name="connsiteX13" fmla="*/ 345656 w 1131331"/>
                    <a:gd name="connsiteY13" fmla="*/ 376783 h 474401"/>
                    <a:gd name="connsiteX14" fmla="*/ 299090 w 1131331"/>
                    <a:gd name="connsiteY14" fmla="*/ 469916 h 474401"/>
                    <a:gd name="connsiteX15" fmla="*/ 167856 w 1131331"/>
                    <a:gd name="connsiteY15" fmla="*/ 444516 h 474401"/>
                    <a:gd name="connsiteX16" fmla="*/ 70490 w 1131331"/>
                    <a:gd name="connsiteY16" fmla="*/ 313283 h 474401"/>
                    <a:gd name="connsiteX17" fmla="*/ 15456 w 1131331"/>
                    <a:gd name="connsiteY17" fmla="*/ 190516 h 474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31331" h="474401">
                      <a:moveTo>
                        <a:pt x="15456" y="190516"/>
                      </a:moveTo>
                      <a:cubicBezTo>
                        <a:pt x="64139" y="153121"/>
                        <a:pt x="276512" y="103733"/>
                        <a:pt x="362590" y="88916"/>
                      </a:cubicBezTo>
                      <a:cubicBezTo>
                        <a:pt x="448668" y="74099"/>
                        <a:pt x="460662" y="116433"/>
                        <a:pt x="531923" y="101616"/>
                      </a:cubicBezTo>
                      <a:cubicBezTo>
                        <a:pt x="603184" y="86799"/>
                        <a:pt x="716778" y="-1395"/>
                        <a:pt x="790156" y="16"/>
                      </a:cubicBezTo>
                      <a:cubicBezTo>
                        <a:pt x="863534" y="1427"/>
                        <a:pt x="917157" y="91033"/>
                        <a:pt x="972190" y="110083"/>
                      </a:cubicBezTo>
                      <a:cubicBezTo>
                        <a:pt x="1027223" y="129133"/>
                        <a:pt x="1120356" y="114316"/>
                        <a:pt x="1120356" y="114316"/>
                      </a:cubicBezTo>
                      <a:cubicBezTo>
                        <a:pt x="1145050" y="117844"/>
                        <a:pt x="1120356" y="131249"/>
                        <a:pt x="1120356" y="131249"/>
                      </a:cubicBezTo>
                      <a:cubicBezTo>
                        <a:pt x="1120356" y="153121"/>
                        <a:pt x="1128823" y="201804"/>
                        <a:pt x="1120356" y="245549"/>
                      </a:cubicBezTo>
                      <a:cubicBezTo>
                        <a:pt x="1111889" y="289294"/>
                        <a:pt x="1092134" y="364788"/>
                        <a:pt x="1069556" y="393716"/>
                      </a:cubicBezTo>
                      <a:cubicBezTo>
                        <a:pt x="1046978" y="422644"/>
                        <a:pt x="1034279" y="424055"/>
                        <a:pt x="984890" y="419116"/>
                      </a:cubicBezTo>
                      <a:cubicBezTo>
                        <a:pt x="935501" y="414177"/>
                        <a:pt x="832490" y="373255"/>
                        <a:pt x="773223" y="364083"/>
                      </a:cubicBezTo>
                      <a:cubicBezTo>
                        <a:pt x="713956" y="354911"/>
                        <a:pt x="629290" y="364083"/>
                        <a:pt x="629290" y="364083"/>
                      </a:cubicBezTo>
                      <a:cubicBezTo>
                        <a:pt x="594718" y="364083"/>
                        <a:pt x="613062" y="361966"/>
                        <a:pt x="565790" y="364083"/>
                      </a:cubicBezTo>
                      <a:cubicBezTo>
                        <a:pt x="518518" y="366200"/>
                        <a:pt x="390106" y="359144"/>
                        <a:pt x="345656" y="376783"/>
                      </a:cubicBezTo>
                      <a:cubicBezTo>
                        <a:pt x="301206" y="394422"/>
                        <a:pt x="328723" y="458627"/>
                        <a:pt x="299090" y="469916"/>
                      </a:cubicBezTo>
                      <a:cubicBezTo>
                        <a:pt x="269457" y="481205"/>
                        <a:pt x="205956" y="470621"/>
                        <a:pt x="167856" y="444516"/>
                      </a:cubicBezTo>
                      <a:cubicBezTo>
                        <a:pt x="129756" y="418411"/>
                        <a:pt x="94479" y="351383"/>
                        <a:pt x="70490" y="313283"/>
                      </a:cubicBezTo>
                      <a:cubicBezTo>
                        <a:pt x="46501" y="275183"/>
                        <a:pt x="-33227" y="227911"/>
                        <a:pt x="15456" y="190516"/>
                      </a:cubicBezTo>
                      <a:close/>
                    </a:path>
                  </a:pathLst>
                </a:custGeom>
                <a:solidFill>
                  <a:srgbClr val="FF0000">
                    <a:alpha val="3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5" name="フリーフォーム: 図形 414">
                  <a:extLst>
                    <a:ext uri="{FF2B5EF4-FFF2-40B4-BE49-F238E27FC236}">
                      <a16:creationId xmlns:a16="http://schemas.microsoft.com/office/drawing/2014/main" id="{AB4E3CE0-21FD-4729-AD02-BC9E3C4CE480}"/>
                    </a:ext>
                  </a:extLst>
                </p:cNvPr>
                <p:cNvSpPr/>
                <p:nvPr/>
              </p:nvSpPr>
              <p:spPr>
                <a:xfrm>
                  <a:off x="5659223" y="4058856"/>
                  <a:ext cx="1143439" cy="1184756"/>
                </a:xfrm>
                <a:custGeom>
                  <a:avLst/>
                  <a:gdLst>
                    <a:gd name="connsiteX0" fmla="*/ 1450 w 1143439"/>
                    <a:gd name="connsiteY0" fmla="*/ 64 h 1184756"/>
                    <a:gd name="connsiteX1" fmla="*/ 103050 w 1143439"/>
                    <a:gd name="connsiteY1" fmla="*/ 401384 h 1184756"/>
                    <a:gd name="connsiteX2" fmla="*/ 357050 w 1143439"/>
                    <a:gd name="connsiteY2" fmla="*/ 660464 h 1184756"/>
                    <a:gd name="connsiteX3" fmla="*/ 616130 w 1143439"/>
                    <a:gd name="connsiteY3" fmla="*/ 817944 h 1184756"/>
                    <a:gd name="connsiteX4" fmla="*/ 1124130 w 1143439"/>
                    <a:gd name="connsiteY4" fmla="*/ 1163384 h 1184756"/>
                    <a:gd name="connsiteX5" fmla="*/ 1017450 w 1143439"/>
                    <a:gd name="connsiteY5" fmla="*/ 1132904 h 1184756"/>
                    <a:gd name="connsiteX6" fmla="*/ 829490 w 1143439"/>
                    <a:gd name="connsiteY6" fmla="*/ 1010984 h 1184756"/>
                    <a:gd name="connsiteX7" fmla="*/ 565330 w 1143439"/>
                    <a:gd name="connsiteY7" fmla="*/ 843344 h 1184756"/>
                    <a:gd name="connsiteX8" fmla="*/ 326570 w 1143439"/>
                    <a:gd name="connsiteY8" fmla="*/ 589344 h 1184756"/>
                    <a:gd name="connsiteX9" fmla="*/ 169090 w 1143439"/>
                    <a:gd name="connsiteY9" fmla="*/ 431864 h 1184756"/>
                    <a:gd name="connsiteX10" fmla="*/ 1450 w 1143439"/>
                    <a:gd name="connsiteY10" fmla="*/ 64 h 1184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43439" h="1184756">
                      <a:moveTo>
                        <a:pt x="1450" y="64"/>
                      </a:moveTo>
                      <a:cubicBezTo>
                        <a:pt x="-9557" y="-5016"/>
                        <a:pt x="43783" y="291317"/>
                        <a:pt x="103050" y="401384"/>
                      </a:cubicBezTo>
                      <a:cubicBezTo>
                        <a:pt x="162317" y="511451"/>
                        <a:pt x="271537" y="591037"/>
                        <a:pt x="357050" y="660464"/>
                      </a:cubicBezTo>
                      <a:cubicBezTo>
                        <a:pt x="442563" y="729891"/>
                        <a:pt x="488283" y="734124"/>
                        <a:pt x="616130" y="817944"/>
                      </a:cubicBezTo>
                      <a:cubicBezTo>
                        <a:pt x="743977" y="901764"/>
                        <a:pt x="1057243" y="1110891"/>
                        <a:pt x="1124130" y="1163384"/>
                      </a:cubicBezTo>
                      <a:cubicBezTo>
                        <a:pt x="1191017" y="1215877"/>
                        <a:pt x="1066557" y="1158304"/>
                        <a:pt x="1017450" y="1132904"/>
                      </a:cubicBezTo>
                      <a:cubicBezTo>
                        <a:pt x="968343" y="1107504"/>
                        <a:pt x="829490" y="1010984"/>
                        <a:pt x="829490" y="1010984"/>
                      </a:cubicBezTo>
                      <a:cubicBezTo>
                        <a:pt x="754137" y="962724"/>
                        <a:pt x="649150" y="913617"/>
                        <a:pt x="565330" y="843344"/>
                      </a:cubicBezTo>
                      <a:cubicBezTo>
                        <a:pt x="481510" y="773071"/>
                        <a:pt x="392610" y="657924"/>
                        <a:pt x="326570" y="589344"/>
                      </a:cubicBezTo>
                      <a:cubicBezTo>
                        <a:pt x="260530" y="520764"/>
                        <a:pt x="224123" y="526690"/>
                        <a:pt x="169090" y="431864"/>
                      </a:cubicBezTo>
                      <a:cubicBezTo>
                        <a:pt x="114057" y="337038"/>
                        <a:pt x="12457" y="5144"/>
                        <a:pt x="1450" y="6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6" name="フリーフォーム: 図形 415">
                  <a:extLst>
                    <a:ext uri="{FF2B5EF4-FFF2-40B4-BE49-F238E27FC236}">
                      <a16:creationId xmlns:a16="http://schemas.microsoft.com/office/drawing/2014/main" id="{F63E714A-3107-49AE-83BB-8711DE00F534}"/>
                    </a:ext>
                  </a:extLst>
                </p:cNvPr>
                <p:cNvSpPr/>
                <p:nvPr/>
              </p:nvSpPr>
              <p:spPr>
                <a:xfrm>
                  <a:off x="5589635" y="4129670"/>
                  <a:ext cx="308710" cy="1385311"/>
                </a:xfrm>
                <a:custGeom>
                  <a:avLst/>
                  <a:gdLst>
                    <a:gd name="connsiteX0" fmla="*/ 81198 w 308710"/>
                    <a:gd name="connsiteY0" fmla="*/ 370 h 1385311"/>
                    <a:gd name="connsiteX1" fmla="*/ 30398 w 308710"/>
                    <a:gd name="connsiteY1" fmla="*/ 193410 h 1385311"/>
                    <a:gd name="connsiteX2" fmla="*/ 20238 w 308710"/>
                    <a:gd name="connsiteY2" fmla="*/ 376290 h 1385311"/>
                    <a:gd name="connsiteX3" fmla="*/ 81198 w 308710"/>
                    <a:gd name="connsiteY3" fmla="*/ 625210 h 1385311"/>
                    <a:gd name="connsiteX4" fmla="*/ 167558 w 308710"/>
                    <a:gd name="connsiteY4" fmla="*/ 899530 h 1385311"/>
                    <a:gd name="connsiteX5" fmla="*/ 238678 w 308710"/>
                    <a:gd name="connsiteY5" fmla="*/ 1178930 h 1385311"/>
                    <a:gd name="connsiteX6" fmla="*/ 304718 w 308710"/>
                    <a:gd name="connsiteY6" fmla="*/ 1382130 h 1385311"/>
                    <a:gd name="connsiteX7" fmla="*/ 294558 w 308710"/>
                    <a:gd name="connsiteY7" fmla="*/ 1285610 h 1385311"/>
                    <a:gd name="connsiteX8" fmla="*/ 238678 w 308710"/>
                    <a:gd name="connsiteY8" fmla="*/ 1057010 h 1385311"/>
                    <a:gd name="connsiteX9" fmla="*/ 121838 w 308710"/>
                    <a:gd name="connsiteY9" fmla="*/ 808090 h 1385311"/>
                    <a:gd name="connsiteX10" fmla="*/ 25318 w 308710"/>
                    <a:gd name="connsiteY10" fmla="*/ 513450 h 1385311"/>
                    <a:gd name="connsiteX11" fmla="*/ 4998 w 308710"/>
                    <a:gd name="connsiteY11" fmla="*/ 422010 h 1385311"/>
                    <a:gd name="connsiteX12" fmla="*/ 4998 w 308710"/>
                    <a:gd name="connsiteY12" fmla="*/ 244210 h 1385311"/>
                    <a:gd name="connsiteX13" fmla="*/ 81198 w 308710"/>
                    <a:gd name="connsiteY13" fmla="*/ 370 h 1385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8710" h="1385311">
                      <a:moveTo>
                        <a:pt x="81198" y="370"/>
                      </a:moveTo>
                      <a:cubicBezTo>
                        <a:pt x="85431" y="-8097"/>
                        <a:pt x="40558" y="130757"/>
                        <a:pt x="30398" y="193410"/>
                      </a:cubicBezTo>
                      <a:cubicBezTo>
                        <a:pt x="20238" y="256063"/>
                        <a:pt x="11771" y="304323"/>
                        <a:pt x="20238" y="376290"/>
                      </a:cubicBezTo>
                      <a:cubicBezTo>
                        <a:pt x="28705" y="448257"/>
                        <a:pt x="56645" y="538003"/>
                        <a:pt x="81198" y="625210"/>
                      </a:cubicBezTo>
                      <a:cubicBezTo>
                        <a:pt x="105751" y="712417"/>
                        <a:pt x="141311" y="807243"/>
                        <a:pt x="167558" y="899530"/>
                      </a:cubicBezTo>
                      <a:cubicBezTo>
                        <a:pt x="193805" y="991817"/>
                        <a:pt x="215818" y="1098497"/>
                        <a:pt x="238678" y="1178930"/>
                      </a:cubicBezTo>
                      <a:cubicBezTo>
                        <a:pt x="261538" y="1259363"/>
                        <a:pt x="295405" y="1364350"/>
                        <a:pt x="304718" y="1382130"/>
                      </a:cubicBezTo>
                      <a:cubicBezTo>
                        <a:pt x="314031" y="1399910"/>
                        <a:pt x="305565" y="1339797"/>
                        <a:pt x="294558" y="1285610"/>
                      </a:cubicBezTo>
                      <a:cubicBezTo>
                        <a:pt x="283551" y="1231423"/>
                        <a:pt x="267465" y="1136597"/>
                        <a:pt x="238678" y="1057010"/>
                      </a:cubicBezTo>
                      <a:cubicBezTo>
                        <a:pt x="209891" y="977423"/>
                        <a:pt x="157398" y="898683"/>
                        <a:pt x="121838" y="808090"/>
                      </a:cubicBezTo>
                      <a:cubicBezTo>
                        <a:pt x="86278" y="717497"/>
                        <a:pt x="44791" y="577797"/>
                        <a:pt x="25318" y="513450"/>
                      </a:cubicBezTo>
                      <a:cubicBezTo>
                        <a:pt x="5845" y="449103"/>
                        <a:pt x="8385" y="466883"/>
                        <a:pt x="4998" y="422010"/>
                      </a:cubicBezTo>
                      <a:cubicBezTo>
                        <a:pt x="1611" y="377137"/>
                        <a:pt x="-4315" y="314483"/>
                        <a:pt x="4998" y="244210"/>
                      </a:cubicBezTo>
                      <a:cubicBezTo>
                        <a:pt x="14311" y="173937"/>
                        <a:pt x="76965" y="8837"/>
                        <a:pt x="81198" y="37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7" name="フリーフォーム: 図形 416">
                  <a:extLst>
                    <a:ext uri="{FF2B5EF4-FFF2-40B4-BE49-F238E27FC236}">
                      <a16:creationId xmlns:a16="http://schemas.microsoft.com/office/drawing/2014/main" id="{E341CD71-642B-41AE-9C7C-FF923549376C}"/>
                    </a:ext>
                  </a:extLst>
                </p:cNvPr>
                <p:cNvSpPr/>
                <p:nvPr/>
              </p:nvSpPr>
              <p:spPr>
                <a:xfrm>
                  <a:off x="7771042" y="4321163"/>
                  <a:ext cx="135911" cy="371491"/>
                </a:xfrm>
                <a:custGeom>
                  <a:avLst/>
                  <a:gdLst>
                    <a:gd name="connsiteX0" fmla="*/ 134356 w 135911"/>
                    <a:gd name="connsiteY0" fmla="*/ 12 h 371491"/>
                    <a:gd name="connsiteX1" fmla="*/ 105781 w 135911"/>
                    <a:gd name="connsiteY1" fmla="*/ 92087 h 371491"/>
                    <a:gd name="connsiteX2" fmla="*/ 42281 w 135911"/>
                    <a:gd name="connsiteY2" fmla="*/ 174637 h 371491"/>
                    <a:gd name="connsiteX3" fmla="*/ 13706 w 135911"/>
                    <a:gd name="connsiteY3" fmla="*/ 279412 h 371491"/>
                    <a:gd name="connsiteX4" fmla="*/ 1006 w 135911"/>
                    <a:gd name="connsiteY4" fmla="*/ 371487 h 371491"/>
                    <a:gd name="connsiteX5" fmla="*/ 39106 w 135911"/>
                    <a:gd name="connsiteY5" fmla="*/ 282587 h 371491"/>
                    <a:gd name="connsiteX6" fmla="*/ 61331 w 135911"/>
                    <a:gd name="connsiteY6" fmla="*/ 142887 h 371491"/>
                    <a:gd name="connsiteX7" fmla="*/ 61331 w 135911"/>
                    <a:gd name="connsiteY7" fmla="*/ 98437 h 371491"/>
                    <a:gd name="connsiteX8" fmla="*/ 134356 w 135911"/>
                    <a:gd name="connsiteY8" fmla="*/ 12 h 371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5911" h="371491">
                      <a:moveTo>
                        <a:pt x="134356" y="12"/>
                      </a:moveTo>
                      <a:cubicBezTo>
                        <a:pt x="141764" y="-1046"/>
                        <a:pt x="121127" y="62983"/>
                        <a:pt x="105781" y="92087"/>
                      </a:cubicBezTo>
                      <a:cubicBezTo>
                        <a:pt x="90435" y="121191"/>
                        <a:pt x="57627" y="143416"/>
                        <a:pt x="42281" y="174637"/>
                      </a:cubicBezTo>
                      <a:cubicBezTo>
                        <a:pt x="26935" y="205858"/>
                        <a:pt x="20585" y="246604"/>
                        <a:pt x="13706" y="279412"/>
                      </a:cubicBezTo>
                      <a:cubicBezTo>
                        <a:pt x="6827" y="312220"/>
                        <a:pt x="-3227" y="370958"/>
                        <a:pt x="1006" y="371487"/>
                      </a:cubicBezTo>
                      <a:cubicBezTo>
                        <a:pt x="5239" y="372016"/>
                        <a:pt x="29052" y="320687"/>
                        <a:pt x="39106" y="282587"/>
                      </a:cubicBezTo>
                      <a:cubicBezTo>
                        <a:pt x="49160" y="244487"/>
                        <a:pt x="57627" y="173579"/>
                        <a:pt x="61331" y="142887"/>
                      </a:cubicBezTo>
                      <a:cubicBezTo>
                        <a:pt x="65035" y="112195"/>
                        <a:pt x="51806" y="119074"/>
                        <a:pt x="61331" y="98437"/>
                      </a:cubicBezTo>
                      <a:cubicBezTo>
                        <a:pt x="70856" y="77800"/>
                        <a:pt x="126948" y="1070"/>
                        <a:pt x="134356" y="1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8" name="フリーフォーム: 図形 417">
                  <a:extLst>
                    <a:ext uri="{FF2B5EF4-FFF2-40B4-BE49-F238E27FC236}">
                      <a16:creationId xmlns:a16="http://schemas.microsoft.com/office/drawing/2014/main" id="{2AC1665B-6747-491C-A94D-7DD4A80C667D}"/>
                    </a:ext>
                  </a:extLst>
                </p:cNvPr>
                <p:cNvSpPr/>
                <p:nvPr/>
              </p:nvSpPr>
              <p:spPr>
                <a:xfrm>
                  <a:off x="7909362" y="4311472"/>
                  <a:ext cx="115158" cy="260738"/>
                </a:xfrm>
                <a:custGeom>
                  <a:avLst/>
                  <a:gdLst>
                    <a:gd name="connsiteX0" fmla="*/ 2386 w 115158"/>
                    <a:gd name="connsiteY0" fmla="*/ 178 h 260738"/>
                    <a:gd name="connsiteX1" fmla="*/ 50011 w 115158"/>
                    <a:gd name="connsiteY1" fmla="*/ 89078 h 260738"/>
                    <a:gd name="connsiteX2" fmla="*/ 40486 w 115158"/>
                    <a:gd name="connsiteY2" fmla="*/ 171628 h 260738"/>
                    <a:gd name="connsiteX3" fmla="*/ 113511 w 115158"/>
                    <a:gd name="connsiteY3" fmla="*/ 260528 h 260738"/>
                    <a:gd name="connsiteX4" fmla="*/ 88111 w 115158"/>
                    <a:gd name="connsiteY4" fmla="*/ 193853 h 260738"/>
                    <a:gd name="connsiteX5" fmla="*/ 50011 w 115158"/>
                    <a:gd name="connsiteY5" fmla="*/ 114478 h 260738"/>
                    <a:gd name="connsiteX6" fmla="*/ 11911 w 115158"/>
                    <a:gd name="connsiteY6" fmla="*/ 66853 h 260738"/>
                    <a:gd name="connsiteX7" fmla="*/ 2386 w 115158"/>
                    <a:gd name="connsiteY7" fmla="*/ 178 h 260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5158" h="260738">
                      <a:moveTo>
                        <a:pt x="2386" y="178"/>
                      </a:moveTo>
                      <a:cubicBezTo>
                        <a:pt x="8736" y="3882"/>
                        <a:pt x="43661" y="60503"/>
                        <a:pt x="50011" y="89078"/>
                      </a:cubicBezTo>
                      <a:cubicBezTo>
                        <a:pt x="56361" y="117653"/>
                        <a:pt x="29903" y="143053"/>
                        <a:pt x="40486" y="171628"/>
                      </a:cubicBezTo>
                      <a:cubicBezTo>
                        <a:pt x="51069" y="200203"/>
                        <a:pt x="105574" y="256824"/>
                        <a:pt x="113511" y="260528"/>
                      </a:cubicBezTo>
                      <a:cubicBezTo>
                        <a:pt x="121448" y="264232"/>
                        <a:pt x="98694" y="218195"/>
                        <a:pt x="88111" y="193853"/>
                      </a:cubicBezTo>
                      <a:cubicBezTo>
                        <a:pt x="77528" y="169511"/>
                        <a:pt x="62711" y="135645"/>
                        <a:pt x="50011" y="114478"/>
                      </a:cubicBezTo>
                      <a:cubicBezTo>
                        <a:pt x="37311" y="93311"/>
                        <a:pt x="20378" y="82199"/>
                        <a:pt x="11911" y="66853"/>
                      </a:cubicBezTo>
                      <a:cubicBezTo>
                        <a:pt x="3444" y="51507"/>
                        <a:pt x="-3964" y="-3526"/>
                        <a:pt x="2386" y="17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9" name="フリーフォーム: 図形 418">
                  <a:extLst>
                    <a:ext uri="{FF2B5EF4-FFF2-40B4-BE49-F238E27FC236}">
                      <a16:creationId xmlns:a16="http://schemas.microsoft.com/office/drawing/2014/main" id="{66561DBC-1F07-4AB3-8CCD-281309FE95F5}"/>
                    </a:ext>
                  </a:extLst>
                </p:cNvPr>
                <p:cNvSpPr/>
                <p:nvPr/>
              </p:nvSpPr>
              <p:spPr>
                <a:xfrm>
                  <a:off x="5406048" y="6430332"/>
                  <a:ext cx="344569" cy="297143"/>
                </a:xfrm>
                <a:custGeom>
                  <a:avLst/>
                  <a:gdLst>
                    <a:gd name="connsiteX0" fmla="*/ 132705 w 344569"/>
                    <a:gd name="connsiteY0" fmla="*/ 51748 h 297143"/>
                    <a:gd name="connsiteX1" fmla="*/ 264785 w 344569"/>
                    <a:gd name="connsiteY1" fmla="*/ 51748 h 297143"/>
                    <a:gd name="connsiteX2" fmla="*/ 300345 w 344569"/>
                    <a:gd name="connsiteY2" fmla="*/ 153348 h 297143"/>
                    <a:gd name="connsiteX3" fmla="*/ 300345 w 344569"/>
                    <a:gd name="connsiteY3" fmla="*/ 219388 h 297143"/>
                    <a:gd name="connsiteX4" fmla="*/ 239385 w 344569"/>
                    <a:gd name="connsiteY4" fmla="*/ 280348 h 297143"/>
                    <a:gd name="connsiteX5" fmla="*/ 173345 w 344569"/>
                    <a:gd name="connsiteY5" fmla="*/ 295588 h 297143"/>
                    <a:gd name="connsiteX6" fmla="*/ 36185 w 344569"/>
                    <a:gd name="connsiteY6" fmla="*/ 280348 h 297143"/>
                    <a:gd name="connsiteX7" fmla="*/ 625 w 344569"/>
                    <a:gd name="connsiteY7" fmla="*/ 214308 h 297143"/>
                    <a:gd name="connsiteX8" fmla="*/ 56505 w 344569"/>
                    <a:gd name="connsiteY8" fmla="*/ 102548 h 297143"/>
                    <a:gd name="connsiteX9" fmla="*/ 26025 w 344569"/>
                    <a:gd name="connsiteY9" fmla="*/ 138108 h 297143"/>
                    <a:gd name="connsiteX10" fmla="*/ 26025 w 344569"/>
                    <a:gd name="connsiteY10" fmla="*/ 173668 h 297143"/>
                    <a:gd name="connsiteX11" fmla="*/ 26025 w 344569"/>
                    <a:gd name="connsiteY11" fmla="*/ 199068 h 297143"/>
                    <a:gd name="connsiteX12" fmla="*/ 71745 w 344569"/>
                    <a:gd name="connsiteY12" fmla="*/ 265108 h 297143"/>
                    <a:gd name="connsiteX13" fmla="*/ 208905 w 344569"/>
                    <a:gd name="connsiteY13" fmla="*/ 295588 h 297143"/>
                    <a:gd name="connsiteX14" fmla="*/ 335905 w 344569"/>
                    <a:gd name="connsiteY14" fmla="*/ 219388 h 297143"/>
                    <a:gd name="connsiteX15" fmla="*/ 325745 w 344569"/>
                    <a:gd name="connsiteY15" fmla="*/ 77148 h 297143"/>
                    <a:gd name="connsiteX16" fmla="*/ 264785 w 344569"/>
                    <a:gd name="connsiteY16" fmla="*/ 948 h 297143"/>
                    <a:gd name="connsiteX17" fmla="*/ 132705 w 344569"/>
                    <a:gd name="connsiteY17" fmla="*/ 51748 h 29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4569" h="297143">
                      <a:moveTo>
                        <a:pt x="132705" y="51748"/>
                      </a:moveTo>
                      <a:cubicBezTo>
                        <a:pt x="132705" y="60215"/>
                        <a:pt x="236845" y="34815"/>
                        <a:pt x="264785" y="51748"/>
                      </a:cubicBezTo>
                      <a:cubicBezTo>
                        <a:pt x="292725" y="68681"/>
                        <a:pt x="294418" y="125408"/>
                        <a:pt x="300345" y="153348"/>
                      </a:cubicBezTo>
                      <a:cubicBezTo>
                        <a:pt x="306272" y="181288"/>
                        <a:pt x="310505" y="198221"/>
                        <a:pt x="300345" y="219388"/>
                      </a:cubicBezTo>
                      <a:cubicBezTo>
                        <a:pt x="290185" y="240555"/>
                        <a:pt x="260552" y="267648"/>
                        <a:pt x="239385" y="280348"/>
                      </a:cubicBezTo>
                      <a:cubicBezTo>
                        <a:pt x="218218" y="293048"/>
                        <a:pt x="207212" y="295588"/>
                        <a:pt x="173345" y="295588"/>
                      </a:cubicBezTo>
                      <a:cubicBezTo>
                        <a:pt x="139478" y="295588"/>
                        <a:pt x="64972" y="293895"/>
                        <a:pt x="36185" y="280348"/>
                      </a:cubicBezTo>
                      <a:cubicBezTo>
                        <a:pt x="7398" y="266801"/>
                        <a:pt x="-2762" y="243941"/>
                        <a:pt x="625" y="214308"/>
                      </a:cubicBezTo>
                      <a:cubicBezTo>
                        <a:pt x="4012" y="184675"/>
                        <a:pt x="52272" y="115248"/>
                        <a:pt x="56505" y="102548"/>
                      </a:cubicBezTo>
                      <a:cubicBezTo>
                        <a:pt x="60738" y="89848"/>
                        <a:pt x="31105" y="126255"/>
                        <a:pt x="26025" y="138108"/>
                      </a:cubicBezTo>
                      <a:cubicBezTo>
                        <a:pt x="20945" y="149961"/>
                        <a:pt x="26025" y="173668"/>
                        <a:pt x="26025" y="173668"/>
                      </a:cubicBezTo>
                      <a:cubicBezTo>
                        <a:pt x="26025" y="183828"/>
                        <a:pt x="18405" y="183828"/>
                        <a:pt x="26025" y="199068"/>
                      </a:cubicBezTo>
                      <a:cubicBezTo>
                        <a:pt x="33645" y="214308"/>
                        <a:pt x="41265" y="249021"/>
                        <a:pt x="71745" y="265108"/>
                      </a:cubicBezTo>
                      <a:cubicBezTo>
                        <a:pt x="102225" y="281195"/>
                        <a:pt x="164878" y="303208"/>
                        <a:pt x="208905" y="295588"/>
                      </a:cubicBezTo>
                      <a:cubicBezTo>
                        <a:pt x="252932" y="287968"/>
                        <a:pt x="316432" y="255795"/>
                        <a:pt x="335905" y="219388"/>
                      </a:cubicBezTo>
                      <a:cubicBezTo>
                        <a:pt x="355378" y="182981"/>
                        <a:pt x="337598" y="113555"/>
                        <a:pt x="325745" y="77148"/>
                      </a:cubicBezTo>
                      <a:cubicBezTo>
                        <a:pt x="313892" y="40741"/>
                        <a:pt x="296958" y="9415"/>
                        <a:pt x="264785" y="948"/>
                      </a:cubicBezTo>
                      <a:cubicBezTo>
                        <a:pt x="232612" y="-7519"/>
                        <a:pt x="132705" y="43281"/>
                        <a:pt x="132705" y="5174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0" name="フリーフォーム: 図形 419">
                  <a:extLst>
                    <a:ext uri="{FF2B5EF4-FFF2-40B4-BE49-F238E27FC236}">
                      <a16:creationId xmlns:a16="http://schemas.microsoft.com/office/drawing/2014/main" id="{3E2B8724-FB68-4855-AB6C-8464ED4094B3}"/>
                    </a:ext>
                  </a:extLst>
                </p:cNvPr>
                <p:cNvSpPr/>
                <p:nvPr/>
              </p:nvSpPr>
              <p:spPr>
                <a:xfrm>
                  <a:off x="5160197" y="6641224"/>
                  <a:ext cx="305038" cy="263053"/>
                </a:xfrm>
                <a:custGeom>
                  <a:avLst/>
                  <a:gdLst>
                    <a:gd name="connsiteX0" fmla="*/ 132705 w 344569"/>
                    <a:gd name="connsiteY0" fmla="*/ 51748 h 297143"/>
                    <a:gd name="connsiteX1" fmla="*/ 264785 w 344569"/>
                    <a:gd name="connsiteY1" fmla="*/ 51748 h 297143"/>
                    <a:gd name="connsiteX2" fmla="*/ 300345 w 344569"/>
                    <a:gd name="connsiteY2" fmla="*/ 153348 h 297143"/>
                    <a:gd name="connsiteX3" fmla="*/ 300345 w 344569"/>
                    <a:gd name="connsiteY3" fmla="*/ 219388 h 297143"/>
                    <a:gd name="connsiteX4" fmla="*/ 239385 w 344569"/>
                    <a:gd name="connsiteY4" fmla="*/ 280348 h 297143"/>
                    <a:gd name="connsiteX5" fmla="*/ 173345 w 344569"/>
                    <a:gd name="connsiteY5" fmla="*/ 295588 h 297143"/>
                    <a:gd name="connsiteX6" fmla="*/ 36185 w 344569"/>
                    <a:gd name="connsiteY6" fmla="*/ 280348 h 297143"/>
                    <a:gd name="connsiteX7" fmla="*/ 625 w 344569"/>
                    <a:gd name="connsiteY7" fmla="*/ 214308 h 297143"/>
                    <a:gd name="connsiteX8" fmla="*/ 56505 w 344569"/>
                    <a:gd name="connsiteY8" fmla="*/ 102548 h 297143"/>
                    <a:gd name="connsiteX9" fmla="*/ 26025 w 344569"/>
                    <a:gd name="connsiteY9" fmla="*/ 138108 h 297143"/>
                    <a:gd name="connsiteX10" fmla="*/ 26025 w 344569"/>
                    <a:gd name="connsiteY10" fmla="*/ 173668 h 297143"/>
                    <a:gd name="connsiteX11" fmla="*/ 26025 w 344569"/>
                    <a:gd name="connsiteY11" fmla="*/ 199068 h 297143"/>
                    <a:gd name="connsiteX12" fmla="*/ 71745 w 344569"/>
                    <a:gd name="connsiteY12" fmla="*/ 265108 h 297143"/>
                    <a:gd name="connsiteX13" fmla="*/ 208905 w 344569"/>
                    <a:gd name="connsiteY13" fmla="*/ 295588 h 297143"/>
                    <a:gd name="connsiteX14" fmla="*/ 335905 w 344569"/>
                    <a:gd name="connsiteY14" fmla="*/ 219388 h 297143"/>
                    <a:gd name="connsiteX15" fmla="*/ 325745 w 344569"/>
                    <a:gd name="connsiteY15" fmla="*/ 77148 h 297143"/>
                    <a:gd name="connsiteX16" fmla="*/ 264785 w 344569"/>
                    <a:gd name="connsiteY16" fmla="*/ 948 h 297143"/>
                    <a:gd name="connsiteX17" fmla="*/ 132705 w 344569"/>
                    <a:gd name="connsiteY17" fmla="*/ 51748 h 297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4569" h="297143">
                      <a:moveTo>
                        <a:pt x="132705" y="51748"/>
                      </a:moveTo>
                      <a:cubicBezTo>
                        <a:pt x="132705" y="60215"/>
                        <a:pt x="236845" y="34815"/>
                        <a:pt x="264785" y="51748"/>
                      </a:cubicBezTo>
                      <a:cubicBezTo>
                        <a:pt x="292725" y="68681"/>
                        <a:pt x="294418" y="125408"/>
                        <a:pt x="300345" y="153348"/>
                      </a:cubicBezTo>
                      <a:cubicBezTo>
                        <a:pt x="306272" y="181288"/>
                        <a:pt x="310505" y="198221"/>
                        <a:pt x="300345" y="219388"/>
                      </a:cubicBezTo>
                      <a:cubicBezTo>
                        <a:pt x="290185" y="240555"/>
                        <a:pt x="260552" y="267648"/>
                        <a:pt x="239385" y="280348"/>
                      </a:cubicBezTo>
                      <a:cubicBezTo>
                        <a:pt x="218218" y="293048"/>
                        <a:pt x="207212" y="295588"/>
                        <a:pt x="173345" y="295588"/>
                      </a:cubicBezTo>
                      <a:cubicBezTo>
                        <a:pt x="139478" y="295588"/>
                        <a:pt x="64972" y="293895"/>
                        <a:pt x="36185" y="280348"/>
                      </a:cubicBezTo>
                      <a:cubicBezTo>
                        <a:pt x="7398" y="266801"/>
                        <a:pt x="-2762" y="243941"/>
                        <a:pt x="625" y="214308"/>
                      </a:cubicBezTo>
                      <a:cubicBezTo>
                        <a:pt x="4012" y="184675"/>
                        <a:pt x="52272" y="115248"/>
                        <a:pt x="56505" y="102548"/>
                      </a:cubicBezTo>
                      <a:cubicBezTo>
                        <a:pt x="60738" y="89848"/>
                        <a:pt x="31105" y="126255"/>
                        <a:pt x="26025" y="138108"/>
                      </a:cubicBezTo>
                      <a:cubicBezTo>
                        <a:pt x="20945" y="149961"/>
                        <a:pt x="26025" y="173668"/>
                        <a:pt x="26025" y="173668"/>
                      </a:cubicBezTo>
                      <a:cubicBezTo>
                        <a:pt x="26025" y="183828"/>
                        <a:pt x="18405" y="183828"/>
                        <a:pt x="26025" y="199068"/>
                      </a:cubicBezTo>
                      <a:cubicBezTo>
                        <a:pt x="33645" y="214308"/>
                        <a:pt x="41265" y="249021"/>
                        <a:pt x="71745" y="265108"/>
                      </a:cubicBezTo>
                      <a:cubicBezTo>
                        <a:pt x="102225" y="281195"/>
                        <a:pt x="164878" y="303208"/>
                        <a:pt x="208905" y="295588"/>
                      </a:cubicBezTo>
                      <a:cubicBezTo>
                        <a:pt x="252932" y="287968"/>
                        <a:pt x="316432" y="255795"/>
                        <a:pt x="335905" y="219388"/>
                      </a:cubicBezTo>
                      <a:cubicBezTo>
                        <a:pt x="355378" y="182981"/>
                        <a:pt x="337598" y="113555"/>
                        <a:pt x="325745" y="77148"/>
                      </a:cubicBezTo>
                      <a:cubicBezTo>
                        <a:pt x="313892" y="40741"/>
                        <a:pt x="296958" y="9415"/>
                        <a:pt x="264785" y="948"/>
                      </a:cubicBezTo>
                      <a:cubicBezTo>
                        <a:pt x="232612" y="-7519"/>
                        <a:pt x="132705" y="43281"/>
                        <a:pt x="132705" y="5174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1" name="フリーフォーム: 図形 420">
                  <a:extLst>
                    <a:ext uri="{FF2B5EF4-FFF2-40B4-BE49-F238E27FC236}">
                      <a16:creationId xmlns:a16="http://schemas.microsoft.com/office/drawing/2014/main" id="{844745D2-CF41-4E86-B77D-81161AA019E9}"/>
                    </a:ext>
                  </a:extLst>
                </p:cNvPr>
                <p:cNvSpPr/>
                <p:nvPr/>
              </p:nvSpPr>
              <p:spPr>
                <a:xfrm>
                  <a:off x="5516722" y="6342768"/>
                  <a:ext cx="72913" cy="118255"/>
                </a:xfrm>
                <a:custGeom>
                  <a:avLst/>
                  <a:gdLst>
                    <a:gd name="connsiteX0" fmla="*/ 1711 w 91082"/>
                    <a:gd name="connsiteY0" fmla="*/ 1022 h 147605"/>
                    <a:gd name="connsiteX1" fmla="*/ 88071 w 91082"/>
                    <a:gd name="connsiteY1" fmla="*/ 72142 h 147605"/>
                    <a:gd name="connsiteX2" fmla="*/ 67751 w 91082"/>
                    <a:gd name="connsiteY2" fmla="*/ 143262 h 147605"/>
                    <a:gd name="connsiteX3" fmla="*/ 32191 w 91082"/>
                    <a:gd name="connsiteY3" fmla="*/ 128022 h 147605"/>
                    <a:gd name="connsiteX4" fmla="*/ 1711 w 91082"/>
                    <a:gd name="connsiteY4" fmla="*/ 1022 h 147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082" h="147605">
                      <a:moveTo>
                        <a:pt x="1711" y="1022"/>
                      </a:moveTo>
                      <a:cubicBezTo>
                        <a:pt x="11024" y="-8291"/>
                        <a:pt x="77064" y="48435"/>
                        <a:pt x="88071" y="72142"/>
                      </a:cubicBezTo>
                      <a:cubicBezTo>
                        <a:pt x="99078" y="95849"/>
                        <a:pt x="77064" y="133949"/>
                        <a:pt x="67751" y="143262"/>
                      </a:cubicBezTo>
                      <a:cubicBezTo>
                        <a:pt x="58438" y="152575"/>
                        <a:pt x="40658" y="146649"/>
                        <a:pt x="32191" y="128022"/>
                      </a:cubicBezTo>
                      <a:cubicBezTo>
                        <a:pt x="23724" y="109395"/>
                        <a:pt x="-7602" y="10335"/>
                        <a:pt x="1711" y="102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2" name="フリーフォーム: 図形 421">
                  <a:extLst>
                    <a:ext uri="{FF2B5EF4-FFF2-40B4-BE49-F238E27FC236}">
                      <a16:creationId xmlns:a16="http://schemas.microsoft.com/office/drawing/2014/main" id="{7DDD29D4-E82B-4728-AF59-FD842BAD8E5A}"/>
                    </a:ext>
                  </a:extLst>
                </p:cNvPr>
                <p:cNvSpPr/>
                <p:nvPr/>
              </p:nvSpPr>
              <p:spPr>
                <a:xfrm>
                  <a:off x="5267521" y="6497248"/>
                  <a:ext cx="58010" cy="161478"/>
                </a:xfrm>
                <a:custGeom>
                  <a:avLst/>
                  <a:gdLst>
                    <a:gd name="connsiteX0" fmla="*/ 1992 w 58010"/>
                    <a:gd name="connsiteY0" fmla="*/ 72 h 161478"/>
                    <a:gd name="connsiteX1" fmla="*/ 57872 w 58010"/>
                    <a:gd name="connsiteY1" fmla="*/ 152472 h 161478"/>
                    <a:gd name="connsiteX2" fmla="*/ 17232 w 58010"/>
                    <a:gd name="connsiteY2" fmla="*/ 132152 h 161478"/>
                    <a:gd name="connsiteX3" fmla="*/ 1992 w 58010"/>
                    <a:gd name="connsiteY3" fmla="*/ 72 h 161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010" h="161478">
                      <a:moveTo>
                        <a:pt x="1992" y="72"/>
                      </a:moveTo>
                      <a:cubicBezTo>
                        <a:pt x="8765" y="3459"/>
                        <a:pt x="55332" y="130459"/>
                        <a:pt x="57872" y="152472"/>
                      </a:cubicBezTo>
                      <a:cubicBezTo>
                        <a:pt x="60412" y="174485"/>
                        <a:pt x="27392" y="151625"/>
                        <a:pt x="17232" y="132152"/>
                      </a:cubicBezTo>
                      <a:cubicBezTo>
                        <a:pt x="7072" y="112679"/>
                        <a:pt x="-4781" y="-3315"/>
                        <a:pt x="1992" y="7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3" name="フリーフォーム: 図形 422">
                  <a:extLst>
                    <a:ext uri="{FF2B5EF4-FFF2-40B4-BE49-F238E27FC236}">
                      <a16:creationId xmlns:a16="http://schemas.microsoft.com/office/drawing/2014/main" id="{C779355C-6A5D-4061-8834-8041D542F538}"/>
                    </a:ext>
                  </a:extLst>
                </p:cNvPr>
                <p:cNvSpPr/>
                <p:nvPr/>
              </p:nvSpPr>
              <p:spPr>
                <a:xfrm>
                  <a:off x="8209957" y="5875318"/>
                  <a:ext cx="110396" cy="1030753"/>
                </a:xfrm>
                <a:custGeom>
                  <a:avLst/>
                  <a:gdLst>
                    <a:gd name="connsiteX0" fmla="*/ 98317 w 110396"/>
                    <a:gd name="connsiteY0" fmla="*/ 2242 h 1030753"/>
                    <a:gd name="connsiteX1" fmla="*/ 47517 w 110396"/>
                    <a:gd name="connsiteY1" fmla="*/ 195282 h 1030753"/>
                    <a:gd name="connsiteX2" fmla="*/ 42437 w 110396"/>
                    <a:gd name="connsiteY2" fmla="*/ 418802 h 1030753"/>
                    <a:gd name="connsiteX3" fmla="*/ 47517 w 110396"/>
                    <a:gd name="connsiteY3" fmla="*/ 642322 h 1030753"/>
                    <a:gd name="connsiteX4" fmla="*/ 11957 w 110396"/>
                    <a:gd name="connsiteY4" fmla="*/ 794722 h 1030753"/>
                    <a:gd name="connsiteX5" fmla="*/ 11957 w 110396"/>
                    <a:gd name="connsiteY5" fmla="*/ 886162 h 1030753"/>
                    <a:gd name="connsiteX6" fmla="*/ 62757 w 110396"/>
                    <a:gd name="connsiteY6" fmla="*/ 1028402 h 1030753"/>
                    <a:gd name="connsiteX7" fmla="*/ 42437 w 110396"/>
                    <a:gd name="connsiteY7" fmla="*/ 967442 h 1030753"/>
                    <a:gd name="connsiteX8" fmla="*/ 1797 w 110396"/>
                    <a:gd name="connsiteY8" fmla="*/ 870922 h 1030753"/>
                    <a:gd name="connsiteX9" fmla="*/ 17037 w 110396"/>
                    <a:gd name="connsiteY9" fmla="*/ 708362 h 1030753"/>
                    <a:gd name="connsiteX10" fmla="*/ 103397 w 110396"/>
                    <a:gd name="connsiteY10" fmla="*/ 495002 h 1030753"/>
                    <a:gd name="connsiteX11" fmla="*/ 103397 w 110396"/>
                    <a:gd name="connsiteY11" fmla="*/ 327362 h 1030753"/>
                    <a:gd name="connsiteX12" fmla="*/ 98317 w 110396"/>
                    <a:gd name="connsiteY12" fmla="*/ 2242 h 1030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0396" h="1030753">
                      <a:moveTo>
                        <a:pt x="98317" y="2242"/>
                      </a:moveTo>
                      <a:cubicBezTo>
                        <a:pt x="89004" y="-19771"/>
                        <a:pt x="56830" y="125855"/>
                        <a:pt x="47517" y="195282"/>
                      </a:cubicBezTo>
                      <a:cubicBezTo>
                        <a:pt x="38204" y="264709"/>
                        <a:pt x="42437" y="344295"/>
                        <a:pt x="42437" y="418802"/>
                      </a:cubicBezTo>
                      <a:cubicBezTo>
                        <a:pt x="42437" y="493309"/>
                        <a:pt x="52597" y="579669"/>
                        <a:pt x="47517" y="642322"/>
                      </a:cubicBezTo>
                      <a:cubicBezTo>
                        <a:pt x="42437" y="704975"/>
                        <a:pt x="17884" y="754082"/>
                        <a:pt x="11957" y="794722"/>
                      </a:cubicBezTo>
                      <a:cubicBezTo>
                        <a:pt x="6030" y="835362"/>
                        <a:pt x="3490" y="847215"/>
                        <a:pt x="11957" y="886162"/>
                      </a:cubicBezTo>
                      <a:cubicBezTo>
                        <a:pt x="20424" y="925109"/>
                        <a:pt x="57677" y="1014855"/>
                        <a:pt x="62757" y="1028402"/>
                      </a:cubicBezTo>
                      <a:cubicBezTo>
                        <a:pt x="67837" y="1041949"/>
                        <a:pt x="52597" y="993689"/>
                        <a:pt x="42437" y="967442"/>
                      </a:cubicBezTo>
                      <a:cubicBezTo>
                        <a:pt x="32277" y="941195"/>
                        <a:pt x="6030" y="914102"/>
                        <a:pt x="1797" y="870922"/>
                      </a:cubicBezTo>
                      <a:cubicBezTo>
                        <a:pt x="-2436" y="827742"/>
                        <a:pt x="104" y="771015"/>
                        <a:pt x="17037" y="708362"/>
                      </a:cubicBezTo>
                      <a:cubicBezTo>
                        <a:pt x="33970" y="645709"/>
                        <a:pt x="89004" y="558502"/>
                        <a:pt x="103397" y="495002"/>
                      </a:cubicBezTo>
                      <a:cubicBezTo>
                        <a:pt x="117790" y="431502"/>
                        <a:pt x="105937" y="409489"/>
                        <a:pt x="103397" y="327362"/>
                      </a:cubicBezTo>
                      <a:cubicBezTo>
                        <a:pt x="100857" y="245235"/>
                        <a:pt x="107630" y="24255"/>
                        <a:pt x="98317" y="224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4" name="フリーフォーム: 図形 423">
                  <a:extLst>
                    <a:ext uri="{FF2B5EF4-FFF2-40B4-BE49-F238E27FC236}">
                      <a16:creationId xmlns:a16="http://schemas.microsoft.com/office/drawing/2014/main" id="{49E4412F-E91D-4C19-B962-F82BCF0FD718}"/>
                    </a:ext>
                  </a:extLst>
                </p:cNvPr>
                <p:cNvSpPr/>
                <p:nvPr/>
              </p:nvSpPr>
              <p:spPr>
                <a:xfrm>
                  <a:off x="8052381" y="5885595"/>
                  <a:ext cx="220180" cy="995311"/>
                </a:xfrm>
                <a:custGeom>
                  <a:avLst/>
                  <a:gdLst>
                    <a:gd name="connsiteX0" fmla="*/ 214301 w 220180"/>
                    <a:gd name="connsiteY0" fmla="*/ 855 h 995311"/>
                    <a:gd name="connsiteX1" fmla="*/ 207951 w 220180"/>
                    <a:gd name="connsiteY1" fmla="*/ 62768 h 995311"/>
                    <a:gd name="connsiteX2" fmla="*/ 184138 w 220180"/>
                    <a:gd name="connsiteY2" fmla="*/ 207230 h 995311"/>
                    <a:gd name="connsiteX3" fmla="*/ 182551 w 220180"/>
                    <a:gd name="connsiteY3" fmla="*/ 475518 h 995311"/>
                    <a:gd name="connsiteX4" fmla="*/ 182551 w 220180"/>
                    <a:gd name="connsiteY4" fmla="*/ 588230 h 995311"/>
                    <a:gd name="connsiteX5" fmla="*/ 152388 w 220180"/>
                    <a:gd name="connsiteY5" fmla="*/ 670780 h 995311"/>
                    <a:gd name="connsiteX6" fmla="*/ 138101 w 220180"/>
                    <a:gd name="connsiteY6" fmla="*/ 746980 h 995311"/>
                    <a:gd name="connsiteX7" fmla="*/ 136513 w 220180"/>
                    <a:gd name="connsiteY7" fmla="*/ 816830 h 995311"/>
                    <a:gd name="connsiteX8" fmla="*/ 149213 w 220180"/>
                    <a:gd name="connsiteY8" fmla="*/ 923193 h 995311"/>
                    <a:gd name="connsiteX9" fmla="*/ 173026 w 220180"/>
                    <a:gd name="connsiteY9" fmla="*/ 988280 h 995311"/>
                    <a:gd name="connsiteX10" fmla="*/ 28563 w 220180"/>
                    <a:gd name="connsiteY10" fmla="*/ 983518 h 995311"/>
                    <a:gd name="connsiteX11" fmla="*/ 20626 w 220180"/>
                    <a:gd name="connsiteY11" fmla="*/ 899380 h 995311"/>
                    <a:gd name="connsiteX12" fmla="*/ 4751 w 220180"/>
                    <a:gd name="connsiteY12" fmla="*/ 781905 h 995311"/>
                    <a:gd name="connsiteX13" fmla="*/ 114288 w 220180"/>
                    <a:gd name="connsiteY13" fmla="*/ 416780 h 995311"/>
                    <a:gd name="connsiteX14" fmla="*/ 111113 w 220180"/>
                    <a:gd name="connsiteY14" fmla="*/ 229455 h 995311"/>
                    <a:gd name="connsiteX15" fmla="*/ 93651 w 220180"/>
                    <a:gd name="connsiteY15" fmla="*/ 81818 h 995311"/>
                    <a:gd name="connsiteX16" fmla="*/ 122226 w 220180"/>
                    <a:gd name="connsiteY16" fmla="*/ 31018 h 995311"/>
                    <a:gd name="connsiteX17" fmla="*/ 214301 w 220180"/>
                    <a:gd name="connsiteY17" fmla="*/ 855 h 995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20180" h="995311">
                      <a:moveTo>
                        <a:pt x="214301" y="855"/>
                      </a:moveTo>
                      <a:cubicBezTo>
                        <a:pt x="228588" y="6147"/>
                        <a:pt x="212978" y="28372"/>
                        <a:pt x="207951" y="62768"/>
                      </a:cubicBezTo>
                      <a:cubicBezTo>
                        <a:pt x="202924" y="97164"/>
                        <a:pt x="188371" y="138438"/>
                        <a:pt x="184138" y="207230"/>
                      </a:cubicBezTo>
                      <a:cubicBezTo>
                        <a:pt x="179905" y="276022"/>
                        <a:pt x="182815" y="412018"/>
                        <a:pt x="182551" y="475518"/>
                      </a:cubicBezTo>
                      <a:cubicBezTo>
                        <a:pt x="182287" y="539018"/>
                        <a:pt x="187578" y="555686"/>
                        <a:pt x="182551" y="588230"/>
                      </a:cubicBezTo>
                      <a:cubicBezTo>
                        <a:pt x="177524" y="620774"/>
                        <a:pt x="159796" y="644322"/>
                        <a:pt x="152388" y="670780"/>
                      </a:cubicBezTo>
                      <a:cubicBezTo>
                        <a:pt x="144980" y="697238"/>
                        <a:pt x="140747" y="722638"/>
                        <a:pt x="138101" y="746980"/>
                      </a:cubicBezTo>
                      <a:cubicBezTo>
                        <a:pt x="135455" y="771322"/>
                        <a:pt x="134661" y="787461"/>
                        <a:pt x="136513" y="816830"/>
                      </a:cubicBezTo>
                      <a:cubicBezTo>
                        <a:pt x="138365" y="846199"/>
                        <a:pt x="143127" y="894618"/>
                        <a:pt x="149213" y="923193"/>
                      </a:cubicBezTo>
                      <a:cubicBezTo>
                        <a:pt x="155299" y="951768"/>
                        <a:pt x="193134" y="978226"/>
                        <a:pt x="173026" y="988280"/>
                      </a:cubicBezTo>
                      <a:cubicBezTo>
                        <a:pt x="152918" y="998334"/>
                        <a:pt x="53963" y="998335"/>
                        <a:pt x="28563" y="983518"/>
                      </a:cubicBezTo>
                      <a:cubicBezTo>
                        <a:pt x="3163" y="968701"/>
                        <a:pt x="24595" y="932982"/>
                        <a:pt x="20626" y="899380"/>
                      </a:cubicBezTo>
                      <a:cubicBezTo>
                        <a:pt x="16657" y="865778"/>
                        <a:pt x="-10859" y="862338"/>
                        <a:pt x="4751" y="781905"/>
                      </a:cubicBezTo>
                      <a:cubicBezTo>
                        <a:pt x="20361" y="701472"/>
                        <a:pt x="96561" y="508855"/>
                        <a:pt x="114288" y="416780"/>
                      </a:cubicBezTo>
                      <a:cubicBezTo>
                        <a:pt x="132015" y="324705"/>
                        <a:pt x="114552" y="285282"/>
                        <a:pt x="111113" y="229455"/>
                      </a:cubicBezTo>
                      <a:cubicBezTo>
                        <a:pt x="107674" y="173628"/>
                        <a:pt x="91799" y="114891"/>
                        <a:pt x="93651" y="81818"/>
                      </a:cubicBezTo>
                      <a:cubicBezTo>
                        <a:pt x="95503" y="48745"/>
                        <a:pt x="104763" y="46099"/>
                        <a:pt x="122226" y="31018"/>
                      </a:cubicBezTo>
                      <a:cubicBezTo>
                        <a:pt x="139688" y="15937"/>
                        <a:pt x="200014" y="-4437"/>
                        <a:pt x="214301" y="855"/>
                      </a:cubicBezTo>
                      <a:close/>
                    </a:path>
                  </a:pathLst>
                </a:custGeom>
                <a:solidFill>
                  <a:srgbClr val="FF000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5" name="フリーフォーム: 図形 424">
                  <a:extLst>
                    <a:ext uri="{FF2B5EF4-FFF2-40B4-BE49-F238E27FC236}">
                      <a16:creationId xmlns:a16="http://schemas.microsoft.com/office/drawing/2014/main" id="{623B7E3D-6A97-49BD-9474-4DDD87D61225}"/>
                    </a:ext>
                  </a:extLst>
                </p:cNvPr>
                <p:cNvSpPr/>
                <p:nvPr/>
              </p:nvSpPr>
              <p:spPr>
                <a:xfrm>
                  <a:off x="7358625" y="6237252"/>
                  <a:ext cx="282897" cy="59194"/>
                </a:xfrm>
                <a:custGeom>
                  <a:avLst/>
                  <a:gdLst>
                    <a:gd name="connsiteX0" fmla="*/ 7 w 282897"/>
                    <a:gd name="connsiteY0" fmla="*/ 55598 h 59194"/>
                    <a:gd name="connsiteX1" fmla="*/ 144469 w 282897"/>
                    <a:gd name="connsiteY1" fmla="*/ 54011 h 59194"/>
                    <a:gd name="connsiteX2" fmla="*/ 242894 w 282897"/>
                    <a:gd name="connsiteY2" fmla="*/ 28611 h 59194"/>
                    <a:gd name="connsiteX3" fmla="*/ 282582 w 282897"/>
                    <a:gd name="connsiteY3" fmla="*/ 9561 h 59194"/>
                    <a:gd name="connsiteX4" fmla="*/ 260357 w 282897"/>
                    <a:gd name="connsiteY4" fmla="*/ 36 h 59194"/>
                    <a:gd name="connsiteX5" fmla="*/ 239719 w 282897"/>
                    <a:gd name="connsiteY5" fmla="*/ 12736 h 59194"/>
                    <a:gd name="connsiteX6" fmla="*/ 204794 w 282897"/>
                    <a:gd name="connsiteY6" fmla="*/ 39723 h 59194"/>
                    <a:gd name="connsiteX7" fmla="*/ 182569 w 282897"/>
                    <a:gd name="connsiteY7" fmla="*/ 19086 h 59194"/>
                    <a:gd name="connsiteX8" fmla="*/ 150819 w 282897"/>
                    <a:gd name="connsiteY8" fmla="*/ 14323 h 59194"/>
                    <a:gd name="connsiteX9" fmla="*/ 7 w 282897"/>
                    <a:gd name="connsiteY9" fmla="*/ 55598 h 59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2897" h="59194">
                      <a:moveTo>
                        <a:pt x="7" y="55598"/>
                      </a:moveTo>
                      <a:cubicBezTo>
                        <a:pt x="-1051" y="62213"/>
                        <a:pt x="103988" y="58509"/>
                        <a:pt x="144469" y="54011"/>
                      </a:cubicBezTo>
                      <a:cubicBezTo>
                        <a:pt x="184950" y="49513"/>
                        <a:pt x="219875" y="36019"/>
                        <a:pt x="242894" y="28611"/>
                      </a:cubicBezTo>
                      <a:cubicBezTo>
                        <a:pt x="265913" y="21203"/>
                        <a:pt x="279672" y="14323"/>
                        <a:pt x="282582" y="9561"/>
                      </a:cubicBezTo>
                      <a:cubicBezTo>
                        <a:pt x="285492" y="4799"/>
                        <a:pt x="267501" y="-493"/>
                        <a:pt x="260357" y="36"/>
                      </a:cubicBezTo>
                      <a:cubicBezTo>
                        <a:pt x="253213" y="565"/>
                        <a:pt x="248979" y="6122"/>
                        <a:pt x="239719" y="12736"/>
                      </a:cubicBezTo>
                      <a:cubicBezTo>
                        <a:pt x="230459" y="19350"/>
                        <a:pt x="214319" y="38665"/>
                        <a:pt x="204794" y="39723"/>
                      </a:cubicBezTo>
                      <a:cubicBezTo>
                        <a:pt x="195269" y="40781"/>
                        <a:pt x="191565" y="23319"/>
                        <a:pt x="182569" y="19086"/>
                      </a:cubicBezTo>
                      <a:cubicBezTo>
                        <a:pt x="173573" y="14853"/>
                        <a:pt x="176219" y="10090"/>
                        <a:pt x="150819" y="14323"/>
                      </a:cubicBezTo>
                      <a:cubicBezTo>
                        <a:pt x="125419" y="18556"/>
                        <a:pt x="1065" y="48983"/>
                        <a:pt x="7" y="5559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6" name="フリーフォーム: 図形 425">
                  <a:extLst>
                    <a:ext uri="{FF2B5EF4-FFF2-40B4-BE49-F238E27FC236}">
                      <a16:creationId xmlns:a16="http://schemas.microsoft.com/office/drawing/2014/main" id="{E77CB79E-5D2E-4F5E-96B4-88A028554AF4}"/>
                    </a:ext>
                  </a:extLst>
                </p:cNvPr>
                <p:cNvSpPr/>
                <p:nvPr/>
              </p:nvSpPr>
              <p:spPr>
                <a:xfrm>
                  <a:off x="7489926" y="6229336"/>
                  <a:ext cx="155817" cy="36023"/>
                </a:xfrm>
                <a:custGeom>
                  <a:avLst/>
                  <a:gdLst>
                    <a:gd name="connsiteX0" fmla="*/ 2056 w 155817"/>
                    <a:gd name="connsiteY0" fmla="*/ 34939 h 36023"/>
                    <a:gd name="connsiteX1" fmla="*/ 57618 w 155817"/>
                    <a:gd name="connsiteY1" fmla="*/ 27002 h 36023"/>
                    <a:gd name="connsiteX2" fmla="*/ 151281 w 155817"/>
                    <a:gd name="connsiteY2" fmla="*/ 25414 h 36023"/>
                    <a:gd name="connsiteX3" fmla="*/ 129056 w 155817"/>
                    <a:gd name="connsiteY3" fmla="*/ 14 h 36023"/>
                    <a:gd name="connsiteX4" fmla="*/ 2056 w 155817"/>
                    <a:gd name="connsiteY4" fmla="*/ 34939 h 36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17" h="36023">
                      <a:moveTo>
                        <a:pt x="2056" y="34939"/>
                      </a:moveTo>
                      <a:cubicBezTo>
                        <a:pt x="-9850" y="39437"/>
                        <a:pt x="32747" y="28589"/>
                        <a:pt x="57618" y="27002"/>
                      </a:cubicBezTo>
                      <a:cubicBezTo>
                        <a:pt x="82489" y="25414"/>
                        <a:pt x="139375" y="29912"/>
                        <a:pt x="151281" y="25414"/>
                      </a:cubicBezTo>
                      <a:cubicBezTo>
                        <a:pt x="163187" y="20916"/>
                        <a:pt x="150223" y="808"/>
                        <a:pt x="129056" y="14"/>
                      </a:cubicBezTo>
                      <a:cubicBezTo>
                        <a:pt x="107889" y="-780"/>
                        <a:pt x="13962" y="30441"/>
                        <a:pt x="2056" y="3493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7" name="フリーフォーム: 図形 426">
                  <a:extLst>
                    <a:ext uri="{FF2B5EF4-FFF2-40B4-BE49-F238E27FC236}">
                      <a16:creationId xmlns:a16="http://schemas.microsoft.com/office/drawing/2014/main" id="{87839258-8129-4497-9FD2-936E5F710799}"/>
                    </a:ext>
                  </a:extLst>
                </p:cNvPr>
                <p:cNvSpPr/>
                <p:nvPr/>
              </p:nvSpPr>
              <p:spPr>
                <a:xfrm>
                  <a:off x="7685622" y="5838284"/>
                  <a:ext cx="58780" cy="383251"/>
                </a:xfrm>
                <a:custGeom>
                  <a:avLst/>
                  <a:gdLst>
                    <a:gd name="connsiteX0" fmla="*/ 58772 w 58780"/>
                    <a:gd name="connsiteY0" fmla="*/ 2129 h 383251"/>
                    <a:gd name="connsiteX1" fmla="*/ 50835 w 58780"/>
                    <a:gd name="connsiteY1" fmla="*/ 70391 h 383251"/>
                    <a:gd name="connsiteX2" fmla="*/ 23847 w 58780"/>
                    <a:gd name="connsiteY2" fmla="*/ 168816 h 383251"/>
                    <a:gd name="connsiteX3" fmla="*/ 30197 w 58780"/>
                    <a:gd name="connsiteY3" fmla="*/ 262479 h 383251"/>
                    <a:gd name="connsiteX4" fmla="*/ 27022 w 58780"/>
                    <a:gd name="connsiteY4" fmla="*/ 306929 h 383251"/>
                    <a:gd name="connsiteX5" fmla="*/ 35 w 58780"/>
                    <a:gd name="connsiteY5" fmla="*/ 383129 h 383251"/>
                    <a:gd name="connsiteX6" fmla="*/ 33372 w 58780"/>
                    <a:gd name="connsiteY6" fmla="*/ 322804 h 383251"/>
                    <a:gd name="connsiteX7" fmla="*/ 44485 w 58780"/>
                    <a:gd name="connsiteY7" fmla="*/ 249779 h 383251"/>
                    <a:gd name="connsiteX8" fmla="*/ 52422 w 58780"/>
                    <a:gd name="connsiteY8" fmla="*/ 151354 h 383251"/>
                    <a:gd name="connsiteX9" fmla="*/ 58772 w 58780"/>
                    <a:gd name="connsiteY9" fmla="*/ 2129 h 3832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8780" h="383251">
                      <a:moveTo>
                        <a:pt x="58772" y="2129"/>
                      </a:moveTo>
                      <a:cubicBezTo>
                        <a:pt x="58508" y="-11365"/>
                        <a:pt x="56656" y="42610"/>
                        <a:pt x="50835" y="70391"/>
                      </a:cubicBezTo>
                      <a:cubicBezTo>
                        <a:pt x="45014" y="98172"/>
                        <a:pt x="27287" y="136801"/>
                        <a:pt x="23847" y="168816"/>
                      </a:cubicBezTo>
                      <a:cubicBezTo>
                        <a:pt x="20407" y="200831"/>
                        <a:pt x="29668" y="239460"/>
                        <a:pt x="30197" y="262479"/>
                      </a:cubicBezTo>
                      <a:cubicBezTo>
                        <a:pt x="30726" y="285498"/>
                        <a:pt x="32049" y="286821"/>
                        <a:pt x="27022" y="306929"/>
                      </a:cubicBezTo>
                      <a:cubicBezTo>
                        <a:pt x="21995" y="327037"/>
                        <a:pt x="-1023" y="380483"/>
                        <a:pt x="35" y="383129"/>
                      </a:cubicBezTo>
                      <a:cubicBezTo>
                        <a:pt x="1093" y="385775"/>
                        <a:pt x="25964" y="345029"/>
                        <a:pt x="33372" y="322804"/>
                      </a:cubicBezTo>
                      <a:cubicBezTo>
                        <a:pt x="40780" y="300579"/>
                        <a:pt x="41310" y="278354"/>
                        <a:pt x="44485" y="249779"/>
                      </a:cubicBezTo>
                      <a:cubicBezTo>
                        <a:pt x="47660" y="221204"/>
                        <a:pt x="52158" y="184956"/>
                        <a:pt x="52422" y="151354"/>
                      </a:cubicBezTo>
                      <a:cubicBezTo>
                        <a:pt x="52686" y="117752"/>
                        <a:pt x="59036" y="15623"/>
                        <a:pt x="58772" y="212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8" name="フリーフォーム: 図形 427">
                  <a:extLst>
                    <a:ext uri="{FF2B5EF4-FFF2-40B4-BE49-F238E27FC236}">
                      <a16:creationId xmlns:a16="http://schemas.microsoft.com/office/drawing/2014/main" id="{9C46AF7D-3EC5-4E5F-BB4D-A4C8CAAE2B59}"/>
                    </a:ext>
                  </a:extLst>
                </p:cNvPr>
                <p:cNvSpPr/>
                <p:nvPr/>
              </p:nvSpPr>
              <p:spPr>
                <a:xfrm>
                  <a:off x="7144174" y="6042903"/>
                  <a:ext cx="208133" cy="264099"/>
                </a:xfrm>
                <a:custGeom>
                  <a:avLst/>
                  <a:gdLst>
                    <a:gd name="connsiteX0" fmla="*/ 145 w 208133"/>
                    <a:gd name="connsiteY0" fmla="*/ 710 h 264099"/>
                    <a:gd name="connsiteX1" fmla="*/ 66820 w 208133"/>
                    <a:gd name="connsiteY1" fmla="*/ 102310 h 264099"/>
                    <a:gd name="connsiteX2" fmla="*/ 120795 w 208133"/>
                    <a:gd name="connsiteY2" fmla="*/ 176922 h 264099"/>
                    <a:gd name="connsiteX3" fmla="*/ 204933 w 208133"/>
                    <a:gd name="connsiteY3" fmla="*/ 259472 h 264099"/>
                    <a:gd name="connsiteX4" fmla="*/ 189058 w 208133"/>
                    <a:gd name="connsiteY4" fmla="*/ 248360 h 264099"/>
                    <a:gd name="connsiteX5" fmla="*/ 174770 w 208133"/>
                    <a:gd name="connsiteY5" fmla="*/ 203910 h 264099"/>
                    <a:gd name="connsiteX6" fmla="*/ 98570 w 208133"/>
                    <a:gd name="connsiteY6" fmla="*/ 126122 h 264099"/>
                    <a:gd name="connsiteX7" fmla="*/ 49358 w 208133"/>
                    <a:gd name="connsiteY7" fmla="*/ 59447 h 264099"/>
                    <a:gd name="connsiteX8" fmla="*/ 145 w 208133"/>
                    <a:gd name="connsiteY8" fmla="*/ 710 h 264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8133" h="264099">
                      <a:moveTo>
                        <a:pt x="145" y="710"/>
                      </a:moveTo>
                      <a:cubicBezTo>
                        <a:pt x="3055" y="7854"/>
                        <a:pt x="46712" y="72941"/>
                        <a:pt x="66820" y="102310"/>
                      </a:cubicBezTo>
                      <a:cubicBezTo>
                        <a:pt x="86928" y="131679"/>
                        <a:pt x="97776" y="150728"/>
                        <a:pt x="120795" y="176922"/>
                      </a:cubicBezTo>
                      <a:cubicBezTo>
                        <a:pt x="143814" y="203116"/>
                        <a:pt x="193556" y="247566"/>
                        <a:pt x="204933" y="259472"/>
                      </a:cubicBezTo>
                      <a:cubicBezTo>
                        <a:pt x="216310" y="271378"/>
                        <a:pt x="194085" y="257620"/>
                        <a:pt x="189058" y="248360"/>
                      </a:cubicBezTo>
                      <a:cubicBezTo>
                        <a:pt x="184031" y="239100"/>
                        <a:pt x="189851" y="224283"/>
                        <a:pt x="174770" y="203910"/>
                      </a:cubicBezTo>
                      <a:cubicBezTo>
                        <a:pt x="159689" y="183537"/>
                        <a:pt x="119472" y="150199"/>
                        <a:pt x="98570" y="126122"/>
                      </a:cubicBezTo>
                      <a:cubicBezTo>
                        <a:pt x="77668" y="102045"/>
                        <a:pt x="59941" y="76645"/>
                        <a:pt x="49358" y="59447"/>
                      </a:cubicBezTo>
                      <a:cubicBezTo>
                        <a:pt x="38775" y="42249"/>
                        <a:pt x="-2765" y="-6434"/>
                        <a:pt x="145" y="71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9" name="フリーフォーム: 図形 428">
                  <a:extLst>
                    <a:ext uri="{FF2B5EF4-FFF2-40B4-BE49-F238E27FC236}">
                      <a16:creationId xmlns:a16="http://schemas.microsoft.com/office/drawing/2014/main" id="{E294E009-E2C3-4AB2-A1F4-37529293F317}"/>
                    </a:ext>
                  </a:extLst>
                </p:cNvPr>
                <p:cNvSpPr/>
                <p:nvPr/>
              </p:nvSpPr>
              <p:spPr>
                <a:xfrm>
                  <a:off x="7639585" y="6232398"/>
                  <a:ext cx="347191" cy="647587"/>
                </a:xfrm>
                <a:custGeom>
                  <a:avLst/>
                  <a:gdLst>
                    <a:gd name="connsiteX0" fmla="*/ 34 w 347191"/>
                    <a:gd name="connsiteY0" fmla="*/ 127 h 647587"/>
                    <a:gd name="connsiteX1" fmla="*/ 11147 w 347191"/>
                    <a:gd name="connsiteY1" fmla="*/ 111252 h 647587"/>
                    <a:gd name="connsiteX2" fmla="*/ 36547 w 347191"/>
                    <a:gd name="connsiteY2" fmla="*/ 222377 h 647587"/>
                    <a:gd name="connsiteX3" fmla="*/ 138147 w 347191"/>
                    <a:gd name="connsiteY3" fmla="*/ 371602 h 647587"/>
                    <a:gd name="connsiteX4" fmla="*/ 269909 w 347191"/>
                    <a:gd name="connsiteY4" fmla="*/ 563690 h 647587"/>
                    <a:gd name="connsiteX5" fmla="*/ 346109 w 347191"/>
                    <a:gd name="connsiteY5" fmla="*/ 644652 h 647587"/>
                    <a:gd name="connsiteX6" fmla="*/ 309597 w 347191"/>
                    <a:gd name="connsiteY6" fmla="*/ 614490 h 647587"/>
                    <a:gd name="connsiteX7" fmla="*/ 238159 w 347191"/>
                    <a:gd name="connsiteY7" fmla="*/ 471615 h 647587"/>
                    <a:gd name="connsiteX8" fmla="*/ 104809 w 347191"/>
                    <a:gd name="connsiteY8" fmla="*/ 309690 h 647587"/>
                    <a:gd name="connsiteX9" fmla="*/ 46072 w 347191"/>
                    <a:gd name="connsiteY9" fmla="*/ 225552 h 647587"/>
                    <a:gd name="connsiteX10" fmla="*/ 14322 w 347191"/>
                    <a:gd name="connsiteY10" fmla="*/ 133477 h 647587"/>
                    <a:gd name="connsiteX11" fmla="*/ 34 w 347191"/>
                    <a:gd name="connsiteY11" fmla="*/ 127 h 647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47191" h="647587">
                      <a:moveTo>
                        <a:pt x="34" y="127"/>
                      </a:moveTo>
                      <a:cubicBezTo>
                        <a:pt x="-495" y="-3577"/>
                        <a:pt x="5062" y="74211"/>
                        <a:pt x="11147" y="111252"/>
                      </a:cubicBezTo>
                      <a:cubicBezTo>
                        <a:pt x="17232" y="148293"/>
                        <a:pt x="15380" y="178985"/>
                        <a:pt x="36547" y="222377"/>
                      </a:cubicBezTo>
                      <a:cubicBezTo>
                        <a:pt x="57714" y="265769"/>
                        <a:pt x="138147" y="371602"/>
                        <a:pt x="138147" y="371602"/>
                      </a:cubicBezTo>
                      <a:cubicBezTo>
                        <a:pt x="177041" y="428487"/>
                        <a:pt x="235249" y="518182"/>
                        <a:pt x="269909" y="563690"/>
                      </a:cubicBezTo>
                      <a:cubicBezTo>
                        <a:pt x="304569" y="609198"/>
                        <a:pt x="339494" y="636185"/>
                        <a:pt x="346109" y="644652"/>
                      </a:cubicBezTo>
                      <a:cubicBezTo>
                        <a:pt x="352724" y="653119"/>
                        <a:pt x="327589" y="643329"/>
                        <a:pt x="309597" y="614490"/>
                      </a:cubicBezTo>
                      <a:cubicBezTo>
                        <a:pt x="291605" y="585651"/>
                        <a:pt x="272290" y="522415"/>
                        <a:pt x="238159" y="471615"/>
                      </a:cubicBezTo>
                      <a:cubicBezTo>
                        <a:pt x="204028" y="420815"/>
                        <a:pt x="136824" y="350701"/>
                        <a:pt x="104809" y="309690"/>
                      </a:cubicBezTo>
                      <a:cubicBezTo>
                        <a:pt x="72795" y="268680"/>
                        <a:pt x="61153" y="254921"/>
                        <a:pt x="46072" y="225552"/>
                      </a:cubicBezTo>
                      <a:cubicBezTo>
                        <a:pt x="30991" y="196183"/>
                        <a:pt x="20143" y="168666"/>
                        <a:pt x="14322" y="133477"/>
                      </a:cubicBezTo>
                      <a:cubicBezTo>
                        <a:pt x="8501" y="98288"/>
                        <a:pt x="563" y="3831"/>
                        <a:pt x="34" y="12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0" name="フリーフォーム: 図形 429">
                  <a:extLst>
                    <a:ext uri="{FF2B5EF4-FFF2-40B4-BE49-F238E27FC236}">
                      <a16:creationId xmlns:a16="http://schemas.microsoft.com/office/drawing/2014/main" id="{CBB196FB-B925-47B8-96FE-17D77A3C84A6}"/>
                    </a:ext>
                  </a:extLst>
                </p:cNvPr>
                <p:cNvSpPr/>
                <p:nvPr/>
              </p:nvSpPr>
              <p:spPr>
                <a:xfrm>
                  <a:off x="7156931" y="6280524"/>
                  <a:ext cx="120743" cy="607751"/>
                </a:xfrm>
                <a:custGeom>
                  <a:avLst/>
                  <a:gdLst>
                    <a:gd name="connsiteX0" fmla="*/ 120738 w 120743"/>
                    <a:gd name="connsiteY0" fmla="*/ 1214 h 607751"/>
                    <a:gd name="connsiteX1" fmla="*/ 69938 w 120743"/>
                    <a:gd name="connsiteY1" fmla="*/ 90114 h 607751"/>
                    <a:gd name="connsiteX2" fmla="*/ 27076 w 120743"/>
                    <a:gd name="connsiteY2" fmla="*/ 250451 h 607751"/>
                    <a:gd name="connsiteX3" fmla="*/ 9613 w 120743"/>
                    <a:gd name="connsiteY3" fmla="*/ 431426 h 607751"/>
                    <a:gd name="connsiteX4" fmla="*/ 3263 w 120743"/>
                    <a:gd name="connsiteY4" fmla="*/ 518739 h 607751"/>
                    <a:gd name="connsiteX5" fmla="*/ 62001 w 120743"/>
                    <a:gd name="connsiteY5" fmla="*/ 606051 h 607751"/>
                    <a:gd name="connsiteX6" fmla="*/ 23901 w 120743"/>
                    <a:gd name="connsiteY6" fmla="*/ 569539 h 607751"/>
                    <a:gd name="connsiteX7" fmla="*/ 9613 w 120743"/>
                    <a:gd name="connsiteY7" fmla="*/ 485401 h 607751"/>
                    <a:gd name="connsiteX8" fmla="*/ 4851 w 120743"/>
                    <a:gd name="connsiteY8" fmla="*/ 339351 h 607751"/>
                    <a:gd name="connsiteX9" fmla="*/ 66763 w 120743"/>
                    <a:gd name="connsiteY9" fmla="*/ 152026 h 607751"/>
                    <a:gd name="connsiteX10" fmla="*/ 120738 w 120743"/>
                    <a:gd name="connsiteY10" fmla="*/ 1214 h 6077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0743" h="607751">
                      <a:moveTo>
                        <a:pt x="120738" y="1214"/>
                      </a:moveTo>
                      <a:cubicBezTo>
                        <a:pt x="121267" y="-9105"/>
                        <a:pt x="85548" y="48575"/>
                        <a:pt x="69938" y="90114"/>
                      </a:cubicBezTo>
                      <a:cubicBezTo>
                        <a:pt x="54328" y="131654"/>
                        <a:pt x="37130" y="193566"/>
                        <a:pt x="27076" y="250451"/>
                      </a:cubicBezTo>
                      <a:cubicBezTo>
                        <a:pt x="17022" y="307336"/>
                        <a:pt x="13582" y="386711"/>
                        <a:pt x="9613" y="431426"/>
                      </a:cubicBezTo>
                      <a:cubicBezTo>
                        <a:pt x="5644" y="476141"/>
                        <a:pt x="-5468" y="489635"/>
                        <a:pt x="3263" y="518739"/>
                      </a:cubicBezTo>
                      <a:cubicBezTo>
                        <a:pt x="11994" y="547843"/>
                        <a:pt x="58561" y="597584"/>
                        <a:pt x="62001" y="606051"/>
                      </a:cubicBezTo>
                      <a:cubicBezTo>
                        <a:pt x="65441" y="614518"/>
                        <a:pt x="32632" y="589647"/>
                        <a:pt x="23901" y="569539"/>
                      </a:cubicBezTo>
                      <a:cubicBezTo>
                        <a:pt x="15170" y="549431"/>
                        <a:pt x="12788" y="523766"/>
                        <a:pt x="9613" y="485401"/>
                      </a:cubicBezTo>
                      <a:cubicBezTo>
                        <a:pt x="6438" y="447036"/>
                        <a:pt x="-4674" y="394913"/>
                        <a:pt x="4851" y="339351"/>
                      </a:cubicBezTo>
                      <a:cubicBezTo>
                        <a:pt x="14376" y="283789"/>
                        <a:pt x="53005" y="204149"/>
                        <a:pt x="66763" y="152026"/>
                      </a:cubicBezTo>
                      <a:cubicBezTo>
                        <a:pt x="80521" y="99903"/>
                        <a:pt x="120209" y="11533"/>
                        <a:pt x="120738" y="121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1" name="フリーフォーム: 図形 430">
                  <a:extLst>
                    <a:ext uri="{FF2B5EF4-FFF2-40B4-BE49-F238E27FC236}">
                      <a16:creationId xmlns:a16="http://schemas.microsoft.com/office/drawing/2014/main" id="{05EE35DC-95CA-4B6F-913D-E7CC0C59F7E6}"/>
                    </a:ext>
                  </a:extLst>
                </p:cNvPr>
                <p:cNvSpPr/>
                <p:nvPr/>
              </p:nvSpPr>
              <p:spPr>
                <a:xfrm>
                  <a:off x="4574212" y="4068942"/>
                  <a:ext cx="1069584" cy="1478610"/>
                </a:xfrm>
                <a:custGeom>
                  <a:avLst/>
                  <a:gdLst>
                    <a:gd name="connsiteX0" fmla="*/ 1061982 w 1069584"/>
                    <a:gd name="connsiteY0" fmla="*/ 138 h 1478610"/>
                    <a:gd name="connsiteX1" fmla="*/ 950222 w 1069584"/>
                    <a:gd name="connsiteY1" fmla="*/ 137298 h 1478610"/>
                    <a:gd name="connsiteX2" fmla="*/ 833382 w 1069584"/>
                    <a:gd name="connsiteY2" fmla="*/ 284618 h 1478610"/>
                    <a:gd name="connsiteX3" fmla="*/ 721622 w 1069584"/>
                    <a:gd name="connsiteY3" fmla="*/ 396378 h 1478610"/>
                    <a:gd name="connsiteX4" fmla="*/ 589542 w 1069584"/>
                    <a:gd name="connsiteY4" fmla="*/ 477658 h 1478610"/>
                    <a:gd name="connsiteX5" fmla="*/ 416822 w 1069584"/>
                    <a:gd name="connsiteY5" fmla="*/ 614818 h 1478610"/>
                    <a:gd name="connsiteX6" fmla="*/ 320302 w 1069584"/>
                    <a:gd name="connsiteY6" fmla="*/ 797698 h 1478610"/>
                    <a:gd name="connsiteX7" fmla="*/ 152662 w 1069584"/>
                    <a:gd name="connsiteY7" fmla="*/ 1021218 h 1478610"/>
                    <a:gd name="connsiteX8" fmla="*/ 15502 w 1069584"/>
                    <a:gd name="connsiteY8" fmla="*/ 1153298 h 1478610"/>
                    <a:gd name="connsiteX9" fmla="*/ 51062 w 1069584"/>
                    <a:gd name="connsiteY9" fmla="*/ 1204098 h 1478610"/>
                    <a:gd name="connsiteX10" fmla="*/ 117102 w 1069584"/>
                    <a:gd name="connsiteY10" fmla="*/ 1315858 h 1478610"/>
                    <a:gd name="connsiteX11" fmla="*/ 198382 w 1069584"/>
                    <a:gd name="connsiteY11" fmla="*/ 1412378 h 1478610"/>
                    <a:gd name="connsiteX12" fmla="*/ 284742 w 1069584"/>
                    <a:gd name="connsiteY12" fmla="*/ 1478418 h 1478610"/>
                    <a:gd name="connsiteX13" fmla="*/ 239022 w 1069584"/>
                    <a:gd name="connsiteY13" fmla="*/ 1427618 h 1478610"/>
                    <a:gd name="connsiteX14" fmla="*/ 96782 w 1069584"/>
                    <a:gd name="connsiteY14" fmla="*/ 1295538 h 1478610"/>
                    <a:gd name="connsiteX15" fmla="*/ 262 w 1069584"/>
                    <a:gd name="connsiteY15" fmla="*/ 1214258 h 1478610"/>
                    <a:gd name="connsiteX16" fmla="*/ 76462 w 1069584"/>
                    <a:gd name="connsiteY16" fmla="*/ 1087258 h 1478610"/>
                    <a:gd name="connsiteX17" fmla="*/ 299982 w 1069584"/>
                    <a:gd name="connsiteY17" fmla="*/ 878978 h 1478610"/>
                    <a:gd name="connsiteX18" fmla="*/ 421902 w 1069584"/>
                    <a:gd name="connsiteY18" fmla="*/ 650378 h 1478610"/>
                    <a:gd name="connsiteX19" fmla="*/ 635262 w 1069584"/>
                    <a:gd name="connsiteY19" fmla="*/ 447178 h 1478610"/>
                    <a:gd name="connsiteX20" fmla="*/ 1011182 w 1069584"/>
                    <a:gd name="connsiteY20" fmla="*/ 162698 h 1478610"/>
                    <a:gd name="connsiteX21" fmla="*/ 1061982 w 1069584"/>
                    <a:gd name="connsiteY21" fmla="*/ 138 h 147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069584" h="1478610">
                      <a:moveTo>
                        <a:pt x="1061982" y="138"/>
                      </a:moveTo>
                      <a:cubicBezTo>
                        <a:pt x="1051822" y="-4095"/>
                        <a:pt x="988322" y="89885"/>
                        <a:pt x="950222" y="137298"/>
                      </a:cubicBezTo>
                      <a:cubicBezTo>
                        <a:pt x="912122" y="184711"/>
                        <a:pt x="871482" y="241438"/>
                        <a:pt x="833382" y="284618"/>
                      </a:cubicBezTo>
                      <a:cubicBezTo>
                        <a:pt x="795282" y="327798"/>
                        <a:pt x="762262" y="364205"/>
                        <a:pt x="721622" y="396378"/>
                      </a:cubicBezTo>
                      <a:cubicBezTo>
                        <a:pt x="680982" y="428551"/>
                        <a:pt x="640342" y="441251"/>
                        <a:pt x="589542" y="477658"/>
                      </a:cubicBezTo>
                      <a:cubicBezTo>
                        <a:pt x="538742" y="514065"/>
                        <a:pt x="461695" y="561478"/>
                        <a:pt x="416822" y="614818"/>
                      </a:cubicBezTo>
                      <a:cubicBezTo>
                        <a:pt x="371949" y="668158"/>
                        <a:pt x="364329" y="729965"/>
                        <a:pt x="320302" y="797698"/>
                      </a:cubicBezTo>
                      <a:cubicBezTo>
                        <a:pt x="276275" y="865431"/>
                        <a:pt x="203462" y="961951"/>
                        <a:pt x="152662" y="1021218"/>
                      </a:cubicBezTo>
                      <a:cubicBezTo>
                        <a:pt x="101862" y="1080485"/>
                        <a:pt x="32435" y="1122818"/>
                        <a:pt x="15502" y="1153298"/>
                      </a:cubicBezTo>
                      <a:cubicBezTo>
                        <a:pt x="-1431" y="1183778"/>
                        <a:pt x="34129" y="1177005"/>
                        <a:pt x="51062" y="1204098"/>
                      </a:cubicBezTo>
                      <a:cubicBezTo>
                        <a:pt x="67995" y="1231191"/>
                        <a:pt x="92549" y="1281145"/>
                        <a:pt x="117102" y="1315858"/>
                      </a:cubicBezTo>
                      <a:cubicBezTo>
                        <a:pt x="141655" y="1350571"/>
                        <a:pt x="170442" y="1385285"/>
                        <a:pt x="198382" y="1412378"/>
                      </a:cubicBezTo>
                      <a:cubicBezTo>
                        <a:pt x="226322" y="1439471"/>
                        <a:pt x="277969" y="1475878"/>
                        <a:pt x="284742" y="1478418"/>
                      </a:cubicBezTo>
                      <a:cubicBezTo>
                        <a:pt x="291515" y="1480958"/>
                        <a:pt x="270349" y="1458098"/>
                        <a:pt x="239022" y="1427618"/>
                      </a:cubicBezTo>
                      <a:cubicBezTo>
                        <a:pt x="207695" y="1397138"/>
                        <a:pt x="136575" y="1331098"/>
                        <a:pt x="96782" y="1295538"/>
                      </a:cubicBezTo>
                      <a:cubicBezTo>
                        <a:pt x="56989" y="1259978"/>
                        <a:pt x="3649" y="1248971"/>
                        <a:pt x="262" y="1214258"/>
                      </a:cubicBezTo>
                      <a:cubicBezTo>
                        <a:pt x="-3125" y="1179545"/>
                        <a:pt x="26509" y="1143138"/>
                        <a:pt x="76462" y="1087258"/>
                      </a:cubicBezTo>
                      <a:cubicBezTo>
                        <a:pt x="126415" y="1031378"/>
                        <a:pt x="242409" y="951791"/>
                        <a:pt x="299982" y="878978"/>
                      </a:cubicBezTo>
                      <a:cubicBezTo>
                        <a:pt x="357555" y="806165"/>
                        <a:pt x="366022" y="722345"/>
                        <a:pt x="421902" y="650378"/>
                      </a:cubicBezTo>
                      <a:cubicBezTo>
                        <a:pt x="477782" y="578411"/>
                        <a:pt x="537049" y="528458"/>
                        <a:pt x="635262" y="447178"/>
                      </a:cubicBezTo>
                      <a:cubicBezTo>
                        <a:pt x="733475" y="365898"/>
                        <a:pt x="938369" y="238051"/>
                        <a:pt x="1011182" y="162698"/>
                      </a:cubicBezTo>
                      <a:cubicBezTo>
                        <a:pt x="1083995" y="87345"/>
                        <a:pt x="1072142" y="4371"/>
                        <a:pt x="1061982" y="13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2" name="フリーフォーム: 図形 431">
                  <a:extLst>
                    <a:ext uri="{FF2B5EF4-FFF2-40B4-BE49-F238E27FC236}">
                      <a16:creationId xmlns:a16="http://schemas.microsoft.com/office/drawing/2014/main" id="{3F730D10-BE95-4CA9-9D90-6951BD1AAE72}"/>
                    </a:ext>
                  </a:extLst>
                </p:cNvPr>
                <p:cNvSpPr/>
                <p:nvPr/>
              </p:nvSpPr>
              <p:spPr>
                <a:xfrm>
                  <a:off x="4384128" y="4810757"/>
                  <a:ext cx="1257546" cy="1329856"/>
                </a:xfrm>
                <a:custGeom>
                  <a:avLst/>
                  <a:gdLst>
                    <a:gd name="connsiteX0" fmla="*/ 1257146 w 1257546"/>
                    <a:gd name="connsiteY0" fmla="*/ 3 h 1329856"/>
                    <a:gd name="connsiteX1" fmla="*/ 1114906 w 1257546"/>
                    <a:gd name="connsiteY1" fmla="*/ 198123 h 1329856"/>
                    <a:gd name="connsiteX2" fmla="*/ 901546 w 1257546"/>
                    <a:gd name="connsiteY2" fmla="*/ 365763 h 1329856"/>
                    <a:gd name="connsiteX3" fmla="*/ 774546 w 1257546"/>
                    <a:gd name="connsiteY3" fmla="*/ 462283 h 1329856"/>
                    <a:gd name="connsiteX4" fmla="*/ 647546 w 1257546"/>
                    <a:gd name="connsiteY4" fmla="*/ 584203 h 1329856"/>
                    <a:gd name="connsiteX5" fmla="*/ 464666 w 1257546"/>
                    <a:gd name="connsiteY5" fmla="*/ 711203 h 1329856"/>
                    <a:gd name="connsiteX6" fmla="*/ 159866 w 1257546"/>
                    <a:gd name="connsiteY6" fmla="*/ 873763 h 1329856"/>
                    <a:gd name="connsiteX7" fmla="*/ 12546 w 1257546"/>
                    <a:gd name="connsiteY7" fmla="*/ 980443 h 1329856"/>
                    <a:gd name="connsiteX8" fmla="*/ 7466 w 1257546"/>
                    <a:gd name="connsiteY8" fmla="*/ 1000763 h 1329856"/>
                    <a:gd name="connsiteX9" fmla="*/ 7466 w 1257546"/>
                    <a:gd name="connsiteY9" fmla="*/ 1036323 h 1329856"/>
                    <a:gd name="connsiteX10" fmla="*/ 63346 w 1257546"/>
                    <a:gd name="connsiteY10" fmla="*/ 1158243 h 1329856"/>
                    <a:gd name="connsiteX11" fmla="*/ 175106 w 1257546"/>
                    <a:gd name="connsiteY11" fmla="*/ 1325883 h 1329856"/>
                    <a:gd name="connsiteX12" fmla="*/ 124306 w 1257546"/>
                    <a:gd name="connsiteY12" fmla="*/ 1270003 h 1329856"/>
                    <a:gd name="connsiteX13" fmla="*/ 103986 w 1257546"/>
                    <a:gd name="connsiteY13" fmla="*/ 1188723 h 1329856"/>
                    <a:gd name="connsiteX14" fmla="*/ 2386 w 1257546"/>
                    <a:gd name="connsiteY14" fmla="*/ 1005843 h 1329856"/>
                    <a:gd name="connsiteX15" fmla="*/ 129386 w 1257546"/>
                    <a:gd name="connsiteY15" fmla="*/ 929643 h 1329856"/>
                    <a:gd name="connsiteX16" fmla="*/ 357986 w 1257546"/>
                    <a:gd name="connsiteY16" fmla="*/ 787403 h 1329856"/>
                    <a:gd name="connsiteX17" fmla="*/ 637386 w 1257546"/>
                    <a:gd name="connsiteY17" fmla="*/ 604523 h 1329856"/>
                    <a:gd name="connsiteX18" fmla="*/ 957426 w 1257546"/>
                    <a:gd name="connsiteY18" fmla="*/ 381003 h 1329856"/>
                    <a:gd name="connsiteX19" fmla="*/ 1150466 w 1257546"/>
                    <a:gd name="connsiteY19" fmla="*/ 203203 h 1329856"/>
                    <a:gd name="connsiteX20" fmla="*/ 1257146 w 1257546"/>
                    <a:gd name="connsiteY20" fmla="*/ 3 h 1329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257546" h="1329856">
                      <a:moveTo>
                        <a:pt x="1257146" y="3"/>
                      </a:moveTo>
                      <a:cubicBezTo>
                        <a:pt x="1251219" y="-844"/>
                        <a:pt x="1174173" y="137163"/>
                        <a:pt x="1114906" y="198123"/>
                      </a:cubicBezTo>
                      <a:cubicBezTo>
                        <a:pt x="1055639" y="259083"/>
                        <a:pt x="958273" y="321736"/>
                        <a:pt x="901546" y="365763"/>
                      </a:cubicBezTo>
                      <a:cubicBezTo>
                        <a:pt x="844819" y="409790"/>
                        <a:pt x="816879" y="425876"/>
                        <a:pt x="774546" y="462283"/>
                      </a:cubicBezTo>
                      <a:cubicBezTo>
                        <a:pt x="732213" y="498690"/>
                        <a:pt x="699193" y="542716"/>
                        <a:pt x="647546" y="584203"/>
                      </a:cubicBezTo>
                      <a:cubicBezTo>
                        <a:pt x="595899" y="625690"/>
                        <a:pt x="545946" y="662943"/>
                        <a:pt x="464666" y="711203"/>
                      </a:cubicBezTo>
                      <a:cubicBezTo>
                        <a:pt x="383386" y="759463"/>
                        <a:pt x="235219" y="828890"/>
                        <a:pt x="159866" y="873763"/>
                      </a:cubicBezTo>
                      <a:cubicBezTo>
                        <a:pt x="84513" y="918636"/>
                        <a:pt x="12546" y="980443"/>
                        <a:pt x="12546" y="980443"/>
                      </a:cubicBezTo>
                      <a:cubicBezTo>
                        <a:pt x="-12854" y="1001610"/>
                        <a:pt x="8313" y="991450"/>
                        <a:pt x="7466" y="1000763"/>
                      </a:cubicBezTo>
                      <a:cubicBezTo>
                        <a:pt x="6619" y="1010076"/>
                        <a:pt x="-1847" y="1010076"/>
                        <a:pt x="7466" y="1036323"/>
                      </a:cubicBezTo>
                      <a:cubicBezTo>
                        <a:pt x="16779" y="1062570"/>
                        <a:pt x="35406" y="1109983"/>
                        <a:pt x="63346" y="1158243"/>
                      </a:cubicBezTo>
                      <a:cubicBezTo>
                        <a:pt x="91286" y="1206503"/>
                        <a:pt x="164946" y="1307256"/>
                        <a:pt x="175106" y="1325883"/>
                      </a:cubicBezTo>
                      <a:cubicBezTo>
                        <a:pt x="185266" y="1344510"/>
                        <a:pt x="136159" y="1292863"/>
                        <a:pt x="124306" y="1270003"/>
                      </a:cubicBezTo>
                      <a:cubicBezTo>
                        <a:pt x="112453" y="1247143"/>
                        <a:pt x="124306" y="1232750"/>
                        <a:pt x="103986" y="1188723"/>
                      </a:cubicBezTo>
                      <a:cubicBezTo>
                        <a:pt x="83666" y="1144696"/>
                        <a:pt x="-1847" y="1049023"/>
                        <a:pt x="2386" y="1005843"/>
                      </a:cubicBezTo>
                      <a:cubicBezTo>
                        <a:pt x="6619" y="962663"/>
                        <a:pt x="129386" y="929643"/>
                        <a:pt x="129386" y="929643"/>
                      </a:cubicBezTo>
                      <a:cubicBezTo>
                        <a:pt x="188653" y="893236"/>
                        <a:pt x="273319" y="841590"/>
                        <a:pt x="357986" y="787403"/>
                      </a:cubicBezTo>
                      <a:cubicBezTo>
                        <a:pt x="442653" y="733216"/>
                        <a:pt x="537479" y="672256"/>
                        <a:pt x="637386" y="604523"/>
                      </a:cubicBezTo>
                      <a:cubicBezTo>
                        <a:pt x="737293" y="536790"/>
                        <a:pt x="871913" y="447890"/>
                        <a:pt x="957426" y="381003"/>
                      </a:cubicBezTo>
                      <a:cubicBezTo>
                        <a:pt x="1042939" y="314116"/>
                        <a:pt x="1098819" y="269243"/>
                        <a:pt x="1150466" y="203203"/>
                      </a:cubicBezTo>
                      <a:cubicBezTo>
                        <a:pt x="1202113" y="137163"/>
                        <a:pt x="1263073" y="850"/>
                        <a:pt x="1257146" y="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3" name="フリーフォーム: 図形 432">
                  <a:extLst>
                    <a:ext uri="{FF2B5EF4-FFF2-40B4-BE49-F238E27FC236}">
                      <a16:creationId xmlns:a16="http://schemas.microsoft.com/office/drawing/2014/main" id="{F5AA7C12-81B9-440D-A5AC-A3ED61836EE0}"/>
                    </a:ext>
                  </a:extLst>
                </p:cNvPr>
                <p:cNvSpPr/>
                <p:nvPr/>
              </p:nvSpPr>
              <p:spPr>
                <a:xfrm>
                  <a:off x="3089710" y="4368794"/>
                  <a:ext cx="2299671" cy="861730"/>
                </a:xfrm>
                <a:custGeom>
                  <a:avLst/>
                  <a:gdLst>
                    <a:gd name="connsiteX0" fmla="*/ 2298834 w 2299671"/>
                    <a:gd name="connsiteY0" fmla="*/ 6 h 861730"/>
                    <a:gd name="connsiteX1" fmla="*/ 2038484 w 2299671"/>
                    <a:gd name="connsiteY1" fmla="*/ 209556 h 861730"/>
                    <a:gd name="connsiteX2" fmla="*/ 1606684 w 2299671"/>
                    <a:gd name="connsiteY2" fmla="*/ 355606 h 861730"/>
                    <a:gd name="connsiteX3" fmla="*/ 1333634 w 2299671"/>
                    <a:gd name="connsiteY3" fmla="*/ 488956 h 861730"/>
                    <a:gd name="connsiteX4" fmla="*/ 692284 w 2299671"/>
                    <a:gd name="connsiteY4" fmla="*/ 647706 h 861730"/>
                    <a:gd name="connsiteX5" fmla="*/ 165234 w 2299671"/>
                    <a:gd name="connsiteY5" fmla="*/ 831856 h 861730"/>
                    <a:gd name="connsiteX6" fmla="*/ 134 w 2299671"/>
                    <a:gd name="connsiteY6" fmla="*/ 857256 h 861730"/>
                    <a:gd name="connsiteX7" fmla="*/ 184284 w 2299671"/>
                    <a:gd name="connsiteY7" fmla="*/ 787406 h 861730"/>
                    <a:gd name="connsiteX8" fmla="*/ 597034 w 2299671"/>
                    <a:gd name="connsiteY8" fmla="*/ 654056 h 861730"/>
                    <a:gd name="connsiteX9" fmla="*/ 1079634 w 2299671"/>
                    <a:gd name="connsiteY9" fmla="*/ 514356 h 861730"/>
                    <a:gd name="connsiteX10" fmla="*/ 1314584 w 2299671"/>
                    <a:gd name="connsiteY10" fmla="*/ 457206 h 861730"/>
                    <a:gd name="connsiteX11" fmla="*/ 1613034 w 2299671"/>
                    <a:gd name="connsiteY11" fmla="*/ 349256 h 861730"/>
                    <a:gd name="connsiteX12" fmla="*/ 1955934 w 2299671"/>
                    <a:gd name="connsiteY12" fmla="*/ 203206 h 861730"/>
                    <a:gd name="connsiteX13" fmla="*/ 2298834 w 2299671"/>
                    <a:gd name="connsiteY13" fmla="*/ 6 h 86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99671" h="861730">
                      <a:moveTo>
                        <a:pt x="2298834" y="6"/>
                      </a:moveTo>
                      <a:cubicBezTo>
                        <a:pt x="2312592" y="1064"/>
                        <a:pt x="2153842" y="150289"/>
                        <a:pt x="2038484" y="209556"/>
                      </a:cubicBezTo>
                      <a:cubicBezTo>
                        <a:pt x="1923126" y="268823"/>
                        <a:pt x="1724159" y="309039"/>
                        <a:pt x="1606684" y="355606"/>
                      </a:cubicBezTo>
                      <a:cubicBezTo>
                        <a:pt x="1489209" y="402173"/>
                        <a:pt x="1486034" y="440273"/>
                        <a:pt x="1333634" y="488956"/>
                      </a:cubicBezTo>
                      <a:cubicBezTo>
                        <a:pt x="1181234" y="537639"/>
                        <a:pt x="887017" y="590556"/>
                        <a:pt x="692284" y="647706"/>
                      </a:cubicBezTo>
                      <a:cubicBezTo>
                        <a:pt x="497551" y="704856"/>
                        <a:pt x="280592" y="796931"/>
                        <a:pt x="165234" y="831856"/>
                      </a:cubicBezTo>
                      <a:cubicBezTo>
                        <a:pt x="49876" y="866781"/>
                        <a:pt x="-3041" y="864664"/>
                        <a:pt x="134" y="857256"/>
                      </a:cubicBezTo>
                      <a:cubicBezTo>
                        <a:pt x="3309" y="849848"/>
                        <a:pt x="84801" y="821273"/>
                        <a:pt x="184284" y="787406"/>
                      </a:cubicBezTo>
                      <a:cubicBezTo>
                        <a:pt x="283767" y="753539"/>
                        <a:pt x="447809" y="699564"/>
                        <a:pt x="597034" y="654056"/>
                      </a:cubicBezTo>
                      <a:cubicBezTo>
                        <a:pt x="746259" y="608548"/>
                        <a:pt x="960042" y="547164"/>
                        <a:pt x="1079634" y="514356"/>
                      </a:cubicBezTo>
                      <a:cubicBezTo>
                        <a:pt x="1199226" y="481548"/>
                        <a:pt x="1225684" y="484723"/>
                        <a:pt x="1314584" y="457206"/>
                      </a:cubicBezTo>
                      <a:cubicBezTo>
                        <a:pt x="1403484" y="429689"/>
                        <a:pt x="1506142" y="391589"/>
                        <a:pt x="1613034" y="349256"/>
                      </a:cubicBezTo>
                      <a:cubicBezTo>
                        <a:pt x="1719926" y="306923"/>
                        <a:pt x="1841634" y="268823"/>
                        <a:pt x="1955934" y="203206"/>
                      </a:cubicBezTo>
                      <a:cubicBezTo>
                        <a:pt x="2070234" y="137589"/>
                        <a:pt x="2285076" y="-1052"/>
                        <a:pt x="2298834" y="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4" name="フリーフォーム: 図形 433">
                  <a:extLst>
                    <a:ext uri="{FF2B5EF4-FFF2-40B4-BE49-F238E27FC236}">
                      <a16:creationId xmlns:a16="http://schemas.microsoft.com/office/drawing/2014/main" id="{DE6FFEF8-665E-41EF-9A3D-3DCAED33EB7C}"/>
                    </a:ext>
                  </a:extLst>
                </p:cNvPr>
                <p:cNvSpPr/>
                <p:nvPr/>
              </p:nvSpPr>
              <p:spPr>
                <a:xfrm>
                  <a:off x="4648653" y="4683019"/>
                  <a:ext cx="308299" cy="174960"/>
                </a:xfrm>
                <a:custGeom>
                  <a:avLst/>
                  <a:gdLst>
                    <a:gd name="connsiteX0" fmla="*/ 116 w 308299"/>
                    <a:gd name="connsiteY0" fmla="*/ 130281 h 174960"/>
                    <a:gd name="connsiteX1" fmla="*/ 177916 w 308299"/>
                    <a:gd name="connsiteY1" fmla="*/ 174731 h 174960"/>
                    <a:gd name="connsiteX2" fmla="*/ 241416 w 308299"/>
                    <a:gd name="connsiteY2" fmla="*/ 108056 h 174960"/>
                    <a:gd name="connsiteX3" fmla="*/ 308091 w 308299"/>
                    <a:gd name="connsiteY3" fmla="*/ 106 h 174960"/>
                    <a:gd name="connsiteX4" fmla="*/ 260466 w 308299"/>
                    <a:gd name="connsiteY4" fmla="*/ 89006 h 174960"/>
                    <a:gd name="connsiteX5" fmla="*/ 206491 w 308299"/>
                    <a:gd name="connsiteY5" fmla="*/ 139806 h 174960"/>
                    <a:gd name="connsiteX6" fmla="*/ 116 w 308299"/>
                    <a:gd name="connsiteY6" fmla="*/ 130281 h 174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8299" h="174960">
                      <a:moveTo>
                        <a:pt x="116" y="130281"/>
                      </a:moveTo>
                      <a:cubicBezTo>
                        <a:pt x="-4646" y="136102"/>
                        <a:pt x="137699" y="178435"/>
                        <a:pt x="177916" y="174731"/>
                      </a:cubicBezTo>
                      <a:cubicBezTo>
                        <a:pt x="218133" y="171027"/>
                        <a:pt x="219720" y="137160"/>
                        <a:pt x="241416" y="108056"/>
                      </a:cubicBezTo>
                      <a:cubicBezTo>
                        <a:pt x="263112" y="78952"/>
                        <a:pt x="304916" y="3281"/>
                        <a:pt x="308091" y="106"/>
                      </a:cubicBezTo>
                      <a:cubicBezTo>
                        <a:pt x="311266" y="-3069"/>
                        <a:pt x="277399" y="65723"/>
                        <a:pt x="260466" y="89006"/>
                      </a:cubicBezTo>
                      <a:cubicBezTo>
                        <a:pt x="243533" y="112289"/>
                        <a:pt x="244062" y="130810"/>
                        <a:pt x="206491" y="139806"/>
                      </a:cubicBezTo>
                      <a:cubicBezTo>
                        <a:pt x="168920" y="148802"/>
                        <a:pt x="4878" y="124460"/>
                        <a:pt x="116" y="13028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5" name="フリーフォーム: 図形 434">
                  <a:extLst>
                    <a:ext uri="{FF2B5EF4-FFF2-40B4-BE49-F238E27FC236}">
                      <a16:creationId xmlns:a16="http://schemas.microsoft.com/office/drawing/2014/main" id="{1E3F0D36-3A73-4A85-90DB-2091F3F49100}"/>
                    </a:ext>
                  </a:extLst>
                </p:cNvPr>
                <p:cNvSpPr/>
                <p:nvPr/>
              </p:nvSpPr>
              <p:spPr>
                <a:xfrm>
                  <a:off x="7947594" y="4256950"/>
                  <a:ext cx="1154696" cy="317479"/>
                </a:xfrm>
                <a:custGeom>
                  <a:avLst/>
                  <a:gdLst>
                    <a:gd name="connsiteX0" fmla="*/ 0 w 1154696"/>
                    <a:gd name="connsiteY0" fmla="*/ 90 h 317479"/>
                    <a:gd name="connsiteX1" fmla="*/ 299720 w 1154696"/>
                    <a:gd name="connsiteY1" fmla="*/ 116930 h 317479"/>
                    <a:gd name="connsiteX2" fmla="*/ 802640 w 1154696"/>
                    <a:gd name="connsiteY2" fmla="*/ 167730 h 317479"/>
                    <a:gd name="connsiteX3" fmla="*/ 1153160 w 1154696"/>
                    <a:gd name="connsiteY3" fmla="*/ 315050 h 317479"/>
                    <a:gd name="connsiteX4" fmla="*/ 914400 w 1154696"/>
                    <a:gd name="connsiteY4" fmla="*/ 254090 h 317479"/>
                    <a:gd name="connsiteX5" fmla="*/ 538480 w 1154696"/>
                    <a:gd name="connsiteY5" fmla="*/ 182970 h 317479"/>
                    <a:gd name="connsiteX6" fmla="*/ 299720 w 1154696"/>
                    <a:gd name="connsiteY6" fmla="*/ 137250 h 317479"/>
                    <a:gd name="connsiteX7" fmla="*/ 0 w 1154696"/>
                    <a:gd name="connsiteY7" fmla="*/ 90 h 317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54696" h="317479">
                      <a:moveTo>
                        <a:pt x="0" y="90"/>
                      </a:moveTo>
                      <a:cubicBezTo>
                        <a:pt x="0" y="-3297"/>
                        <a:pt x="165947" y="88990"/>
                        <a:pt x="299720" y="116930"/>
                      </a:cubicBezTo>
                      <a:cubicBezTo>
                        <a:pt x="433493" y="144870"/>
                        <a:pt x="660400" y="134710"/>
                        <a:pt x="802640" y="167730"/>
                      </a:cubicBezTo>
                      <a:cubicBezTo>
                        <a:pt x="944880" y="200750"/>
                        <a:pt x="1134533" y="300657"/>
                        <a:pt x="1153160" y="315050"/>
                      </a:cubicBezTo>
                      <a:cubicBezTo>
                        <a:pt x="1171787" y="329443"/>
                        <a:pt x="1016847" y="276103"/>
                        <a:pt x="914400" y="254090"/>
                      </a:cubicBezTo>
                      <a:cubicBezTo>
                        <a:pt x="811953" y="232077"/>
                        <a:pt x="538480" y="182970"/>
                        <a:pt x="538480" y="182970"/>
                      </a:cubicBezTo>
                      <a:cubicBezTo>
                        <a:pt x="436033" y="163497"/>
                        <a:pt x="387773" y="166037"/>
                        <a:pt x="299720" y="137250"/>
                      </a:cubicBezTo>
                      <a:cubicBezTo>
                        <a:pt x="211667" y="108463"/>
                        <a:pt x="0" y="3477"/>
                        <a:pt x="0" y="9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6" name="フリーフォーム: 図形 435">
                  <a:extLst>
                    <a:ext uri="{FF2B5EF4-FFF2-40B4-BE49-F238E27FC236}">
                      <a16:creationId xmlns:a16="http://schemas.microsoft.com/office/drawing/2014/main" id="{1009E20C-454C-4DE2-B36E-AA0EA7E10490}"/>
                    </a:ext>
                  </a:extLst>
                </p:cNvPr>
                <p:cNvSpPr/>
                <p:nvPr/>
              </p:nvSpPr>
              <p:spPr>
                <a:xfrm>
                  <a:off x="6312383" y="3335939"/>
                  <a:ext cx="1029043" cy="162862"/>
                </a:xfrm>
                <a:custGeom>
                  <a:avLst/>
                  <a:gdLst>
                    <a:gd name="connsiteX0" fmla="*/ 86 w 1029043"/>
                    <a:gd name="connsiteY0" fmla="*/ 32736 h 162862"/>
                    <a:gd name="connsiteX1" fmla="*/ 88986 w 1029043"/>
                    <a:gd name="connsiteY1" fmla="*/ 64486 h 162862"/>
                    <a:gd name="connsiteX2" fmla="*/ 238211 w 1029043"/>
                    <a:gd name="connsiteY2" fmla="*/ 112111 h 162862"/>
                    <a:gd name="connsiteX3" fmla="*/ 387436 w 1029043"/>
                    <a:gd name="connsiteY3" fmla="*/ 147036 h 162862"/>
                    <a:gd name="connsiteX4" fmla="*/ 774786 w 1029043"/>
                    <a:gd name="connsiteY4" fmla="*/ 131161 h 162862"/>
                    <a:gd name="connsiteX5" fmla="*/ 920836 w 1029043"/>
                    <a:gd name="connsiteY5" fmla="*/ 70836 h 162862"/>
                    <a:gd name="connsiteX6" fmla="*/ 1025611 w 1029043"/>
                    <a:gd name="connsiteY6" fmla="*/ 986 h 162862"/>
                    <a:gd name="connsiteX7" fmla="*/ 1000211 w 1029043"/>
                    <a:gd name="connsiteY7" fmla="*/ 32736 h 162862"/>
                    <a:gd name="connsiteX8" fmla="*/ 965286 w 1029043"/>
                    <a:gd name="connsiteY8" fmla="*/ 74011 h 162862"/>
                    <a:gd name="connsiteX9" fmla="*/ 809711 w 1029043"/>
                    <a:gd name="connsiteY9" fmla="*/ 137511 h 162862"/>
                    <a:gd name="connsiteX10" fmla="*/ 365211 w 1029043"/>
                    <a:gd name="connsiteY10" fmla="*/ 159736 h 162862"/>
                    <a:gd name="connsiteX11" fmla="*/ 79461 w 1029043"/>
                    <a:gd name="connsiteY11" fmla="*/ 74011 h 162862"/>
                    <a:gd name="connsiteX12" fmla="*/ 86 w 1029043"/>
                    <a:gd name="connsiteY12" fmla="*/ 32736 h 162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29043" h="162862">
                      <a:moveTo>
                        <a:pt x="86" y="32736"/>
                      </a:moveTo>
                      <a:cubicBezTo>
                        <a:pt x="1673" y="31149"/>
                        <a:pt x="49299" y="51257"/>
                        <a:pt x="88986" y="64486"/>
                      </a:cubicBezTo>
                      <a:cubicBezTo>
                        <a:pt x="128673" y="77715"/>
                        <a:pt x="188469" y="98353"/>
                        <a:pt x="238211" y="112111"/>
                      </a:cubicBezTo>
                      <a:cubicBezTo>
                        <a:pt x="287953" y="125869"/>
                        <a:pt x="298007" y="143861"/>
                        <a:pt x="387436" y="147036"/>
                      </a:cubicBezTo>
                      <a:cubicBezTo>
                        <a:pt x="476865" y="150211"/>
                        <a:pt x="685886" y="143861"/>
                        <a:pt x="774786" y="131161"/>
                      </a:cubicBezTo>
                      <a:cubicBezTo>
                        <a:pt x="863686" y="118461"/>
                        <a:pt x="879032" y="92532"/>
                        <a:pt x="920836" y="70836"/>
                      </a:cubicBezTo>
                      <a:cubicBezTo>
                        <a:pt x="962640" y="49140"/>
                        <a:pt x="1012382" y="7336"/>
                        <a:pt x="1025611" y="986"/>
                      </a:cubicBezTo>
                      <a:cubicBezTo>
                        <a:pt x="1038840" y="-5364"/>
                        <a:pt x="1010265" y="20565"/>
                        <a:pt x="1000211" y="32736"/>
                      </a:cubicBezTo>
                      <a:cubicBezTo>
                        <a:pt x="990157" y="44907"/>
                        <a:pt x="997036" y="56549"/>
                        <a:pt x="965286" y="74011"/>
                      </a:cubicBezTo>
                      <a:cubicBezTo>
                        <a:pt x="933536" y="91473"/>
                        <a:pt x="909723" y="123224"/>
                        <a:pt x="809711" y="137511"/>
                      </a:cubicBezTo>
                      <a:cubicBezTo>
                        <a:pt x="709699" y="151798"/>
                        <a:pt x="486919" y="170319"/>
                        <a:pt x="365211" y="159736"/>
                      </a:cubicBezTo>
                      <a:cubicBezTo>
                        <a:pt x="243503" y="149153"/>
                        <a:pt x="140315" y="95707"/>
                        <a:pt x="79461" y="74011"/>
                      </a:cubicBezTo>
                      <a:cubicBezTo>
                        <a:pt x="18607" y="52315"/>
                        <a:pt x="-1501" y="34323"/>
                        <a:pt x="86" y="3273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7" name="フリーフォーム: 図形 436">
                  <a:extLst>
                    <a:ext uri="{FF2B5EF4-FFF2-40B4-BE49-F238E27FC236}">
                      <a16:creationId xmlns:a16="http://schemas.microsoft.com/office/drawing/2014/main" id="{15B0741B-BDEC-4CB8-9ED9-B89C518A6C89}"/>
                    </a:ext>
                  </a:extLst>
                </p:cNvPr>
                <p:cNvSpPr/>
                <p:nvPr/>
              </p:nvSpPr>
              <p:spPr>
                <a:xfrm>
                  <a:off x="6038979" y="3878830"/>
                  <a:ext cx="191032" cy="233954"/>
                </a:xfrm>
                <a:custGeom>
                  <a:avLst/>
                  <a:gdLst>
                    <a:gd name="connsiteX0" fmla="*/ 440 w 191032"/>
                    <a:gd name="connsiteY0" fmla="*/ 1020 h 233954"/>
                    <a:gd name="connsiteX1" fmla="*/ 102040 w 191032"/>
                    <a:gd name="connsiteY1" fmla="*/ 201045 h 233954"/>
                    <a:gd name="connsiteX2" fmla="*/ 190940 w 191032"/>
                    <a:gd name="connsiteY2" fmla="*/ 232795 h 233954"/>
                    <a:gd name="connsiteX3" fmla="*/ 117915 w 191032"/>
                    <a:gd name="connsiteY3" fmla="*/ 191520 h 233954"/>
                    <a:gd name="connsiteX4" fmla="*/ 67115 w 191032"/>
                    <a:gd name="connsiteY4" fmla="*/ 124845 h 233954"/>
                    <a:gd name="connsiteX5" fmla="*/ 440 w 191032"/>
                    <a:gd name="connsiteY5" fmla="*/ 1020 h 233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1032" h="233954">
                      <a:moveTo>
                        <a:pt x="440" y="1020"/>
                      </a:moveTo>
                      <a:cubicBezTo>
                        <a:pt x="6261" y="13720"/>
                        <a:pt x="70290" y="162416"/>
                        <a:pt x="102040" y="201045"/>
                      </a:cubicBezTo>
                      <a:cubicBezTo>
                        <a:pt x="133790" y="239674"/>
                        <a:pt x="188294" y="234383"/>
                        <a:pt x="190940" y="232795"/>
                      </a:cubicBezTo>
                      <a:cubicBezTo>
                        <a:pt x="193586" y="231208"/>
                        <a:pt x="138553" y="209512"/>
                        <a:pt x="117915" y="191520"/>
                      </a:cubicBezTo>
                      <a:cubicBezTo>
                        <a:pt x="97278" y="173528"/>
                        <a:pt x="86165" y="151832"/>
                        <a:pt x="67115" y="124845"/>
                      </a:cubicBezTo>
                      <a:cubicBezTo>
                        <a:pt x="48065" y="97858"/>
                        <a:pt x="-5381" y="-11680"/>
                        <a:pt x="440" y="102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8" name="フリーフォーム: 図形 437">
                  <a:extLst>
                    <a:ext uri="{FF2B5EF4-FFF2-40B4-BE49-F238E27FC236}">
                      <a16:creationId xmlns:a16="http://schemas.microsoft.com/office/drawing/2014/main" id="{53C16580-E6E9-4E3F-A3B5-3D16930C3723}"/>
                    </a:ext>
                  </a:extLst>
                </p:cNvPr>
                <p:cNvSpPr/>
                <p:nvPr/>
              </p:nvSpPr>
              <p:spPr>
                <a:xfrm>
                  <a:off x="6917997" y="4031711"/>
                  <a:ext cx="490116" cy="152983"/>
                </a:xfrm>
                <a:custGeom>
                  <a:avLst/>
                  <a:gdLst>
                    <a:gd name="connsiteX0" fmla="*/ 897 w 490116"/>
                    <a:gd name="connsiteY0" fmla="*/ 539 h 152983"/>
                    <a:gd name="connsiteX1" fmla="*/ 197747 w 490116"/>
                    <a:gd name="connsiteY1" fmla="*/ 35464 h 152983"/>
                    <a:gd name="connsiteX2" fmla="*/ 305697 w 490116"/>
                    <a:gd name="connsiteY2" fmla="*/ 70389 h 152983"/>
                    <a:gd name="connsiteX3" fmla="*/ 416822 w 490116"/>
                    <a:gd name="connsiteY3" fmla="*/ 114839 h 152983"/>
                    <a:gd name="connsiteX4" fmla="*/ 489847 w 490116"/>
                    <a:gd name="connsiteY4" fmla="*/ 152939 h 152983"/>
                    <a:gd name="connsiteX5" fmla="*/ 391422 w 490116"/>
                    <a:gd name="connsiteY5" fmla="*/ 121189 h 152983"/>
                    <a:gd name="connsiteX6" fmla="*/ 283472 w 490116"/>
                    <a:gd name="connsiteY6" fmla="*/ 64039 h 152983"/>
                    <a:gd name="connsiteX7" fmla="*/ 897 w 490116"/>
                    <a:gd name="connsiteY7" fmla="*/ 539 h 152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0116" h="152983">
                      <a:moveTo>
                        <a:pt x="897" y="539"/>
                      </a:moveTo>
                      <a:cubicBezTo>
                        <a:pt x="-13391" y="-4224"/>
                        <a:pt x="146947" y="23822"/>
                        <a:pt x="197747" y="35464"/>
                      </a:cubicBezTo>
                      <a:cubicBezTo>
                        <a:pt x="248547" y="47106"/>
                        <a:pt x="269185" y="57160"/>
                        <a:pt x="305697" y="70389"/>
                      </a:cubicBezTo>
                      <a:cubicBezTo>
                        <a:pt x="342210" y="83618"/>
                        <a:pt x="386130" y="101081"/>
                        <a:pt x="416822" y="114839"/>
                      </a:cubicBezTo>
                      <a:cubicBezTo>
                        <a:pt x="447514" y="128597"/>
                        <a:pt x="494080" y="151881"/>
                        <a:pt x="489847" y="152939"/>
                      </a:cubicBezTo>
                      <a:cubicBezTo>
                        <a:pt x="485614" y="153997"/>
                        <a:pt x="425818" y="136006"/>
                        <a:pt x="391422" y="121189"/>
                      </a:cubicBezTo>
                      <a:cubicBezTo>
                        <a:pt x="357026" y="106372"/>
                        <a:pt x="342739" y="81501"/>
                        <a:pt x="283472" y="64039"/>
                      </a:cubicBezTo>
                      <a:cubicBezTo>
                        <a:pt x="224205" y="46577"/>
                        <a:pt x="15185" y="5302"/>
                        <a:pt x="897" y="53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9" name="フリーフォーム: 図形 438">
                  <a:extLst>
                    <a:ext uri="{FF2B5EF4-FFF2-40B4-BE49-F238E27FC236}">
                      <a16:creationId xmlns:a16="http://schemas.microsoft.com/office/drawing/2014/main" id="{70F25DED-2DC3-4554-8E48-6CA509D15CD6}"/>
                    </a:ext>
                  </a:extLst>
                </p:cNvPr>
                <p:cNvSpPr/>
                <p:nvPr/>
              </p:nvSpPr>
              <p:spPr>
                <a:xfrm>
                  <a:off x="6398103" y="4343193"/>
                  <a:ext cx="618403" cy="49289"/>
                </a:xfrm>
                <a:custGeom>
                  <a:avLst/>
                  <a:gdLst>
                    <a:gd name="connsiteX0" fmla="*/ 91 w 618403"/>
                    <a:gd name="connsiteY0" fmla="*/ 207 h 49289"/>
                    <a:gd name="connsiteX1" fmla="*/ 241391 w 618403"/>
                    <a:gd name="connsiteY1" fmla="*/ 46774 h 49289"/>
                    <a:gd name="connsiteX2" fmla="*/ 613924 w 618403"/>
                    <a:gd name="connsiteY2" fmla="*/ 42540 h 49289"/>
                    <a:gd name="connsiteX3" fmla="*/ 457291 w 618403"/>
                    <a:gd name="connsiteY3" fmla="*/ 38307 h 49289"/>
                    <a:gd name="connsiteX4" fmla="*/ 266791 w 618403"/>
                    <a:gd name="connsiteY4" fmla="*/ 29840 h 49289"/>
                    <a:gd name="connsiteX5" fmla="*/ 91 w 618403"/>
                    <a:gd name="connsiteY5" fmla="*/ 207 h 49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18403" h="49289">
                      <a:moveTo>
                        <a:pt x="91" y="207"/>
                      </a:moveTo>
                      <a:cubicBezTo>
                        <a:pt x="-4142" y="3029"/>
                        <a:pt x="139086" y="39719"/>
                        <a:pt x="241391" y="46774"/>
                      </a:cubicBezTo>
                      <a:cubicBezTo>
                        <a:pt x="343696" y="53829"/>
                        <a:pt x="577941" y="43951"/>
                        <a:pt x="613924" y="42540"/>
                      </a:cubicBezTo>
                      <a:cubicBezTo>
                        <a:pt x="649907" y="41129"/>
                        <a:pt x="457291" y="38307"/>
                        <a:pt x="457291" y="38307"/>
                      </a:cubicBezTo>
                      <a:cubicBezTo>
                        <a:pt x="399436" y="36190"/>
                        <a:pt x="336641" y="35485"/>
                        <a:pt x="266791" y="29840"/>
                      </a:cubicBezTo>
                      <a:cubicBezTo>
                        <a:pt x="196941" y="24196"/>
                        <a:pt x="4324" y="-2615"/>
                        <a:pt x="91" y="20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0" name="フリーフォーム: 図形 439">
                  <a:extLst>
                    <a:ext uri="{FF2B5EF4-FFF2-40B4-BE49-F238E27FC236}">
                      <a16:creationId xmlns:a16="http://schemas.microsoft.com/office/drawing/2014/main" id="{4817A36B-AD38-4059-89A2-85566BC80F50}"/>
                    </a:ext>
                  </a:extLst>
                </p:cNvPr>
                <p:cNvSpPr/>
                <p:nvPr/>
              </p:nvSpPr>
              <p:spPr>
                <a:xfrm>
                  <a:off x="6300687" y="3894385"/>
                  <a:ext cx="347322" cy="133598"/>
                </a:xfrm>
                <a:custGeom>
                  <a:avLst/>
                  <a:gdLst>
                    <a:gd name="connsiteX0" fmla="*/ 140 w 347322"/>
                    <a:gd name="connsiteY0" fmla="*/ 282 h 133598"/>
                    <a:gd name="connsiteX1" fmla="*/ 177940 w 347322"/>
                    <a:gd name="connsiteY1" fmla="*/ 84948 h 133598"/>
                    <a:gd name="connsiteX2" fmla="*/ 347274 w 347322"/>
                    <a:gd name="connsiteY2" fmla="*/ 131515 h 133598"/>
                    <a:gd name="connsiteX3" fmla="*/ 194874 w 347322"/>
                    <a:gd name="connsiteY3" fmla="*/ 118815 h 133598"/>
                    <a:gd name="connsiteX4" fmla="*/ 148307 w 347322"/>
                    <a:gd name="connsiteY4" fmla="*/ 59548 h 133598"/>
                    <a:gd name="connsiteX5" fmla="*/ 140 w 347322"/>
                    <a:gd name="connsiteY5" fmla="*/ 282 h 133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7322" h="133598">
                      <a:moveTo>
                        <a:pt x="140" y="282"/>
                      </a:moveTo>
                      <a:cubicBezTo>
                        <a:pt x="5079" y="4515"/>
                        <a:pt x="120084" y="63076"/>
                        <a:pt x="177940" y="84948"/>
                      </a:cubicBezTo>
                      <a:cubicBezTo>
                        <a:pt x="235796" y="106820"/>
                        <a:pt x="344452" y="125871"/>
                        <a:pt x="347274" y="131515"/>
                      </a:cubicBezTo>
                      <a:cubicBezTo>
                        <a:pt x="350096" y="137159"/>
                        <a:pt x="228035" y="130809"/>
                        <a:pt x="194874" y="118815"/>
                      </a:cubicBezTo>
                      <a:cubicBezTo>
                        <a:pt x="161713" y="106821"/>
                        <a:pt x="175118" y="78598"/>
                        <a:pt x="148307" y="59548"/>
                      </a:cubicBezTo>
                      <a:cubicBezTo>
                        <a:pt x="121496" y="40498"/>
                        <a:pt x="-4799" y="-3951"/>
                        <a:pt x="140" y="28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1" name="フリーフォーム: 図形 440">
                  <a:extLst>
                    <a:ext uri="{FF2B5EF4-FFF2-40B4-BE49-F238E27FC236}">
                      <a16:creationId xmlns:a16="http://schemas.microsoft.com/office/drawing/2014/main" id="{613EBBE0-EEA8-4724-92E1-8F5AA897E5CC}"/>
                    </a:ext>
                  </a:extLst>
                </p:cNvPr>
                <p:cNvSpPr/>
                <p:nvPr/>
              </p:nvSpPr>
              <p:spPr>
                <a:xfrm>
                  <a:off x="6583289" y="4279900"/>
                  <a:ext cx="1012938" cy="301089"/>
                </a:xfrm>
                <a:custGeom>
                  <a:avLst/>
                  <a:gdLst>
                    <a:gd name="connsiteX0" fmla="*/ 1012938 w 1012938"/>
                    <a:gd name="connsiteY0" fmla="*/ 0 h 301089"/>
                    <a:gd name="connsiteX1" fmla="*/ 780105 w 1012938"/>
                    <a:gd name="connsiteY1" fmla="*/ 127000 h 301089"/>
                    <a:gd name="connsiteX2" fmla="*/ 686972 w 1012938"/>
                    <a:gd name="connsiteY2" fmla="*/ 215900 h 301089"/>
                    <a:gd name="connsiteX3" fmla="*/ 568438 w 1012938"/>
                    <a:gd name="connsiteY3" fmla="*/ 300567 h 301089"/>
                    <a:gd name="connsiteX4" fmla="*/ 407572 w 1012938"/>
                    <a:gd name="connsiteY4" fmla="*/ 249767 h 301089"/>
                    <a:gd name="connsiteX5" fmla="*/ 301738 w 1012938"/>
                    <a:gd name="connsiteY5" fmla="*/ 211667 h 301089"/>
                    <a:gd name="connsiteX6" fmla="*/ 1172 w 1012938"/>
                    <a:gd name="connsiteY6" fmla="*/ 148167 h 301089"/>
                    <a:gd name="connsiteX7" fmla="*/ 424505 w 1012938"/>
                    <a:gd name="connsiteY7" fmla="*/ 148167 h 301089"/>
                    <a:gd name="connsiteX8" fmla="*/ 682738 w 1012938"/>
                    <a:gd name="connsiteY8" fmla="*/ 105833 h 301089"/>
                    <a:gd name="connsiteX9" fmla="*/ 797038 w 1012938"/>
                    <a:gd name="connsiteY9" fmla="*/ 67733 h 301089"/>
                    <a:gd name="connsiteX10" fmla="*/ 1012938 w 1012938"/>
                    <a:gd name="connsiteY10" fmla="*/ 0 h 301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12938" h="301089">
                      <a:moveTo>
                        <a:pt x="1012938" y="0"/>
                      </a:moveTo>
                      <a:cubicBezTo>
                        <a:pt x="923685" y="45508"/>
                        <a:pt x="834433" y="91017"/>
                        <a:pt x="780105" y="127000"/>
                      </a:cubicBezTo>
                      <a:cubicBezTo>
                        <a:pt x="725777" y="162983"/>
                        <a:pt x="722250" y="186972"/>
                        <a:pt x="686972" y="215900"/>
                      </a:cubicBezTo>
                      <a:cubicBezTo>
                        <a:pt x="651694" y="244828"/>
                        <a:pt x="615005" y="294923"/>
                        <a:pt x="568438" y="300567"/>
                      </a:cubicBezTo>
                      <a:cubicBezTo>
                        <a:pt x="521871" y="306211"/>
                        <a:pt x="452022" y="264584"/>
                        <a:pt x="407572" y="249767"/>
                      </a:cubicBezTo>
                      <a:cubicBezTo>
                        <a:pt x="363122" y="234950"/>
                        <a:pt x="369471" y="228600"/>
                        <a:pt x="301738" y="211667"/>
                      </a:cubicBezTo>
                      <a:cubicBezTo>
                        <a:pt x="234005" y="194734"/>
                        <a:pt x="-19289" y="158750"/>
                        <a:pt x="1172" y="148167"/>
                      </a:cubicBezTo>
                      <a:cubicBezTo>
                        <a:pt x="21633" y="137584"/>
                        <a:pt x="310911" y="155223"/>
                        <a:pt x="424505" y="148167"/>
                      </a:cubicBezTo>
                      <a:cubicBezTo>
                        <a:pt x="538099" y="141111"/>
                        <a:pt x="620649" y="119239"/>
                        <a:pt x="682738" y="105833"/>
                      </a:cubicBezTo>
                      <a:cubicBezTo>
                        <a:pt x="744827" y="92427"/>
                        <a:pt x="797038" y="67733"/>
                        <a:pt x="797038" y="67733"/>
                      </a:cubicBezTo>
                      <a:lnTo>
                        <a:pt x="1012938" y="0"/>
                      </a:lnTo>
                      <a:close/>
                    </a:path>
                  </a:pathLst>
                </a:custGeom>
                <a:solidFill>
                  <a:srgbClr val="FF0000">
                    <a:alpha val="4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2" name="フリーフォーム: 図形 441">
                  <a:extLst>
                    <a:ext uri="{FF2B5EF4-FFF2-40B4-BE49-F238E27FC236}">
                      <a16:creationId xmlns:a16="http://schemas.microsoft.com/office/drawing/2014/main" id="{58736DDF-15A4-4174-B2D9-C866B040DFAA}"/>
                    </a:ext>
                  </a:extLst>
                </p:cNvPr>
                <p:cNvSpPr/>
                <p:nvPr/>
              </p:nvSpPr>
              <p:spPr>
                <a:xfrm>
                  <a:off x="7489969" y="3965398"/>
                  <a:ext cx="250534" cy="257356"/>
                </a:xfrm>
                <a:custGeom>
                  <a:avLst/>
                  <a:gdLst>
                    <a:gd name="connsiteX0" fmla="*/ 248075 w 250534"/>
                    <a:gd name="connsiteY0" fmla="*/ 89077 h 257356"/>
                    <a:gd name="connsiteX1" fmla="*/ 149650 w 250534"/>
                    <a:gd name="connsiteY1" fmla="*/ 184327 h 257356"/>
                    <a:gd name="connsiteX2" fmla="*/ 3600 w 250534"/>
                    <a:gd name="connsiteY2" fmla="*/ 257352 h 257356"/>
                    <a:gd name="connsiteX3" fmla="*/ 44875 w 250534"/>
                    <a:gd name="connsiteY3" fmla="*/ 181152 h 257356"/>
                    <a:gd name="connsiteX4" fmla="*/ 48050 w 250534"/>
                    <a:gd name="connsiteY4" fmla="*/ 3352 h 257356"/>
                    <a:gd name="connsiteX5" fmla="*/ 248075 w 250534"/>
                    <a:gd name="connsiteY5" fmla="*/ 89077 h 257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0534" h="257356">
                      <a:moveTo>
                        <a:pt x="248075" y="89077"/>
                      </a:moveTo>
                      <a:cubicBezTo>
                        <a:pt x="265008" y="119239"/>
                        <a:pt x="190396" y="156281"/>
                        <a:pt x="149650" y="184327"/>
                      </a:cubicBezTo>
                      <a:cubicBezTo>
                        <a:pt x="108904" y="212373"/>
                        <a:pt x="21062" y="257881"/>
                        <a:pt x="3600" y="257352"/>
                      </a:cubicBezTo>
                      <a:cubicBezTo>
                        <a:pt x="-13862" y="256823"/>
                        <a:pt x="37467" y="223485"/>
                        <a:pt x="44875" y="181152"/>
                      </a:cubicBezTo>
                      <a:cubicBezTo>
                        <a:pt x="52283" y="138819"/>
                        <a:pt x="16300" y="23460"/>
                        <a:pt x="48050" y="3352"/>
                      </a:cubicBezTo>
                      <a:cubicBezTo>
                        <a:pt x="79800" y="-16756"/>
                        <a:pt x="231142" y="58915"/>
                        <a:pt x="248075" y="89077"/>
                      </a:cubicBezTo>
                      <a:close/>
                    </a:path>
                  </a:pathLst>
                </a:custGeom>
                <a:solidFill>
                  <a:srgbClr val="FF0000">
                    <a:alpha val="4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3" name="フリーフォーム: 図形 442">
                  <a:extLst>
                    <a:ext uri="{FF2B5EF4-FFF2-40B4-BE49-F238E27FC236}">
                      <a16:creationId xmlns:a16="http://schemas.microsoft.com/office/drawing/2014/main" id="{1D3DE7DC-725F-4FA1-B689-CE67130BFC78}"/>
                    </a:ext>
                  </a:extLst>
                </p:cNvPr>
                <p:cNvSpPr/>
                <p:nvPr/>
              </p:nvSpPr>
              <p:spPr>
                <a:xfrm>
                  <a:off x="7883237" y="3759195"/>
                  <a:ext cx="128016" cy="567091"/>
                </a:xfrm>
                <a:custGeom>
                  <a:avLst/>
                  <a:gdLst>
                    <a:gd name="connsiteX0" fmla="*/ 126270 w 128016"/>
                    <a:gd name="connsiteY0" fmla="*/ 5 h 567091"/>
                    <a:gd name="connsiteX1" fmla="*/ 110395 w 128016"/>
                    <a:gd name="connsiteY1" fmla="*/ 52393 h 567091"/>
                    <a:gd name="connsiteX2" fmla="*/ 88170 w 128016"/>
                    <a:gd name="connsiteY2" fmla="*/ 98430 h 567091"/>
                    <a:gd name="connsiteX3" fmla="*/ 61182 w 128016"/>
                    <a:gd name="connsiteY3" fmla="*/ 180980 h 567091"/>
                    <a:gd name="connsiteX4" fmla="*/ 58007 w 128016"/>
                    <a:gd name="connsiteY4" fmla="*/ 201618 h 567091"/>
                    <a:gd name="connsiteX5" fmla="*/ 64357 w 128016"/>
                    <a:gd name="connsiteY5" fmla="*/ 236543 h 567091"/>
                    <a:gd name="connsiteX6" fmla="*/ 80232 w 128016"/>
                    <a:gd name="connsiteY6" fmla="*/ 276230 h 567091"/>
                    <a:gd name="connsiteX7" fmla="*/ 94520 w 128016"/>
                    <a:gd name="connsiteY7" fmla="*/ 292105 h 567091"/>
                    <a:gd name="connsiteX8" fmla="*/ 94520 w 128016"/>
                    <a:gd name="connsiteY8" fmla="*/ 346080 h 567091"/>
                    <a:gd name="connsiteX9" fmla="*/ 75470 w 128016"/>
                    <a:gd name="connsiteY9" fmla="*/ 430218 h 567091"/>
                    <a:gd name="connsiteX10" fmla="*/ 67532 w 128016"/>
                    <a:gd name="connsiteY10" fmla="*/ 447680 h 567091"/>
                    <a:gd name="connsiteX11" fmla="*/ 65945 w 128016"/>
                    <a:gd name="connsiteY11" fmla="*/ 466730 h 567091"/>
                    <a:gd name="connsiteX12" fmla="*/ 53245 w 128016"/>
                    <a:gd name="connsiteY12" fmla="*/ 500068 h 567091"/>
                    <a:gd name="connsiteX13" fmla="*/ 4032 w 128016"/>
                    <a:gd name="connsiteY13" fmla="*/ 566743 h 567091"/>
                    <a:gd name="connsiteX14" fmla="*/ 5620 w 128016"/>
                    <a:gd name="connsiteY14" fmla="*/ 523880 h 567091"/>
                    <a:gd name="connsiteX15" fmla="*/ 27845 w 128016"/>
                    <a:gd name="connsiteY15" fmla="*/ 471493 h 567091"/>
                    <a:gd name="connsiteX16" fmla="*/ 61182 w 128016"/>
                    <a:gd name="connsiteY16" fmla="*/ 361955 h 567091"/>
                    <a:gd name="connsiteX17" fmla="*/ 86582 w 128016"/>
                    <a:gd name="connsiteY17" fmla="*/ 228605 h 567091"/>
                    <a:gd name="connsiteX18" fmla="*/ 67532 w 128016"/>
                    <a:gd name="connsiteY18" fmla="*/ 90493 h 567091"/>
                    <a:gd name="connsiteX19" fmla="*/ 67532 w 128016"/>
                    <a:gd name="connsiteY19" fmla="*/ 55568 h 567091"/>
                    <a:gd name="connsiteX20" fmla="*/ 126270 w 128016"/>
                    <a:gd name="connsiteY20" fmla="*/ 5 h 567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28016" h="567091">
                      <a:moveTo>
                        <a:pt x="126270" y="5"/>
                      </a:moveTo>
                      <a:cubicBezTo>
                        <a:pt x="133414" y="-524"/>
                        <a:pt x="116745" y="35989"/>
                        <a:pt x="110395" y="52393"/>
                      </a:cubicBezTo>
                      <a:cubicBezTo>
                        <a:pt x="104045" y="68797"/>
                        <a:pt x="96372" y="76999"/>
                        <a:pt x="88170" y="98430"/>
                      </a:cubicBezTo>
                      <a:cubicBezTo>
                        <a:pt x="79968" y="119861"/>
                        <a:pt x="66209" y="163782"/>
                        <a:pt x="61182" y="180980"/>
                      </a:cubicBezTo>
                      <a:cubicBezTo>
                        <a:pt x="56155" y="198178"/>
                        <a:pt x="57478" y="192358"/>
                        <a:pt x="58007" y="201618"/>
                      </a:cubicBezTo>
                      <a:cubicBezTo>
                        <a:pt x="58536" y="210878"/>
                        <a:pt x="60653" y="224108"/>
                        <a:pt x="64357" y="236543"/>
                      </a:cubicBezTo>
                      <a:cubicBezTo>
                        <a:pt x="68061" y="248978"/>
                        <a:pt x="75205" y="266970"/>
                        <a:pt x="80232" y="276230"/>
                      </a:cubicBezTo>
                      <a:cubicBezTo>
                        <a:pt x="85259" y="285490"/>
                        <a:pt x="92139" y="280464"/>
                        <a:pt x="94520" y="292105"/>
                      </a:cubicBezTo>
                      <a:cubicBezTo>
                        <a:pt x="96901" y="303746"/>
                        <a:pt x="97695" y="323061"/>
                        <a:pt x="94520" y="346080"/>
                      </a:cubicBezTo>
                      <a:cubicBezTo>
                        <a:pt x="91345" y="369099"/>
                        <a:pt x="79968" y="413285"/>
                        <a:pt x="75470" y="430218"/>
                      </a:cubicBezTo>
                      <a:cubicBezTo>
                        <a:pt x="70972" y="447151"/>
                        <a:pt x="69119" y="441595"/>
                        <a:pt x="67532" y="447680"/>
                      </a:cubicBezTo>
                      <a:cubicBezTo>
                        <a:pt x="65945" y="453765"/>
                        <a:pt x="68326" y="457999"/>
                        <a:pt x="65945" y="466730"/>
                      </a:cubicBezTo>
                      <a:cubicBezTo>
                        <a:pt x="63564" y="475461"/>
                        <a:pt x="63564" y="483399"/>
                        <a:pt x="53245" y="500068"/>
                      </a:cubicBezTo>
                      <a:cubicBezTo>
                        <a:pt x="42926" y="516737"/>
                        <a:pt x="11969" y="562774"/>
                        <a:pt x="4032" y="566743"/>
                      </a:cubicBezTo>
                      <a:cubicBezTo>
                        <a:pt x="-3905" y="570712"/>
                        <a:pt x="1651" y="539755"/>
                        <a:pt x="5620" y="523880"/>
                      </a:cubicBezTo>
                      <a:cubicBezTo>
                        <a:pt x="9589" y="508005"/>
                        <a:pt x="18585" y="498481"/>
                        <a:pt x="27845" y="471493"/>
                      </a:cubicBezTo>
                      <a:cubicBezTo>
                        <a:pt x="37105" y="444506"/>
                        <a:pt x="51392" y="402436"/>
                        <a:pt x="61182" y="361955"/>
                      </a:cubicBezTo>
                      <a:cubicBezTo>
                        <a:pt x="70971" y="321474"/>
                        <a:pt x="85524" y="273849"/>
                        <a:pt x="86582" y="228605"/>
                      </a:cubicBezTo>
                      <a:cubicBezTo>
                        <a:pt x="87640" y="183361"/>
                        <a:pt x="70707" y="119333"/>
                        <a:pt x="67532" y="90493"/>
                      </a:cubicBezTo>
                      <a:cubicBezTo>
                        <a:pt x="64357" y="61654"/>
                        <a:pt x="60917" y="70120"/>
                        <a:pt x="67532" y="55568"/>
                      </a:cubicBezTo>
                      <a:cubicBezTo>
                        <a:pt x="74147" y="41016"/>
                        <a:pt x="119126" y="534"/>
                        <a:pt x="126270" y="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4" name="フリーフォーム: 図形 443">
                  <a:extLst>
                    <a:ext uri="{FF2B5EF4-FFF2-40B4-BE49-F238E27FC236}">
                      <a16:creationId xmlns:a16="http://schemas.microsoft.com/office/drawing/2014/main" id="{9920CC44-1CA0-46AC-A6FC-FF230C2BACF4}"/>
                    </a:ext>
                  </a:extLst>
                </p:cNvPr>
                <p:cNvSpPr/>
                <p:nvPr/>
              </p:nvSpPr>
              <p:spPr>
                <a:xfrm>
                  <a:off x="5391332" y="3288925"/>
                  <a:ext cx="265587" cy="832229"/>
                </a:xfrm>
                <a:custGeom>
                  <a:avLst/>
                  <a:gdLst>
                    <a:gd name="connsiteX0" fmla="*/ 6737 w 265587"/>
                    <a:gd name="connsiteY0" fmla="*/ 375 h 832229"/>
                    <a:gd name="connsiteX1" fmla="*/ 30550 w 265587"/>
                    <a:gd name="connsiteY1" fmla="*/ 60700 h 832229"/>
                    <a:gd name="connsiteX2" fmla="*/ 30550 w 265587"/>
                    <a:gd name="connsiteY2" fmla="*/ 81338 h 832229"/>
                    <a:gd name="connsiteX3" fmla="*/ 41662 w 265587"/>
                    <a:gd name="connsiteY3" fmla="*/ 109913 h 832229"/>
                    <a:gd name="connsiteX4" fmla="*/ 60712 w 265587"/>
                    <a:gd name="connsiteY4" fmla="*/ 151188 h 832229"/>
                    <a:gd name="connsiteX5" fmla="*/ 49600 w 265587"/>
                    <a:gd name="connsiteY5" fmla="*/ 197225 h 832229"/>
                    <a:gd name="connsiteX6" fmla="*/ 65475 w 265587"/>
                    <a:gd name="connsiteY6" fmla="*/ 251200 h 832229"/>
                    <a:gd name="connsiteX7" fmla="*/ 82937 w 265587"/>
                    <a:gd name="connsiteY7" fmla="*/ 295650 h 832229"/>
                    <a:gd name="connsiteX8" fmla="*/ 86112 w 265587"/>
                    <a:gd name="connsiteY8" fmla="*/ 321050 h 832229"/>
                    <a:gd name="connsiteX9" fmla="*/ 149612 w 265587"/>
                    <a:gd name="connsiteY9" fmla="*/ 408363 h 832229"/>
                    <a:gd name="connsiteX10" fmla="*/ 241687 w 265587"/>
                    <a:gd name="connsiteY10" fmla="*/ 690938 h 832229"/>
                    <a:gd name="connsiteX11" fmla="*/ 265500 w 265587"/>
                    <a:gd name="connsiteY11" fmla="*/ 819525 h 832229"/>
                    <a:gd name="connsiteX12" fmla="*/ 248037 w 265587"/>
                    <a:gd name="connsiteY12" fmla="*/ 814763 h 832229"/>
                    <a:gd name="connsiteX13" fmla="*/ 206762 w 265587"/>
                    <a:gd name="connsiteY13" fmla="*/ 706813 h 832229"/>
                    <a:gd name="connsiteX14" fmla="*/ 152787 w 265587"/>
                    <a:gd name="connsiteY14" fmla="*/ 440113 h 832229"/>
                    <a:gd name="connsiteX15" fmla="*/ 55950 w 265587"/>
                    <a:gd name="connsiteY15" fmla="*/ 176588 h 832229"/>
                    <a:gd name="connsiteX16" fmla="*/ 5150 w 265587"/>
                    <a:gd name="connsiteY16" fmla="*/ 92450 h 832229"/>
                    <a:gd name="connsiteX17" fmla="*/ 6737 w 265587"/>
                    <a:gd name="connsiteY17" fmla="*/ 375 h 832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65587" h="832229">
                      <a:moveTo>
                        <a:pt x="6737" y="375"/>
                      </a:moveTo>
                      <a:cubicBezTo>
                        <a:pt x="10970" y="-4917"/>
                        <a:pt x="26581" y="47206"/>
                        <a:pt x="30550" y="60700"/>
                      </a:cubicBezTo>
                      <a:cubicBezTo>
                        <a:pt x="34519" y="74194"/>
                        <a:pt x="28698" y="73136"/>
                        <a:pt x="30550" y="81338"/>
                      </a:cubicBezTo>
                      <a:cubicBezTo>
                        <a:pt x="32402" y="89540"/>
                        <a:pt x="36635" y="98271"/>
                        <a:pt x="41662" y="109913"/>
                      </a:cubicBezTo>
                      <a:cubicBezTo>
                        <a:pt x="46689" y="121555"/>
                        <a:pt x="59389" y="136636"/>
                        <a:pt x="60712" y="151188"/>
                      </a:cubicBezTo>
                      <a:cubicBezTo>
                        <a:pt x="62035" y="165740"/>
                        <a:pt x="48806" y="180556"/>
                        <a:pt x="49600" y="197225"/>
                      </a:cubicBezTo>
                      <a:cubicBezTo>
                        <a:pt x="50394" y="213894"/>
                        <a:pt x="59919" y="234796"/>
                        <a:pt x="65475" y="251200"/>
                      </a:cubicBezTo>
                      <a:cubicBezTo>
                        <a:pt x="71031" y="267604"/>
                        <a:pt x="79498" y="284008"/>
                        <a:pt x="82937" y="295650"/>
                      </a:cubicBezTo>
                      <a:cubicBezTo>
                        <a:pt x="86376" y="307292"/>
                        <a:pt x="75000" y="302265"/>
                        <a:pt x="86112" y="321050"/>
                      </a:cubicBezTo>
                      <a:cubicBezTo>
                        <a:pt x="97225" y="339836"/>
                        <a:pt x="123683" y="346715"/>
                        <a:pt x="149612" y="408363"/>
                      </a:cubicBezTo>
                      <a:cubicBezTo>
                        <a:pt x="175541" y="470011"/>
                        <a:pt x="222372" y="622411"/>
                        <a:pt x="241687" y="690938"/>
                      </a:cubicBezTo>
                      <a:cubicBezTo>
                        <a:pt x="261002" y="759465"/>
                        <a:pt x="264442" y="798888"/>
                        <a:pt x="265500" y="819525"/>
                      </a:cubicBezTo>
                      <a:cubicBezTo>
                        <a:pt x="266558" y="840162"/>
                        <a:pt x="257827" y="833548"/>
                        <a:pt x="248037" y="814763"/>
                      </a:cubicBezTo>
                      <a:cubicBezTo>
                        <a:pt x="238247" y="795978"/>
                        <a:pt x="222637" y="769255"/>
                        <a:pt x="206762" y="706813"/>
                      </a:cubicBezTo>
                      <a:cubicBezTo>
                        <a:pt x="190887" y="644371"/>
                        <a:pt x="177922" y="528484"/>
                        <a:pt x="152787" y="440113"/>
                      </a:cubicBezTo>
                      <a:cubicBezTo>
                        <a:pt x="127652" y="351742"/>
                        <a:pt x="80556" y="234532"/>
                        <a:pt x="55950" y="176588"/>
                      </a:cubicBezTo>
                      <a:cubicBezTo>
                        <a:pt x="31344" y="118644"/>
                        <a:pt x="15469" y="120760"/>
                        <a:pt x="5150" y="92450"/>
                      </a:cubicBezTo>
                      <a:cubicBezTo>
                        <a:pt x="-5169" y="64140"/>
                        <a:pt x="2504" y="5667"/>
                        <a:pt x="6737" y="37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5" name="フリーフォーム: 図形 444">
                  <a:extLst>
                    <a:ext uri="{FF2B5EF4-FFF2-40B4-BE49-F238E27FC236}">
                      <a16:creationId xmlns:a16="http://schemas.microsoft.com/office/drawing/2014/main" id="{547688DC-09D4-436B-BCC8-A25D5783DA2D}"/>
                    </a:ext>
                  </a:extLst>
                </p:cNvPr>
                <p:cNvSpPr/>
                <p:nvPr/>
              </p:nvSpPr>
              <p:spPr>
                <a:xfrm>
                  <a:off x="5189032" y="2356945"/>
                  <a:ext cx="134875" cy="120008"/>
                </a:xfrm>
                <a:custGeom>
                  <a:avLst/>
                  <a:gdLst>
                    <a:gd name="connsiteX0" fmla="*/ 108494 w 109206"/>
                    <a:gd name="connsiteY0" fmla="*/ 421 h 96124"/>
                    <a:gd name="connsiteX1" fmla="*/ 59811 w 109206"/>
                    <a:gd name="connsiteY1" fmla="*/ 27938 h 96124"/>
                    <a:gd name="connsiteX2" fmla="*/ 4778 w 109206"/>
                    <a:gd name="connsiteY2" fmla="*/ 95671 h 96124"/>
                    <a:gd name="connsiteX3" fmla="*/ 4778 w 109206"/>
                    <a:gd name="connsiteY3" fmla="*/ 55454 h 96124"/>
                    <a:gd name="connsiteX4" fmla="*/ 21711 w 109206"/>
                    <a:gd name="connsiteY4" fmla="*/ 15238 h 96124"/>
                    <a:gd name="connsiteX5" fmla="*/ 108494 w 109206"/>
                    <a:gd name="connsiteY5" fmla="*/ 421 h 96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9206" h="96124">
                      <a:moveTo>
                        <a:pt x="108494" y="421"/>
                      </a:moveTo>
                      <a:cubicBezTo>
                        <a:pt x="114844" y="2538"/>
                        <a:pt x="77097" y="12063"/>
                        <a:pt x="59811" y="27938"/>
                      </a:cubicBezTo>
                      <a:cubicBezTo>
                        <a:pt x="42525" y="43813"/>
                        <a:pt x="13950" y="91085"/>
                        <a:pt x="4778" y="95671"/>
                      </a:cubicBezTo>
                      <a:cubicBezTo>
                        <a:pt x="-4394" y="100257"/>
                        <a:pt x="1956" y="68860"/>
                        <a:pt x="4778" y="55454"/>
                      </a:cubicBezTo>
                      <a:cubicBezTo>
                        <a:pt x="7600" y="42048"/>
                        <a:pt x="12539" y="26174"/>
                        <a:pt x="21711" y="15238"/>
                      </a:cubicBezTo>
                      <a:cubicBezTo>
                        <a:pt x="30883" y="4302"/>
                        <a:pt x="102144" y="-1696"/>
                        <a:pt x="108494" y="42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6" name="フリーフォーム: 図形 445">
                  <a:extLst>
                    <a:ext uri="{FF2B5EF4-FFF2-40B4-BE49-F238E27FC236}">
                      <a16:creationId xmlns:a16="http://schemas.microsoft.com/office/drawing/2014/main" id="{DF4948FA-2214-481C-8453-CFB800926D2D}"/>
                    </a:ext>
                  </a:extLst>
                </p:cNvPr>
                <p:cNvSpPr/>
                <p:nvPr/>
              </p:nvSpPr>
              <p:spPr>
                <a:xfrm>
                  <a:off x="5163790" y="2435098"/>
                  <a:ext cx="82782" cy="255987"/>
                </a:xfrm>
                <a:custGeom>
                  <a:avLst/>
                  <a:gdLst>
                    <a:gd name="connsiteX0" fmla="*/ 387 w 82782"/>
                    <a:gd name="connsiteY0" fmla="*/ 3302 h 255987"/>
                    <a:gd name="connsiteX1" fmla="*/ 25787 w 82782"/>
                    <a:gd name="connsiteY1" fmla="*/ 92202 h 255987"/>
                    <a:gd name="connsiteX2" fmla="*/ 44837 w 82782"/>
                    <a:gd name="connsiteY2" fmla="*/ 208619 h 255987"/>
                    <a:gd name="connsiteX3" fmla="*/ 76587 w 82782"/>
                    <a:gd name="connsiteY3" fmla="*/ 255185 h 255987"/>
                    <a:gd name="connsiteX4" fmla="*/ 80821 w 82782"/>
                    <a:gd name="connsiteY4" fmla="*/ 174752 h 255987"/>
                    <a:gd name="connsiteX5" fmla="*/ 53304 w 82782"/>
                    <a:gd name="connsiteY5" fmla="*/ 64685 h 255987"/>
                    <a:gd name="connsiteX6" fmla="*/ 46954 w 82782"/>
                    <a:gd name="connsiteY6" fmla="*/ 22352 h 255987"/>
                    <a:gd name="connsiteX7" fmla="*/ 387 w 82782"/>
                    <a:gd name="connsiteY7" fmla="*/ 3302 h 255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2782" h="255987">
                      <a:moveTo>
                        <a:pt x="387" y="3302"/>
                      </a:moveTo>
                      <a:cubicBezTo>
                        <a:pt x="-3141" y="14944"/>
                        <a:pt x="18379" y="57983"/>
                        <a:pt x="25787" y="92202"/>
                      </a:cubicBezTo>
                      <a:cubicBezTo>
                        <a:pt x="33195" y="126421"/>
                        <a:pt x="36370" y="181455"/>
                        <a:pt x="44837" y="208619"/>
                      </a:cubicBezTo>
                      <a:cubicBezTo>
                        <a:pt x="53304" y="235783"/>
                        <a:pt x="70590" y="260829"/>
                        <a:pt x="76587" y="255185"/>
                      </a:cubicBezTo>
                      <a:cubicBezTo>
                        <a:pt x="82584" y="249541"/>
                        <a:pt x="84702" y="206502"/>
                        <a:pt x="80821" y="174752"/>
                      </a:cubicBezTo>
                      <a:cubicBezTo>
                        <a:pt x="76941" y="143002"/>
                        <a:pt x="58949" y="90085"/>
                        <a:pt x="53304" y="64685"/>
                      </a:cubicBezTo>
                      <a:cubicBezTo>
                        <a:pt x="47660" y="39285"/>
                        <a:pt x="50482" y="30819"/>
                        <a:pt x="46954" y="22352"/>
                      </a:cubicBezTo>
                      <a:cubicBezTo>
                        <a:pt x="43426" y="13885"/>
                        <a:pt x="3915" y="-8340"/>
                        <a:pt x="387" y="330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7" name="フリーフォーム: 図形 446">
                  <a:extLst>
                    <a:ext uri="{FF2B5EF4-FFF2-40B4-BE49-F238E27FC236}">
                      <a16:creationId xmlns:a16="http://schemas.microsoft.com/office/drawing/2014/main" id="{CD9E78B1-8441-4907-AFC1-F69676990AFC}"/>
                    </a:ext>
                  </a:extLst>
                </p:cNvPr>
                <p:cNvSpPr/>
                <p:nvPr/>
              </p:nvSpPr>
              <p:spPr>
                <a:xfrm>
                  <a:off x="5148963" y="2689898"/>
                  <a:ext cx="97988" cy="273505"/>
                </a:xfrm>
                <a:custGeom>
                  <a:avLst/>
                  <a:gdLst>
                    <a:gd name="connsiteX0" fmla="*/ 97764 w 97988"/>
                    <a:gd name="connsiteY0" fmla="*/ 385 h 273505"/>
                    <a:gd name="connsiteX1" fmla="*/ 80831 w 97988"/>
                    <a:gd name="connsiteY1" fmla="*/ 93519 h 273505"/>
                    <a:gd name="connsiteX2" fmla="*/ 63898 w 97988"/>
                    <a:gd name="connsiteY2" fmla="*/ 169719 h 273505"/>
                    <a:gd name="connsiteX3" fmla="*/ 40614 w 97988"/>
                    <a:gd name="connsiteY3" fmla="*/ 237452 h 273505"/>
                    <a:gd name="connsiteX4" fmla="*/ 4631 w 97988"/>
                    <a:gd name="connsiteY4" fmla="*/ 273435 h 273505"/>
                    <a:gd name="connsiteX5" fmla="*/ 4631 w 97988"/>
                    <a:gd name="connsiteY5" fmla="*/ 228985 h 273505"/>
                    <a:gd name="connsiteX6" fmla="*/ 42731 w 97988"/>
                    <a:gd name="connsiteY6" fmla="*/ 152785 h 273505"/>
                    <a:gd name="connsiteX7" fmla="*/ 68131 w 97988"/>
                    <a:gd name="connsiteY7" fmla="*/ 63885 h 273505"/>
                    <a:gd name="connsiteX8" fmla="*/ 97764 w 97988"/>
                    <a:gd name="connsiteY8" fmla="*/ 385 h 273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988" h="273505">
                      <a:moveTo>
                        <a:pt x="97764" y="385"/>
                      </a:moveTo>
                      <a:cubicBezTo>
                        <a:pt x="99881" y="5324"/>
                        <a:pt x="86475" y="65297"/>
                        <a:pt x="80831" y="93519"/>
                      </a:cubicBezTo>
                      <a:cubicBezTo>
                        <a:pt x="75187" y="121741"/>
                        <a:pt x="70601" y="145730"/>
                        <a:pt x="63898" y="169719"/>
                      </a:cubicBezTo>
                      <a:cubicBezTo>
                        <a:pt x="57195" y="193708"/>
                        <a:pt x="50492" y="220166"/>
                        <a:pt x="40614" y="237452"/>
                      </a:cubicBezTo>
                      <a:cubicBezTo>
                        <a:pt x="30736" y="254738"/>
                        <a:pt x="10628" y="274846"/>
                        <a:pt x="4631" y="273435"/>
                      </a:cubicBezTo>
                      <a:cubicBezTo>
                        <a:pt x="-1366" y="272024"/>
                        <a:pt x="-1719" y="249093"/>
                        <a:pt x="4631" y="228985"/>
                      </a:cubicBezTo>
                      <a:cubicBezTo>
                        <a:pt x="10981" y="208877"/>
                        <a:pt x="32148" y="180302"/>
                        <a:pt x="42731" y="152785"/>
                      </a:cubicBezTo>
                      <a:cubicBezTo>
                        <a:pt x="53314" y="125268"/>
                        <a:pt x="62839" y="88579"/>
                        <a:pt x="68131" y="63885"/>
                      </a:cubicBezTo>
                      <a:cubicBezTo>
                        <a:pt x="73423" y="39191"/>
                        <a:pt x="95647" y="-4554"/>
                        <a:pt x="97764" y="38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8" name="フリーフォーム: 図形 447">
                  <a:extLst>
                    <a:ext uri="{FF2B5EF4-FFF2-40B4-BE49-F238E27FC236}">
                      <a16:creationId xmlns:a16="http://schemas.microsoft.com/office/drawing/2014/main" id="{C474A7F0-E6D3-4D6A-B108-EF6712BC7682}"/>
                    </a:ext>
                  </a:extLst>
                </p:cNvPr>
                <p:cNvSpPr/>
                <p:nvPr/>
              </p:nvSpPr>
              <p:spPr>
                <a:xfrm>
                  <a:off x="5143725" y="2952365"/>
                  <a:ext cx="237437" cy="415633"/>
                </a:xfrm>
                <a:custGeom>
                  <a:avLst/>
                  <a:gdLst>
                    <a:gd name="connsiteX0" fmla="*/ 28919 w 237437"/>
                    <a:gd name="connsiteY0" fmla="*/ 385 h 415633"/>
                    <a:gd name="connsiteX1" fmla="*/ 33152 w 237437"/>
                    <a:gd name="connsiteY1" fmla="*/ 85052 h 415633"/>
                    <a:gd name="connsiteX2" fmla="*/ 58552 w 237437"/>
                    <a:gd name="connsiteY2" fmla="*/ 142202 h 415633"/>
                    <a:gd name="connsiteX3" fmla="*/ 54319 w 237437"/>
                    <a:gd name="connsiteY3" fmla="*/ 231102 h 415633"/>
                    <a:gd name="connsiteX4" fmla="*/ 28919 w 237437"/>
                    <a:gd name="connsiteY4" fmla="*/ 303068 h 415633"/>
                    <a:gd name="connsiteX5" fmla="*/ 35269 w 237437"/>
                    <a:gd name="connsiteY5" fmla="*/ 347518 h 415633"/>
                    <a:gd name="connsiteX6" fmla="*/ 107236 w 237437"/>
                    <a:gd name="connsiteY6" fmla="*/ 381385 h 415633"/>
                    <a:gd name="connsiteX7" fmla="*/ 162269 w 237437"/>
                    <a:gd name="connsiteY7" fmla="*/ 398318 h 415633"/>
                    <a:gd name="connsiteX8" fmla="*/ 234236 w 237437"/>
                    <a:gd name="connsiteY8" fmla="*/ 332702 h 415633"/>
                    <a:gd name="connsiteX9" fmla="*/ 219419 w 237437"/>
                    <a:gd name="connsiteY9" fmla="*/ 381385 h 415633"/>
                    <a:gd name="connsiteX10" fmla="*/ 170736 w 237437"/>
                    <a:gd name="connsiteY10" fmla="*/ 415252 h 415633"/>
                    <a:gd name="connsiteX11" fmla="*/ 62786 w 237437"/>
                    <a:gd name="connsiteY11" fmla="*/ 396202 h 415633"/>
                    <a:gd name="connsiteX12" fmla="*/ 7752 w 237437"/>
                    <a:gd name="connsiteY12" fmla="*/ 345402 h 415633"/>
                    <a:gd name="connsiteX13" fmla="*/ 3519 w 237437"/>
                    <a:gd name="connsiteY13" fmla="*/ 309418 h 415633"/>
                    <a:gd name="connsiteX14" fmla="*/ 37386 w 237437"/>
                    <a:gd name="connsiteY14" fmla="*/ 233218 h 415633"/>
                    <a:gd name="connsiteX15" fmla="*/ 41619 w 237437"/>
                    <a:gd name="connsiteY15" fmla="*/ 150668 h 415633"/>
                    <a:gd name="connsiteX16" fmla="*/ 7752 w 237437"/>
                    <a:gd name="connsiteY16" fmla="*/ 57535 h 415633"/>
                    <a:gd name="connsiteX17" fmla="*/ 28919 w 237437"/>
                    <a:gd name="connsiteY17" fmla="*/ 385 h 415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37437" h="415633">
                      <a:moveTo>
                        <a:pt x="28919" y="385"/>
                      </a:moveTo>
                      <a:cubicBezTo>
                        <a:pt x="33152" y="4971"/>
                        <a:pt x="28213" y="61416"/>
                        <a:pt x="33152" y="85052"/>
                      </a:cubicBezTo>
                      <a:cubicBezTo>
                        <a:pt x="38091" y="108688"/>
                        <a:pt x="55024" y="117860"/>
                        <a:pt x="58552" y="142202"/>
                      </a:cubicBezTo>
                      <a:cubicBezTo>
                        <a:pt x="62080" y="166544"/>
                        <a:pt x="59258" y="204291"/>
                        <a:pt x="54319" y="231102"/>
                      </a:cubicBezTo>
                      <a:cubicBezTo>
                        <a:pt x="49380" y="257913"/>
                        <a:pt x="32094" y="283665"/>
                        <a:pt x="28919" y="303068"/>
                      </a:cubicBezTo>
                      <a:cubicBezTo>
                        <a:pt x="25744" y="322471"/>
                        <a:pt x="22216" y="334465"/>
                        <a:pt x="35269" y="347518"/>
                      </a:cubicBezTo>
                      <a:cubicBezTo>
                        <a:pt x="48322" y="360571"/>
                        <a:pt x="86069" y="372918"/>
                        <a:pt x="107236" y="381385"/>
                      </a:cubicBezTo>
                      <a:cubicBezTo>
                        <a:pt x="128403" y="389852"/>
                        <a:pt x="141102" y="406432"/>
                        <a:pt x="162269" y="398318"/>
                      </a:cubicBezTo>
                      <a:cubicBezTo>
                        <a:pt x="183436" y="390204"/>
                        <a:pt x="224711" y="335524"/>
                        <a:pt x="234236" y="332702"/>
                      </a:cubicBezTo>
                      <a:cubicBezTo>
                        <a:pt x="243761" y="329880"/>
                        <a:pt x="230002" y="367627"/>
                        <a:pt x="219419" y="381385"/>
                      </a:cubicBezTo>
                      <a:cubicBezTo>
                        <a:pt x="208836" y="395143"/>
                        <a:pt x="196841" y="412783"/>
                        <a:pt x="170736" y="415252"/>
                      </a:cubicBezTo>
                      <a:cubicBezTo>
                        <a:pt x="144631" y="417721"/>
                        <a:pt x="89950" y="407844"/>
                        <a:pt x="62786" y="396202"/>
                      </a:cubicBezTo>
                      <a:cubicBezTo>
                        <a:pt x="35622" y="384560"/>
                        <a:pt x="17630" y="359866"/>
                        <a:pt x="7752" y="345402"/>
                      </a:cubicBezTo>
                      <a:cubicBezTo>
                        <a:pt x="-2126" y="330938"/>
                        <a:pt x="-1420" y="328115"/>
                        <a:pt x="3519" y="309418"/>
                      </a:cubicBezTo>
                      <a:cubicBezTo>
                        <a:pt x="8458" y="290721"/>
                        <a:pt x="31036" y="259676"/>
                        <a:pt x="37386" y="233218"/>
                      </a:cubicBezTo>
                      <a:cubicBezTo>
                        <a:pt x="43736" y="206760"/>
                        <a:pt x="46558" y="179948"/>
                        <a:pt x="41619" y="150668"/>
                      </a:cubicBezTo>
                      <a:cubicBezTo>
                        <a:pt x="36680" y="121388"/>
                        <a:pt x="12691" y="81877"/>
                        <a:pt x="7752" y="57535"/>
                      </a:cubicBezTo>
                      <a:cubicBezTo>
                        <a:pt x="2813" y="33193"/>
                        <a:pt x="24686" y="-4201"/>
                        <a:pt x="28919" y="38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9" name="フリーフォーム: 図形 448">
                  <a:extLst>
                    <a:ext uri="{FF2B5EF4-FFF2-40B4-BE49-F238E27FC236}">
                      <a16:creationId xmlns:a16="http://schemas.microsoft.com/office/drawing/2014/main" id="{93D33F10-78E3-4B96-BB9D-3A0F66F7F6A6}"/>
                    </a:ext>
                  </a:extLst>
                </p:cNvPr>
                <p:cNvSpPr/>
                <p:nvPr/>
              </p:nvSpPr>
              <p:spPr>
                <a:xfrm>
                  <a:off x="5223192" y="2449404"/>
                  <a:ext cx="44837" cy="170061"/>
                </a:xfrm>
                <a:custGeom>
                  <a:avLst/>
                  <a:gdLst>
                    <a:gd name="connsiteX0" fmla="*/ 9777 w 44837"/>
                    <a:gd name="connsiteY0" fmla="*/ 109 h 170061"/>
                    <a:gd name="connsiteX1" fmla="*/ 41527 w 44837"/>
                    <a:gd name="connsiteY1" fmla="*/ 52496 h 170061"/>
                    <a:gd name="connsiteX2" fmla="*/ 41527 w 44837"/>
                    <a:gd name="connsiteY2" fmla="*/ 106471 h 170061"/>
                    <a:gd name="connsiteX3" fmla="*/ 20890 w 44837"/>
                    <a:gd name="connsiteY3" fmla="*/ 169971 h 170061"/>
                    <a:gd name="connsiteX4" fmla="*/ 8190 w 44837"/>
                    <a:gd name="connsiteY4" fmla="*/ 119171 h 170061"/>
                    <a:gd name="connsiteX5" fmla="*/ 252 w 44837"/>
                    <a:gd name="connsiteY5" fmla="*/ 66784 h 170061"/>
                    <a:gd name="connsiteX6" fmla="*/ 9777 w 44837"/>
                    <a:gd name="connsiteY6" fmla="*/ 109 h 170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4837" h="170061">
                      <a:moveTo>
                        <a:pt x="9777" y="109"/>
                      </a:moveTo>
                      <a:cubicBezTo>
                        <a:pt x="16656" y="-2272"/>
                        <a:pt x="36235" y="34769"/>
                        <a:pt x="41527" y="52496"/>
                      </a:cubicBezTo>
                      <a:cubicBezTo>
                        <a:pt x="46819" y="70223"/>
                        <a:pt x="44966" y="86892"/>
                        <a:pt x="41527" y="106471"/>
                      </a:cubicBezTo>
                      <a:cubicBezTo>
                        <a:pt x="38088" y="126050"/>
                        <a:pt x="26446" y="167854"/>
                        <a:pt x="20890" y="169971"/>
                      </a:cubicBezTo>
                      <a:cubicBezTo>
                        <a:pt x="15334" y="172088"/>
                        <a:pt x="11630" y="136369"/>
                        <a:pt x="8190" y="119171"/>
                      </a:cubicBezTo>
                      <a:cubicBezTo>
                        <a:pt x="4750" y="101973"/>
                        <a:pt x="1575" y="81865"/>
                        <a:pt x="252" y="66784"/>
                      </a:cubicBezTo>
                      <a:cubicBezTo>
                        <a:pt x="-1071" y="51703"/>
                        <a:pt x="2898" y="2490"/>
                        <a:pt x="9777" y="10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0" name="フリーフォーム: 図形 449">
                  <a:extLst>
                    <a:ext uri="{FF2B5EF4-FFF2-40B4-BE49-F238E27FC236}">
                      <a16:creationId xmlns:a16="http://schemas.microsoft.com/office/drawing/2014/main" id="{BE6BE8FB-3D71-444E-80B9-2FA313B6B56B}"/>
                    </a:ext>
                  </a:extLst>
                </p:cNvPr>
                <p:cNvSpPr/>
                <p:nvPr/>
              </p:nvSpPr>
              <p:spPr>
                <a:xfrm>
                  <a:off x="5280219" y="2720507"/>
                  <a:ext cx="21067" cy="175860"/>
                </a:xfrm>
                <a:custGeom>
                  <a:avLst/>
                  <a:gdLst>
                    <a:gd name="connsiteX0" fmla="*/ 16250 w 21067"/>
                    <a:gd name="connsiteY0" fmla="*/ 468 h 175860"/>
                    <a:gd name="connsiteX1" fmla="*/ 6725 w 21067"/>
                    <a:gd name="connsiteY1" fmla="*/ 83018 h 175860"/>
                    <a:gd name="connsiteX2" fmla="*/ 21013 w 21067"/>
                    <a:gd name="connsiteY2" fmla="*/ 175093 h 175860"/>
                    <a:gd name="connsiteX3" fmla="*/ 375 w 21067"/>
                    <a:gd name="connsiteY3" fmla="*/ 121118 h 175860"/>
                    <a:gd name="connsiteX4" fmla="*/ 16250 w 21067"/>
                    <a:gd name="connsiteY4" fmla="*/ 468 h 175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67" h="175860">
                      <a:moveTo>
                        <a:pt x="16250" y="468"/>
                      </a:moveTo>
                      <a:cubicBezTo>
                        <a:pt x="17308" y="-5882"/>
                        <a:pt x="5931" y="53914"/>
                        <a:pt x="6725" y="83018"/>
                      </a:cubicBezTo>
                      <a:cubicBezTo>
                        <a:pt x="7519" y="112122"/>
                        <a:pt x="22071" y="168743"/>
                        <a:pt x="21013" y="175093"/>
                      </a:cubicBezTo>
                      <a:cubicBezTo>
                        <a:pt x="19955" y="181443"/>
                        <a:pt x="3550" y="147047"/>
                        <a:pt x="375" y="121118"/>
                      </a:cubicBezTo>
                      <a:cubicBezTo>
                        <a:pt x="-2800" y="95189"/>
                        <a:pt x="15192" y="6818"/>
                        <a:pt x="16250" y="46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1" name="フリーフォーム: 図形 450">
                  <a:extLst>
                    <a:ext uri="{FF2B5EF4-FFF2-40B4-BE49-F238E27FC236}">
                      <a16:creationId xmlns:a16="http://schemas.microsoft.com/office/drawing/2014/main" id="{32B75220-DCA2-4BBE-B9E4-855CB6338CEA}"/>
                    </a:ext>
                  </a:extLst>
                </p:cNvPr>
                <p:cNvSpPr/>
                <p:nvPr/>
              </p:nvSpPr>
              <p:spPr>
                <a:xfrm>
                  <a:off x="5251756" y="3268663"/>
                  <a:ext cx="111091" cy="66968"/>
                </a:xfrm>
                <a:custGeom>
                  <a:avLst/>
                  <a:gdLst>
                    <a:gd name="connsiteX0" fmla="*/ 101863 w 111091"/>
                    <a:gd name="connsiteY0" fmla="*/ 0 h 66968"/>
                    <a:gd name="connsiteX1" fmla="*/ 57413 w 111091"/>
                    <a:gd name="connsiteY1" fmla="*/ 58737 h 66968"/>
                    <a:gd name="connsiteX2" fmla="*/ 38363 w 111091"/>
                    <a:gd name="connsiteY2" fmla="*/ 58737 h 66968"/>
                    <a:gd name="connsiteX3" fmla="*/ 1851 w 111091"/>
                    <a:gd name="connsiteY3" fmla="*/ 66675 h 66968"/>
                    <a:gd name="connsiteX4" fmla="*/ 101863 w 111091"/>
                    <a:gd name="connsiteY4" fmla="*/ 58737 h 66968"/>
                    <a:gd name="connsiteX5" fmla="*/ 101863 w 111091"/>
                    <a:gd name="connsiteY5" fmla="*/ 0 h 66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1091" h="66968">
                      <a:moveTo>
                        <a:pt x="101863" y="0"/>
                      </a:moveTo>
                      <a:cubicBezTo>
                        <a:pt x="94455" y="0"/>
                        <a:pt x="67996" y="48948"/>
                        <a:pt x="57413" y="58737"/>
                      </a:cubicBezTo>
                      <a:cubicBezTo>
                        <a:pt x="46830" y="68526"/>
                        <a:pt x="47623" y="57414"/>
                        <a:pt x="38363" y="58737"/>
                      </a:cubicBezTo>
                      <a:cubicBezTo>
                        <a:pt x="29103" y="60060"/>
                        <a:pt x="-8732" y="66675"/>
                        <a:pt x="1851" y="66675"/>
                      </a:cubicBezTo>
                      <a:cubicBezTo>
                        <a:pt x="12434" y="66675"/>
                        <a:pt x="85459" y="69320"/>
                        <a:pt x="101863" y="58737"/>
                      </a:cubicBezTo>
                      <a:cubicBezTo>
                        <a:pt x="118267" y="48154"/>
                        <a:pt x="109271" y="0"/>
                        <a:pt x="101863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2" name="フリーフォーム: 図形 451">
                  <a:extLst>
                    <a:ext uri="{FF2B5EF4-FFF2-40B4-BE49-F238E27FC236}">
                      <a16:creationId xmlns:a16="http://schemas.microsoft.com/office/drawing/2014/main" id="{A918E587-CB71-4242-A929-CDD5C49FF096}"/>
                    </a:ext>
                  </a:extLst>
                </p:cNvPr>
                <p:cNvSpPr/>
                <p:nvPr/>
              </p:nvSpPr>
              <p:spPr>
                <a:xfrm>
                  <a:off x="5218521" y="3055685"/>
                  <a:ext cx="71632" cy="162574"/>
                </a:xfrm>
                <a:custGeom>
                  <a:avLst/>
                  <a:gdLst>
                    <a:gd name="connsiteX0" fmla="*/ 71598 w 71632"/>
                    <a:gd name="connsiteY0" fmla="*/ 253 h 162574"/>
                    <a:gd name="connsiteX1" fmla="*/ 17623 w 71632"/>
                    <a:gd name="connsiteY1" fmla="*/ 105028 h 162574"/>
                    <a:gd name="connsiteX2" fmla="*/ 161 w 71632"/>
                    <a:gd name="connsiteY2" fmla="*/ 162178 h 162574"/>
                    <a:gd name="connsiteX3" fmla="*/ 25561 w 71632"/>
                    <a:gd name="connsiteY3" fmla="*/ 78040 h 162574"/>
                    <a:gd name="connsiteX4" fmla="*/ 71598 w 71632"/>
                    <a:gd name="connsiteY4" fmla="*/ 253 h 162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632" h="162574">
                      <a:moveTo>
                        <a:pt x="71598" y="253"/>
                      </a:moveTo>
                      <a:cubicBezTo>
                        <a:pt x="70275" y="4751"/>
                        <a:pt x="29529" y="78041"/>
                        <a:pt x="17623" y="105028"/>
                      </a:cubicBezTo>
                      <a:cubicBezTo>
                        <a:pt x="5717" y="132015"/>
                        <a:pt x="-1162" y="166676"/>
                        <a:pt x="161" y="162178"/>
                      </a:cubicBezTo>
                      <a:cubicBezTo>
                        <a:pt x="1484" y="157680"/>
                        <a:pt x="15242" y="103705"/>
                        <a:pt x="25561" y="78040"/>
                      </a:cubicBezTo>
                      <a:cubicBezTo>
                        <a:pt x="35880" y="52375"/>
                        <a:pt x="72921" y="-4245"/>
                        <a:pt x="71598" y="25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3" name="フリーフォーム: 図形 452">
                  <a:extLst>
                    <a:ext uri="{FF2B5EF4-FFF2-40B4-BE49-F238E27FC236}">
                      <a16:creationId xmlns:a16="http://schemas.microsoft.com/office/drawing/2014/main" id="{E41E62B5-276C-4758-AF35-B777D279CCEE}"/>
                    </a:ext>
                  </a:extLst>
                </p:cNvPr>
                <p:cNvSpPr/>
                <p:nvPr/>
              </p:nvSpPr>
              <p:spPr>
                <a:xfrm>
                  <a:off x="8374621" y="2263696"/>
                  <a:ext cx="76285" cy="117586"/>
                </a:xfrm>
                <a:custGeom>
                  <a:avLst/>
                  <a:gdLst>
                    <a:gd name="connsiteX0" fmla="*/ 11 w 76285"/>
                    <a:gd name="connsiteY0" fmla="*/ 79 h 117586"/>
                    <a:gd name="connsiteX1" fmla="*/ 55573 w 76285"/>
                    <a:gd name="connsiteY1" fmla="*/ 33417 h 117586"/>
                    <a:gd name="connsiteX2" fmla="*/ 63511 w 76285"/>
                    <a:gd name="connsiteY2" fmla="*/ 74692 h 117586"/>
                    <a:gd name="connsiteX3" fmla="*/ 58748 w 76285"/>
                    <a:gd name="connsiteY3" fmla="*/ 117554 h 117586"/>
                    <a:gd name="connsiteX4" fmla="*/ 76211 w 76285"/>
                    <a:gd name="connsiteY4" fmla="*/ 81042 h 117586"/>
                    <a:gd name="connsiteX5" fmla="*/ 50811 w 76285"/>
                    <a:gd name="connsiteY5" fmla="*/ 42942 h 117586"/>
                    <a:gd name="connsiteX6" fmla="*/ 11 w 76285"/>
                    <a:gd name="connsiteY6" fmla="*/ 79 h 117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285" h="117586">
                      <a:moveTo>
                        <a:pt x="11" y="79"/>
                      </a:moveTo>
                      <a:cubicBezTo>
                        <a:pt x="805" y="-1509"/>
                        <a:pt x="44990" y="20982"/>
                        <a:pt x="55573" y="33417"/>
                      </a:cubicBezTo>
                      <a:cubicBezTo>
                        <a:pt x="66156" y="45852"/>
                        <a:pt x="62982" y="60669"/>
                        <a:pt x="63511" y="74692"/>
                      </a:cubicBezTo>
                      <a:cubicBezTo>
                        <a:pt x="64040" y="88715"/>
                        <a:pt x="56631" y="116496"/>
                        <a:pt x="58748" y="117554"/>
                      </a:cubicBezTo>
                      <a:cubicBezTo>
                        <a:pt x="60865" y="118612"/>
                        <a:pt x="77534" y="93477"/>
                        <a:pt x="76211" y="81042"/>
                      </a:cubicBezTo>
                      <a:cubicBezTo>
                        <a:pt x="74888" y="68607"/>
                        <a:pt x="61923" y="50086"/>
                        <a:pt x="50811" y="42942"/>
                      </a:cubicBezTo>
                      <a:cubicBezTo>
                        <a:pt x="39699" y="35798"/>
                        <a:pt x="-783" y="1667"/>
                        <a:pt x="11" y="7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4" name="フリーフォーム: 図形 453">
                  <a:extLst>
                    <a:ext uri="{FF2B5EF4-FFF2-40B4-BE49-F238E27FC236}">
                      <a16:creationId xmlns:a16="http://schemas.microsoft.com/office/drawing/2014/main" id="{70327949-C18F-45FC-A81A-C5A69B6788DC}"/>
                    </a:ext>
                  </a:extLst>
                </p:cNvPr>
                <p:cNvSpPr/>
                <p:nvPr/>
              </p:nvSpPr>
              <p:spPr>
                <a:xfrm>
                  <a:off x="8414814" y="2354261"/>
                  <a:ext cx="54055" cy="522956"/>
                </a:xfrm>
                <a:custGeom>
                  <a:avLst/>
                  <a:gdLst>
                    <a:gd name="connsiteX0" fmla="*/ 39193 w 54055"/>
                    <a:gd name="connsiteY0" fmla="*/ 2 h 522956"/>
                    <a:gd name="connsiteX1" fmla="*/ 10618 w 54055"/>
                    <a:gd name="connsiteY1" fmla="*/ 117477 h 522956"/>
                    <a:gd name="connsiteX2" fmla="*/ 1093 w 54055"/>
                    <a:gd name="connsiteY2" fmla="*/ 280989 h 522956"/>
                    <a:gd name="connsiteX3" fmla="*/ 1093 w 54055"/>
                    <a:gd name="connsiteY3" fmla="*/ 295277 h 522956"/>
                    <a:gd name="connsiteX4" fmla="*/ 9030 w 54055"/>
                    <a:gd name="connsiteY4" fmla="*/ 327027 h 522956"/>
                    <a:gd name="connsiteX5" fmla="*/ 23318 w 54055"/>
                    <a:gd name="connsiteY5" fmla="*/ 400052 h 522956"/>
                    <a:gd name="connsiteX6" fmla="*/ 53480 w 54055"/>
                    <a:gd name="connsiteY6" fmla="*/ 522289 h 522956"/>
                    <a:gd name="connsiteX7" fmla="*/ 42368 w 54055"/>
                    <a:gd name="connsiteY7" fmla="*/ 444502 h 522956"/>
                    <a:gd name="connsiteX8" fmla="*/ 32843 w 54055"/>
                    <a:gd name="connsiteY8" fmla="*/ 347664 h 522956"/>
                    <a:gd name="connsiteX9" fmla="*/ 31255 w 54055"/>
                    <a:gd name="connsiteY9" fmla="*/ 225427 h 522956"/>
                    <a:gd name="connsiteX10" fmla="*/ 47130 w 54055"/>
                    <a:gd name="connsiteY10" fmla="*/ 114302 h 522956"/>
                    <a:gd name="connsiteX11" fmla="*/ 39193 w 54055"/>
                    <a:gd name="connsiteY11" fmla="*/ 2 h 522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4055" h="522956">
                      <a:moveTo>
                        <a:pt x="39193" y="2"/>
                      </a:moveTo>
                      <a:cubicBezTo>
                        <a:pt x="33108" y="531"/>
                        <a:pt x="16968" y="70646"/>
                        <a:pt x="10618" y="117477"/>
                      </a:cubicBezTo>
                      <a:cubicBezTo>
                        <a:pt x="4268" y="164308"/>
                        <a:pt x="2680" y="251356"/>
                        <a:pt x="1093" y="280989"/>
                      </a:cubicBezTo>
                      <a:cubicBezTo>
                        <a:pt x="-494" y="310622"/>
                        <a:pt x="-230" y="287604"/>
                        <a:pt x="1093" y="295277"/>
                      </a:cubicBezTo>
                      <a:cubicBezTo>
                        <a:pt x="2416" y="302950"/>
                        <a:pt x="5326" y="309565"/>
                        <a:pt x="9030" y="327027"/>
                      </a:cubicBezTo>
                      <a:cubicBezTo>
                        <a:pt x="12734" y="344489"/>
                        <a:pt x="15910" y="367509"/>
                        <a:pt x="23318" y="400052"/>
                      </a:cubicBezTo>
                      <a:cubicBezTo>
                        <a:pt x="30726" y="432595"/>
                        <a:pt x="50305" y="514881"/>
                        <a:pt x="53480" y="522289"/>
                      </a:cubicBezTo>
                      <a:cubicBezTo>
                        <a:pt x="56655" y="529697"/>
                        <a:pt x="45807" y="473606"/>
                        <a:pt x="42368" y="444502"/>
                      </a:cubicBezTo>
                      <a:cubicBezTo>
                        <a:pt x="38929" y="415398"/>
                        <a:pt x="34695" y="384176"/>
                        <a:pt x="32843" y="347664"/>
                      </a:cubicBezTo>
                      <a:cubicBezTo>
                        <a:pt x="30991" y="311152"/>
                        <a:pt x="28874" y="264321"/>
                        <a:pt x="31255" y="225427"/>
                      </a:cubicBezTo>
                      <a:cubicBezTo>
                        <a:pt x="33636" y="186533"/>
                        <a:pt x="45278" y="147904"/>
                        <a:pt x="47130" y="114302"/>
                      </a:cubicBezTo>
                      <a:cubicBezTo>
                        <a:pt x="48982" y="80700"/>
                        <a:pt x="45278" y="-527"/>
                        <a:pt x="39193" y="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5" name="フリーフォーム: 図形 454">
                  <a:extLst>
                    <a:ext uri="{FF2B5EF4-FFF2-40B4-BE49-F238E27FC236}">
                      <a16:creationId xmlns:a16="http://schemas.microsoft.com/office/drawing/2014/main" id="{F82CEE6E-EA4F-475F-9989-FE15B21A4241}"/>
                    </a:ext>
                  </a:extLst>
                </p:cNvPr>
                <p:cNvSpPr/>
                <p:nvPr/>
              </p:nvSpPr>
              <p:spPr>
                <a:xfrm>
                  <a:off x="8463328" y="2807519"/>
                  <a:ext cx="58963" cy="521473"/>
                </a:xfrm>
                <a:custGeom>
                  <a:avLst/>
                  <a:gdLst>
                    <a:gd name="connsiteX0" fmla="*/ 12904 w 58963"/>
                    <a:gd name="connsiteY0" fmla="*/ 769 h 521473"/>
                    <a:gd name="connsiteX1" fmla="*/ 12904 w 58963"/>
                    <a:gd name="connsiteY1" fmla="*/ 88081 h 521473"/>
                    <a:gd name="connsiteX2" fmla="*/ 4966 w 58963"/>
                    <a:gd name="connsiteY2" fmla="*/ 203969 h 521473"/>
                    <a:gd name="connsiteX3" fmla="*/ 22429 w 58963"/>
                    <a:gd name="connsiteY3" fmla="*/ 321444 h 521473"/>
                    <a:gd name="connsiteX4" fmla="*/ 25604 w 58963"/>
                    <a:gd name="connsiteY4" fmla="*/ 405581 h 521473"/>
                    <a:gd name="connsiteX5" fmla="*/ 25604 w 58963"/>
                    <a:gd name="connsiteY5" fmla="*/ 454794 h 521473"/>
                    <a:gd name="connsiteX6" fmla="*/ 14491 w 58963"/>
                    <a:gd name="connsiteY6" fmla="*/ 521469 h 521473"/>
                    <a:gd name="connsiteX7" fmla="*/ 43066 w 58963"/>
                    <a:gd name="connsiteY7" fmla="*/ 451619 h 521473"/>
                    <a:gd name="connsiteX8" fmla="*/ 58941 w 58963"/>
                    <a:gd name="connsiteY8" fmla="*/ 377006 h 521473"/>
                    <a:gd name="connsiteX9" fmla="*/ 39891 w 58963"/>
                    <a:gd name="connsiteY9" fmla="*/ 146819 h 521473"/>
                    <a:gd name="connsiteX10" fmla="*/ 1791 w 58963"/>
                    <a:gd name="connsiteY10" fmla="*/ 49981 h 521473"/>
                    <a:gd name="connsiteX11" fmla="*/ 12904 w 58963"/>
                    <a:gd name="connsiteY11" fmla="*/ 769 h 521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8963" h="521473">
                      <a:moveTo>
                        <a:pt x="12904" y="769"/>
                      </a:moveTo>
                      <a:cubicBezTo>
                        <a:pt x="14756" y="7119"/>
                        <a:pt x="14227" y="54214"/>
                        <a:pt x="12904" y="88081"/>
                      </a:cubicBezTo>
                      <a:cubicBezTo>
                        <a:pt x="11581" y="121948"/>
                        <a:pt x="3379" y="165075"/>
                        <a:pt x="4966" y="203969"/>
                      </a:cubicBezTo>
                      <a:cubicBezTo>
                        <a:pt x="6553" y="242863"/>
                        <a:pt x="18989" y="287842"/>
                        <a:pt x="22429" y="321444"/>
                      </a:cubicBezTo>
                      <a:cubicBezTo>
                        <a:pt x="25869" y="355046"/>
                        <a:pt x="25075" y="383356"/>
                        <a:pt x="25604" y="405581"/>
                      </a:cubicBezTo>
                      <a:cubicBezTo>
                        <a:pt x="26133" y="427806"/>
                        <a:pt x="27456" y="435480"/>
                        <a:pt x="25604" y="454794"/>
                      </a:cubicBezTo>
                      <a:cubicBezTo>
                        <a:pt x="23752" y="474108"/>
                        <a:pt x="11581" y="521998"/>
                        <a:pt x="14491" y="521469"/>
                      </a:cubicBezTo>
                      <a:cubicBezTo>
                        <a:pt x="17401" y="520940"/>
                        <a:pt x="35658" y="475696"/>
                        <a:pt x="43066" y="451619"/>
                      </a:cubicBezTo>
                      <a:cubicBezTo>
                        <a:pt x="50474" y="427542"/>
                        <a:pt x="59470" y="427806"/>
                        <a:pt x="58941" y="377006"/>
                      </a:cubicBezTo>
                      <a:cubicBezTo>
                        <a:pt x="58412" y="326206"/>
                        <a:pt x="49416" y="201323"/>
                        <a:pt x="39891" y="146819"/>
                      </a:cubicBezTo>
                      <a:cubicBezTo>
                        <a:pt x="30366" y="92315"/>
                        <a:pt x="8935" y="71148"/>
                        <a:pt x="1791" y="49981"/>
                      </a:cubicBezTo>
                      <a:cubicBezTo>
                        <a:pt x="-5353" y="28814"/>
                        <a:pt x="11052" y="-5581"/>
                        <a:pt x="12904" y="76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6" name="フリーフォーム: 図形 455">
                  <a:extLst>
                    <a:ext uri="{FF2B5EF4-FFF2-40B4-BE49-F238E27FC236}">
                      <a16:creationId xmlns:a16="http://schemas.microsoft.com/office/drawing/2014/main" id="{CCFF63E7-A1E5-415C-8628-78F9643BE4A3}"/>
                    </a:ext>
                  </a:extLst>
                </p:cNvPr>
                <p:cNvSpPr/>
                <p:nvPr/>
              </p:nvSpPr>
              <p:spPr>
                <a:xfrm>
                  <a:off x="8222466" y="3263872"/>
                  <a:ext cx="274821" cy="123267"/>
                </a:xfrm>
                <a:custGeom>
                  <a:avLst/>
                  <a:gdLst>
                    <a:gd name="connsiteX0" fmla="*/ 12466 w 274821"/>
                    <a:gd name="connsiteY0" fmla="*/ 28 h 123267"/>
                    <a:gd name="connsiteX1" fmla="*/ 68028 w 274821"/>
                    <a:gd name="connsiteY1" fmla="*/ 77816 h 123267"/>
                    <a:gd name="connsiteX2" fmla="*/ 114066 w 274821"/>
                    <a:gd name="connsiteY2" fmla="*/ 96866 h 123267"/>
                    <a:gd name="connsiteX3" fmla="*/ 179153 w 274821"/>
                    <a:gd name="connsiteY3" fmla="*/ 90516 h 123267"/>
                    <a:gd name="connsiteX4" fmla="*/ 274403 w 274821"/>
                    <a:gd name="connsiteY4" fmla="*/ 47653 h 123267"/>
                    <a:gd name="connsiteX5" fmla="*/ 207728 w 274821"/>
                    <a:gd name="connsiteY5" fmla="*/ 111153 h 123267"/>
                    <a:gd name="connsiteX6" fmla="*/ 66441 w 274821"/>
                    <a:gd name="connsiteY6" fmla="*/ 120678 h 123267"/>
                    <a:gd name="connsiteX7" fmla="*/ 4528 w 274821"/>
                    <a:gd name="connsiteY7" fmla="*/ 79403 h 123267"/>
                    <a:gd name="connsiteX8" fmla="*/ 4528 w 274821"/>
                    <a:gd name="connsiteY8" fmla="*/ 68291 h 123267"/>
                    <a:gd name="connsiteX9" fmla="*/ 12466 w 274821"/>
                    <a:gd name="connsiteY9" fmla="*/ 28 h 123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4821" h="123267">
                      <a:moveTo>
                        <a:pt x="12466" y="28"/>
                      </a:moveTo>
                      <a:cubicBezTo>
                        <a:pt x="23049" y="1616"/>
                        <a:pt x="51095" y="61676"/>
                        <a:pt x="68028" y="77816"/>
                      </a:cubicBezTo>
                      <a:cubicBezTo>
                        <a:pt x="84961" y="93956"/>
                        <a:pt x="95545" y="94749"/>
                        <a:pt x="114066" y="96866"/>
                      </a:cubicBezTo>
                      <a:cubicBezTo>
                        <a:pt x="132587" y="98983"/>
                        <a:pt x="152430" y="98718"/>
                        <a:pt x="179153" y="90516"/>
                      </a:cubicBezTo>
                      <a:cubicBezTo>
                        <a:pt x="205876" y="82314"/>
                        <a:pt x="269641" y="44214"/>
                        <a:pt x="274403" y="47653"/>
                      </a:cubicBezTo>
                      <a:cubicBezTo>
                        <a:pt x="279166" y="51093"/>
                        <a:pt x="242388" y="98982"/>
                        <a:pt x="207728" y="111153"/>
                      </a:cubicBezTo>
                      <a:cubicBezTo>
                        <a:pt x="173068" y="123324"/>
                        <a:pt x="100308" y="125970"/>
                        <a:pt x="66441" y="120678"/>
                      </a:cubicBezTo>
                      <a:cubicBezTo>
                        <a:pt x="32574" y="115386"/>
                        <a:pt x="14847" y="88134"/>
                        <a:pt x="4528" y="79403"/>
                      </a:cubicBezTo>
                      <a:cubicBezTo>
                        <a:pt x="-5791" y="70672"/>
                        <a:pt x="4792" y="73583"/>
                        <a:pt x="4528" y="68291"/>
                      </a:cubicBezTo>
                      <a:cubicBezTo>
                        <a:pt x="4264" y="62999"/>
                        <a:pt x="1883" y="-1560"/>
                        <a:pt x="12466" y="2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7" name="フリーフォーム: 図形 456">
                  <a:extLst>
                    <a:ext uri="{FF2B5EF4-FFF2-40B4-BE49-F238E27FC236}">
                      <a16:creationId xmlns:a16="http://schemas.microsoft.com/office/drawing/2014/main" id="{1BBD587D-D5E0-476D-AB38-AAD8754880C2}"/>
                    </a:ext>
                  </a:extLst>
                </p:cNvPr>
                <p:cNvSpPr/>
                <p:nvPr/>
              </p:nvSpPr>
              <p:spPr>
                <a:xfrm>
                  <a:off x="8339245" y="2397068"/>
                  <a:ext cx="77154" cy="189898"/>
                </a:xfrm>
                <a:custGeom>
                  <a:avLst/>
                  <a:gdLst>
                    <a:gd name="connsiteX0" fmla="*/ 73487 w 77154"/>
                    <a:gd name="connsiteY0" fmla="*/ 57 h 189898"/>
                    <a:gd name="connsiteX1" fmla="*/ 6812 w 77154"/>
                    <a:gd name="connsiteY1" fmla="*/ 65145 h 189898"/>
                    <a:gd name="connsiteX2" fmla="*/ 3637 w 77154"/>
                    <a:gd name="connsiteY2" fmla="*/ 108007 h 189898"/>
                    <a:gd name="connsiteX3" fmla="*/ 19512 w 77154"/>
                    <a:gd name="connsiteY3" fmla="*/ 160395 h 189898"/>
                    <a:gd name="connsiteX4" fmla="*/ 44912 w 77154"/>
                    <a:gd name="connsiteY4" fmla="*/ 188970 h 189898"/>
                    <a:gd name="connsiteX5" fmla="*/ 59199 w 77154"/>
                    <a:gd name="connsiteY5" fmla="*/ 127057 h 189898"/>
                    <a:gd name="connsiteX6" fmla="*/ 65549 w 77154"/>
                    <a:gd name="connsiteY6" fmla="*/ 82607 h 189898"/>
                    <a:gd name="connsiteX7" fmla="*/ 67137 w 77154"/>
                    <a:gd name="connsiteY7" fmla="*/ 54032 h 189898"/>
                    <a:gd name="connsiteX8" fmla="*/ 73487 w 77154"/>
                    <a:gd name="connsiteY8" fmla="*/ 57 h 189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7154" h="189898">
                      <a:moveTo>
                        <a:pt x="73487" y="57"/>
                      </a:moveTo>
                      <a:cubicBezTo>
                        <a:pt x="63433" y="1909"/>
                        <a:pt x="18454" y="47153"/>
                        <a:pt x="6812" y="65145"/>
                      </a:cubicBezTo>
                      <a:cubicBezTo>
                        <a:pt x="-4830" y="83137"/>
                        <a:pt x="1520" y="92132"/>
                        <a:pt x="3637" y="108007"/>
                      </a:cubicBezTo>
                      <a:cubicBezTo>
                        <a:pt x="5754" y="123882"/>
                        <a:pt x="12633" y="146901"/>
                        <a:pt x="19512" y="160395"/>
                      </a:cubicBezTo>
                      <a:cubicBezTo>
                        <a:pt x="26391" y="173889"/>
                        <a:pt x="38297" y="194526"/>
                        <a:pt x="44912" y="188970"/>
                      </a:cubicBezTo>
                      <a:cubicBezTo>
                        <a:pt x="51526" y="183414"/>
                        <a:pt x="55760" y="144784"/>
                        <a:pt x="59199" y="127057"/>
                      </a:cubicBezTo>
                      <a:cubicBezTo>
                        <a:pt x="62638" y="109330"/>
                        <a:pt x="64226" y="94778"/>
                        <a:pt x="65549" y="82607"/>
                      </a:cubicBezTo>
                      <a:cubicBezTo>
                        <a:pt x="66872" y="70436"/>
                        <a:pt x="64226" y="66203"/>
                        <a:pt x="67137" y="54032"/>
                      </a:cubicBezTo>
                      <a:cubicBezTo>
                        <a:pt x="70047" y="41861"/>
                        <a:pt x="83541" y="-1795"/>
                        <a:pt x="73487" y="5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8" name="フリーフォーム: 図形 457">
                  <a:extLst>
                    <a:ext uri="{FF2B5EF4-FFF2-40B4-BE49-F238E27FC236}">
                      <a16:creationId xmlns:a16="http://schemas.microsoft.com/office/drawing/2014/main" id="{84D7B593-A241-4444-9F53-329F7513E19A}"/>
                    </a:ext>
                  </a:extLst>
                </p:cNvPr>
                <p:cNvSpPr/>
                <p:nvPr/>
              </p:nvSpPr>
              <p:spPr>
                <a:xfrm>
                  <a:off x="8268260" y="2647941"/>
                  <a:ext cx="95320" cy="221093"/>
                </a:xfrm>
                <a:custGeom>
                  <a:avLst/>
                  <a:gdLst>
                    <a:gd name="connsiteX0" fmla="*/ 3184 w 95320"/>
                    <a:gd name="connsiteY0" fmla="*/ 9 h 221093"/>
                    <a:gd name="connsiteX1" fmla="*/ 23822 w 95320"/>
                    <a:gd name="connsiteY1" fmla="*/ 114309 h 221093"/>
                    <a:gd name="connsiteX2" fmla="*/ 42872 w 95320"/>
                    <a:gd name="connsiteY2" fmla="*/ 153997 h 221093"/>
                    <a:gd name="connsiteX3" fmla="*/ 95259 w 95320"/>
                    <a:gd name="connsiteY3" fmla="*/ 219084 h 221093"/>
                    <a:gd name="connsiteX4" fmla="*/ 52397 w 95320"/>
                    <a:gd name="connsiteY4" fmla="*/ 196859 h 221093"/>
                    <a:gd name="connsiteX5" fmla="*/ 4772 w 95320"/>
                    <a:gd name="connsiteY5" fmla="*/ 120659 h 221093"/>
                    <a:gd name="connsiteX6" fmla="*/ 3184 w 95320"/>
                    <a:gd name="connsiteY6" fmla="*/ 9 h 221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320" h="221093">
                      <a:moveTo>
                        <a:pt x="3184" y="9"/>
                      </a:moveTo>
                      <a:cubicBezTo>
                        <a:pt x="6359" y="-1049"/>
                        <a:pt x="17207" y="88644"/>
                        <a:pt x="23822" y="114309"/>
                      </a:cubicBezTo>
                      <a:cubicBezTo>
                        <a:pt x="30437" y="139974"/>
                        <a:pt x="30966" y="136535"/>
                        <a:pt x="42872" y="153997"/>
                      </a:cubicBezTo>
                      <a:cubicBezTo>
                        <a:pt x="54778" y="171459"/>
                        <a:pt x="93672" y="211940"/>
                        <a:pt x="95259" y="219084"/>
                      </a:cubicBezTo>
                      <a:cubicBezTo>
                        <a:pt x="96847" y="226228"/>
                        <a:pt x="67478" y="213263"/>
                        <a:pt x="52397" y="196859"/>
                      </a:cubicBezTo>
                      <a:cubicBezTo>
                        <a:pt x="37316" y="180455"/>
                        <a:pt x="12180" y="149498"/>
                        <a:pt x="4772" y="120659"/>
                      </a:cubicBezTo>
                      <a:cubicBezTo>
                        <a:pt x="-2636" y="91820"/>
                        <a:pt x="9" y="1067"/>
                        <a:pt x="3184" y="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9" name="フリーフォーム: 図形 458">
                  <a:extLst>
                    <a:ext uri="{FF2B5EF4-FFF2-40B4-BE49-F238E27FC236}">
                      <a16:creationId xmlns:a16="http://schemas.microsoft.com/office/drawing/2014/main" id="{7C6C0CED-6AA2-48BF-8EF4-2779FCC8DF39}"/>
                    </a:ext>
                  </a:extLst>
                </p:cNvPr>
                <p:cNvSpPr/>
                <p:nvPr/>
              </p:nvSpPr>
              <p:spPr>
                <a:xfrm>
                  <a:off x="8298351" y="2889194"/>
                  <a:ext cx="87621" cy="62542"/>
                </a:xfrm>
                <a:custGeom>
                  <a:avLst/>
                  <a:gdLst>
                    <a:gd name="connsiteX0" fmla="*/ 81 w 87621"/>
                    <a:gd name="connsiteY0" fmla="*/ 56 h 62542"/>
                    <a:gd name="connsiteX1" fmla="*/ 52468 w 87621"/>
                    <a:gd name="connsiteY1" fmla="*/ 58794 h 62542"/>
                    <a:gd name="connsiteX2" fmla="*/ 87393 w 87621"/>
                    <a:gd name="connsiteY2" fmla="*/ 55619 h 62542"/>
                    <a:gd name="connsiteX3" fmla="*/ 65168 w 87621"/>
                    <a:gd name="connsiteY3" fmla="*/ 47681 h 62542"/>
                    <a:gd name="connsiteX4" fmla="*/ 81 w 87621"/>
                    <a:gd name="connsiteY4" fmla="*/ 56 h 62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7621" h="62542">
                      <a:moveTo>
                        <a:pt x="81" y="56"/>
                      </a:moveTo>
                      <a:cubicBezTo>
                        <a:pt x="-2036" y="1908"/>
                        <a:pt x="37916" y="49534"/>
                        <a:pt x="52468" y="58794"/>
                      </a:cubicBezTo>
                      <a:cubicBezTo>
                        <a:pt x="67020" y="68055"/>
                        <a:pt x="85276" y="57471"/>
                        <a:pt x="87393" y="55619"/>
                      </a:cubicBezTo>
                      <a:cubicBezTo>
                        <a:pt x="89510" y="53767"/>
                        <a:pt x="76545" y="52973"/>
                        <a:pt x="65168" y="47681"/>
                      </a:cubicBezTo>
                      <a:cubicBezTo>
                        <a:pt x="53791" y="42389"/>
                        <a:pt x="2198" y="-1796"/>
                        <a:pt x="81" y="5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0" name="フリーフォーム: 図形 459">
                  <a:extLst>
                    <a:ext uri="{FF2B5EF4-FFF2-40B4-BE49-F238E27FC236}">
                      <a16:creationId xmlns:a16="http://schemas.microsoft.com/office/drawing/2014/main" id="{D3606DB4-80CF-409D-B2AA-E857BAB1092A}"/>
                    </a:ext>
                  </a:extLst>
                </p:cNvPr>
                <p:cNvSpPr/>
                <p:nvPr/>
              </p:nvSpPr>
              <p:spPr>
                <a:xfrm>
                  <a:off x="8265918" y="3016244"/>
                  <a:ext cx="77417" cy="131800"/>
                </a:xfrm>
                <a:custGeom>
                  <a:avLst/>
                  <a:gdLst>
                    <a:gd name="connsiteX0" fmla="*/ 764 w 77417"/>
                    <a:gd name="connsiteY0" fmla="*/ 6 h 131800"/>
                    <a:gd name="connsiteX1" fmla="*/ 45214 w 77417"/>
                    <a:gd name="connsiteY1" fmla="*/ 93669 h 131800"/>
                    <a:gd name="connsiteX2" fmla="*/ 76964 w 77417"/>
                    <a:gd name="connsiteY2" fmla="*/ 131769 h 131800"/>
                    <a:gd name="connsiteX3" fmla="*/ 21401 w 77417"/>
                    <a:gd name="connsiteY3" fmla="*/ 98431 h 131800"/>
                    <a:gd name="connsiteX4" fmla="*/ 764 w 77417"/>
                    <a:gd name="connsiteY4" fmla="*/ 6 h 131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417" h="131800">
                      <a:moveTo>
                        <a:pt x="764" y="6"/>
                      </a:moveTo>
                      <a:cubicBezTo>
                        <a:pt x="4733" y="-788"/>
                        <a:pt x="32514" y="71709"/>
                        <a:pt x="45214" y="93669"/>
                      </a:cubicBezTo>
                      <a:cubicBezTo>
                        <a:pt x="57914" y="115629"/>
                        <a:pt x="80933" y="130975"/>
                        <a:pt x="76964" y="131769"/>
                      </a:cubicBezTo>
                      <a:cubicBezTo>
                        <a:pt x="72995" y="132563"/>
                        <a:pt x="33837" y="118275"/>
                        <a:pt x="21401" y="98431"/>
                      </a:cubicBezTo>
                      <a:cubicBezTo>
                        <a:pt x="8965" y="78587"/>
                        <a:pt x="-3205" y="800"/>
                        <a:pt x="764" y="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1" name="フリーフォーム: 図形 460">
                  <a:extLst>
                    <a:ext uri="{FF2B5EF4-FFF2-40B4-BE49-F238E27FC236}">
                      <a16:creationId xmlns:a16="http://schemas.microsoft.com/office/drawing/2014/main" id="{21D1BBD1-3883-4D65-A2DB-56698C868CE2}"/>
                    </a:ext>
                  </a:extLst>
                </p:cNvPr>
                <p:cNvSpPr/>
                <p:nvPr/>
              </p:nvSpPr>
              <p:spPr>
                <a:xfrm>
                  <a:off x="8182025" y="2505671"/>
                  <a:ext cx="83289" cy="785596"/>
                </a:xfrm>
                <a:custGeom>
                  <a:avLst/>
                  <a:gdLst>
                    <a:gd name="connsiteX0" fmla="*/ 59257 w 83289"/>
                    <a:gd name="connsiteY0" fmla="*/ 505 h 770822"/>
                    <a:gd name="connsiteX1" fmla="*/ 33857 w 83289"/>
                    <a:gd name="connsiteY1" fmla="*/ 106868 h 770822"/>
                    <a:gd name="connsiteX2" fmla="*/ 44969 w 83289"/>
                    <a:gd name="connsiteY2" fmla="*/ 398968 h 770822"/>
                    <a:gd name="connsiteX3" fmla="*/ 48144 w 83289"/>
                    <a:gd name="connsiteY3" fmla="*/ 502155 h 770822"/>
                    <a:gd name="connsiteX4" fmla="*/ 44969 w 83289"/>
                    <a:gd name="connsiteY4" fmla="*/ 679955 h 770822"/>
                    <a:gd name="connsiteX5" fmla="*/ 2107 w 83289"/>
                    <a:gd name="connsiteY5" fmla="*/ 767268 h 770822"/>
                    <a:gd name="connsiteX6" fmla="*/ 13219 w 83289"/>
                    <a:gd name="connsiteY6" fmla="*/ 743455 h 770822"/>
                    <a:gd name="connsiteX7" fmla="*/ 70369 w 83289"/>
                    <a:gd name="connsiteY7" fmla="*/ 648205 h 770822"/>
                    <a:gd name="connsiteX8" fmla="*/ 81482 w 83289"/>
                    <a:gd name="connsiteY8" fmla="*/ 483105 h 770822"/>
                    <a:gd name="connsiteX9" fmla="*/ 81482 w 83289"/>
                    <a:gd name="connsiteY9" fmla="*/ 349755 h 770822"/>
                    <a:gd name="connsiteX10" fmla="*/ 64019 w 83289"/>
                    <a:gd name="connsiteY10" fmla="*/ 225930 h 770822"/>
                    <a:gd name="connsiteX11" fmla="*/ 76719 w 83289"/>
                    <a:gd name="connsiteY11" fmla="*/ 73530 h 770822"/>
                    <a:gd name="connsiteX12" fmla="*/ 59257 w 83289"/>
                    <a:gd name="connsiteY12" fmla="*/ 505 h 770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3289" h="770822">
                      <a:moveTo>
                        <a:pt x="59257" y="505"/>
                      </a:moveTo>
                      <a:cubicBezTo>
                        <a:pt x="52113" y="6061"/>
                        <a:pt x="36238" y="40458"/>
                        <a:pt x="33857" y="106868"/>
                      </a:cubicBezTo>
                      <a:cubicBezTo>
                        <a:pt x="31476" y="173278"/>
                        <a:pt x="42588" y="333087"/>
                        <a:pt x="44969" y="398968"/>
                      </a:cubicBezTo>
                      <a:cubicBezTo>
                        <a:pt x="47350" y="464849"/>
                        <a:pt x="48144" y="455324"/>
                        <a:pt x="48144" y="502155"/>
                      </a:cubicBezTo>
                      <a:cubicBezTo>
                        <a:pt x="48144" y="548986"/>
                        <a:pt x="52642" y="635770"/>
                        <a:pt x="44969" y="679955"/>
                      </a:cubicBezTo>
                      <a:cubicBezTo>
                        <a:pt x="37296" y="724141"/>
                        <a:pt x="7399" y="756685"/>
                        <a:pt x="2107" y="767268"/>
                      </a:cubicBezTo>
                      <a:cubicBezTo>
                        <a:pt x="-3185" y="777851"/>
                        <a:pt x="1842" y="763299"/>
                        <a:pt x="13219" y="743455"/>
                      </a:cubicBezTo>
                      <a:cubicBezTo>
                        <a:pt x="24596" y="723611"/>
                        <a:pt x="58992" y="691597"/>
                        <a:pt x="70369" y="648205"/>
                      </a:cubicBezTo>
                      <a:cubicBezTo>
                        <a:pt x="81746" y="604813"/>
                        <a:pt x="79630" y="532847"/>
                        <a:pt x="81482" y="483105"/>
                      </a:cubicBezTo>
                      <a:cubicBezTo>
                        <a:pt x="83334" y="433363"/>
                        <a:pt x="84392" y="392617"/>
                        <a:pt x="81482" y="349755"/>
                      </a:cubicBezTo>
                      <a:cubicBezTo>
                        <a:pt x="78572" y="306893"/>
                        <a:pt x="64813" y="271967"/>
                        <a:pt x="64019" y="225930"/>
                      </a:cubicBezTo>
                      <a:cubicBezTo>
                        <a:pt x="63225" y="179893"/>
                        <a:pt x="74602" y="110836"/>
                        <a:pt x="76719" y="73530"/>
                      </a:cubicBezTo>
                      <a:cubicBezTo>
                        <a:pt x="78836" y="36224"/>
                        <a:pt x="66401" y="-5051"/>
                        <a:pt x="59257" y="50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2" name="フリーフォーム: 図形 461">
                  <a:extLst>
                    <a:ext uri="{FF2B5EF4-FFF2-40B4-BE49-F238E27FC236}">
                      <a16:creationId xmlns:a16="http://schemas.microsoft.com/office/drawing/2014/main" id="{3DF80484-CA24-4730-BC9E-A1A2EB31FE2A}"/>
                    </a:ext>
                  </a:extLst>
                </p:cNvPr>
                <p:cNvSpPr/>
                <p:nvPr/>
              </p:nvSpPr>
              <p:spPr>
                <a:xfrm>
                  <a:off x="7983131" y="3209526"/>
                  <a:ext cx="272846" cy="558560"/>
                </a:xfrm>
                <a:custGeom>
                  <a:avLst/>
                  <a:gdLst>
                    <a:gd name="connsiteX0" fmla="*/ 272438 w 272846"/>
                    <a:gd name="connsiteY0" fmla="*/ 399 h 558560"/>
                    <a:gd name="connsiteX1" fmla="*/ 229576 w 272846"/>
                    <a:gd name="connsiteY1" fmla="*/ 136924 h 558560"/>
                    <a:gd name="connsiteX2" fmla="*/ 191476 w 272846"/>
                    <a:gd name="connsiteY2" fmla="*/ 279799 h 558560"/>
                    <a:gd name="connsiteX3" fmla="*/ 93051 w 272846"/>
                    <a:gd name="connsiteY3" fmla="*/ 467124 h 558560"/>
                    <a:gd name="connsiteX4" fmla="*/ 7326 w 272846"/>
                    <a:gd name="connsiteY4" fmla="*/ 556024 h 558560"/>
                    <a:gd name="connsiteX5" fmla="*/ 7326 w 272846"/>
                    <a:gd name="connsiteY5" fmla="*/ 532212 h 558560"/>
                    <a:gd name="connsiteX6" fmla="*/ 31138 w 272846"/>
                    <a:gd name="connsiteY6" fmla="*/ 509987 h 558560"/>
                    <a:gd name="connsiteX7" fmla="*/ 85113 w 272846"/>
                    <a:gd name="connsiteY7" fmla="*/ 430612 h 558560"/>
                    <a:gd name="connsiteX8" fmla="*/ 134326 w 272846"/>
                    <a:gd name="connsiteY8" fmla="*/ 294087 h 558560"/>
                    <a:gd name="connsiteX9" fmla="*/ 202588 w 272846"/>
                    <a:gd name="connsiteY9" fmla="*/ 181374 h 558560"/>
                    <a:gd name="connsiteX10" fmla="*/ 272438 w 272846"/>
                    <a:gd name="connsiteY10" fmla="*/ 399 h 558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2846" h="558560">
                      <a:moveTo>
                        <a:pt x="272438" y="399"/>
                      </a:moveTo>
                      <a:cubicBezTo>
                        <a:pt x="276936" y="-7009"/>
                        <a:pt x="243070" y="90357"/>
                        <a:pt x="229576" y="136924"/>
                      </a:cubicBezTo>
                      <a:cubicBezTo>
                        <a:pt x="216082" y="183491"/>
                        <a:pt x="214230" y="224766"/>
                        <a:pt x="191476" y="279799"/>
                      </a:cubicBezTo>
                      <a:cubicBezTo>
                        <a:pt x="168722" y="334832"/>
                        <a:pt x="123743" y="421087"/>
                        <a:pt x="93051" y="467124"/>
                      </a:cubicBezTo>
                      <a:cubicBezTo>
                        <a:pt x="62359" y="513161"/>
                        <a:pt x="21613" y="545176"/>
                        <a:pt x="7326" y="556024"/>
                      </a:cubicBezTo>
                      <a:cubicBezTo>
                        <a:pt x="-6961" y="566872"/>
                        <a:pt x="3357" y="539885"/>
                        <a:pt x="7326" y="532212"/>
                      </a:cubicBezTo>
                      <a:cubicBezTo>
                        <a:pt x="11295" y="524539"/>
                        <a:pt x="18173" y="526920"/>
                        <a:pt x="31138" y="509987"/>
                      </a:cubicBezTo>
                      <a:cubicBezTo>
                        <a:pt x="44102" y="493054"/>
                        <a:pt x="67915" y="466595"/>
                        <a:pt x="85113" y="430612"/>
                      </a:cubicBezTo>
                      <a:cubicBezTo>
                        <a:pt x="102311" y="394629"/>
                        <a:pt x="114747" y="335627"/>
                        <a:pt x="134326" y="294087"/>
                      </a:cubicBezTo>
                      <a:cubicBezTo>
                        <a:pt x="153905" y="252547"/>
                        <a:pt x="183009" y="225030"/>
                        <a:pt x="202588" y="181374"/>
                      </a:cubicBezTo>
                      <a:cubicBezTo>
                        <a:pt x="222167" y="137718"/>
                        <a:pt x="267940" y="7807"/>
                        <a:pt x="272438" y="39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3" name="フリーフォーム: 図形 462">
                  <a:extLst>
                    <a:ext uri="{FF2B5EF4-FFF2-40B4-BE49-F238E27FC236}">
                      <a16:creationId xmlns:a16="http://schemas.microsoft.com/office/drawing/2014/main" id="{1D6B50FF-E252-4CD6-AD77-14E3C5B51114}"/>
                    </a:ext>
                  </a:extLst>
                </p:cNvPr>
                <p:cNvSpPr/>
                <p:nvPr/>
              </p:nvSpPr>
              <p:spPr>
                <a:xfrm>
                  <a:off x="5291590" y="2358820"/>
                  <a:ext cx="134427" cy="965830"/>
                </a:xfrm>
                <a:custGeom>
                  <a:avLst/>
                  <a:gdLst>
                    <a:gd name="connsiteX0" fmla="*/ 25517 w 134427"/>
                    <a:gd name="connsiteY0" fmla="*/ 205 h 965830"/>
                    <a:gd name="connsiteX1" fmla="*/ 39804 w 134427"/>
                    <a:gd name="connsiteY1" fmla="*/ 77993 h 965830"/>
                    <a:gd name="connsiteX2" fmla="*/ 42979 w 134427"/>
                    <a:gd name="connsiteY2" fmla="*/ 279605 h 965830"/>
                    <a:gd name="connsiteX3" fmla="*/ 47742 w 134427"/>
                    <a:gd name="connsiteY3" fmla="*/ 398668 h 965830"/>
                    <a:gd name="connsiteX4" fmla="*/ 60442 w 134427"/>
                    <a:gd name="connsiteY4" fmla="*/ 754268 h 965830"/>
                    <a:gd name="connsiteX5" fmla="*/ 79492 w 134427"/>
                    <a:gd name="connsiteY5" fmla="*/ 862218 h 965830"/>
                    <a:gd name="connsiteX6" fmla="*/ 133467 w 134427"/>
                    <a:gd name="connsiteY6" fmla="*/ 960643 h 965830"/>
                    <a:gd name="connsiteX7" fmla="*/ 112829 w 134427"/>
                    <a:gd name="connsiteY7" fmla="*/ 949530 h 965830"/>
                    <a:gd name="connsiteX8" fmla="*/ 96954 w 134427"/>
                    <a:gd name="connsiteY8" fmla="*/ 927305 h 965830"/>
                    <a:gd name="connsiteX9" fmla="*/ 65204 w 134427"/>
                    <a:gd name="connsiteY9" fmla="*/ 913018 h 965830"/>
                    <a:gd name="connsiteX10" fmla="*/ 60442 w 134427"/>
                    <a:gd name="connsiteY10" fmla="*/ 886030 h 965830"/>
                    <a:gd name="connsiteX11" fmla="*/ 23929 w 134427"/>
                    <a:gd name="connsiteY11" fmla="*/ 665368 h 965830"/>
                    <a:gd name="connsiteX12" fmla="*/ 27104 w 134427"/>
                    <a:gd name="connsiteY12" fmla="*/ 346280 h 965830"/>
                    <a:gd name="connsiteX13" fmla="*/ 17579 w 134427"/>
                    <a:gd name="connsiteY13" fmla="*/ 224043 h 965830"/>
                    <a:gd name="connsiteX14" fmla="*/ 117 w 134427"/>
                    <a:gd name="connsiteY14" fmla="*/ 60530 h 965830"/>
                    <a:gd name="connsiteX15" fmla="*/ 25517 w 134427"/>
                    <a:gd name="connsiteY15" fmla="*/ 205 h 965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4427" h="965830">
                      <a:moveTo>
                        <a:pt x="25517" y="205"/>
                      </a:moveTo>
                      <a:cubicBezTo>
                        <a:pt x="32131" y="3115"/>
                        <a:pt x="36894" y="31426"/>
                        <a:pt x="39804" y="77993"/>
                      </a:cubicBezTo>
                      <a:cubicBezTo>
                        <a:pt x="42714" y="124560"/>
                        <a:pt x="41656" y="226159"/>
                        <a:pt x="42979" y="279605"/>
                      </a:cubicBezTo>
                      <a:cubicBezTo>
                        <a:pt x="44302" y="333051"/>
                        <a:pt x="44832" y="319558"/>
                        <a:pt x="47742" y="398668"/>
                      </a:cubicBezTo>
                      <a:cubicBezTo>
                        <a:pt x="50652" y="477778"/>
                        <a:pt x="55150" y="677010"/>
                        <a:pt x="60442" y="754268"/>
                      </a:cubicBezTo>
                      <a:cubicBezTo>
                        <a:pt x="65734" y="831526"/>
                        <a:pt x="67321" y="827822"/>
                        <a:pt x="79492" y="862218"/>
                      </a:cubicBezTo>
                      <a:cubicBezTo>
                        <a:pt x="91663" y="896614"/>
                        <a:pt x="127911" y="946091"/>
                        <a:pt x="133467" y="960643"/>
                      </a:cubicBezTo>
                      <a:cubicBezTo>
                        <a:pt x="139023" y="975195"/>
                        <a:pt x="118914" y="955086"/>
                        <a:pt x="112829" y="949530"/>
                      </a:cubicBezTo>
                      <a:cubicBezTo>
                        <a:pt x="106744" y="943974"/>
                        <a:pt x="104891" y="933390"/>
                        <a:pt x="96954" y="927305"/>
                      </a:cubicBezTo>
                      <a:cubicBezTo>
                        <a:pt x="89017" y="921220"/>
                        <a:pt x="71289" y="919897"/>
                        <a:pt x="65204" y="913018"/>
                      </a:cubicBezTo>
                      <a:cubicBezTo>
                        <a:pt x="59119" y="906139"/>
                        <a:pt x="67321" y="927305"/>
                        <a:pt x="60442" y="886030"/>
                      </a:cubicBezTo>
                      <a:cubicBezTo>
                        <a:pt x="53563" y="844755"/>
                        <a:pt x="29485" y="755326"/>
                        <a:pt x="23929" y="665368"/>
                      </a:cubicBezTo>
                      <a:cubicBezTo>
                        <a:pt x="18373" y="575410"/>
                        <a:pt x="28162" y="419834"/>
                        <a:pt x="27104" y="346280"/>
                      </a:cubicBezTo>
                      <a:cubicBezTo>
                        <a:pt x="26046" y="272726"/>
                        <a:pt x="22077" y="271668"/>
                        <a:pt x="17579" y="224043"/>
                      </a:cubicBezTo>
                      <a:cubicBezTo>
                        <a:pt x="13081" y="176418"/>
                        <a:pt x="1969" y="95455"/>
                        <a:pt x="117" y="60530"/>
                      </a:cubicBezTo>
                      <a:cubicBezTo>
                        <a:pt x="-1735" y="25605"/>
                        <a:pt x="18903" y="-2705"/>
                        <a:pt x="25517" y="20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4" name="フリーフォーム: 図形 463">
                  <a:extLst>
                    <a:ext uri="{FF2B5EF4-FFF2-40B4-BE49-F238E27FC236}">
                      <a16:creationId xmlns:a16="http://schemas.microsoft.com/office/drawing/2014/main" id="{AB4E9EF4-3B12-4CB3-974D-F816F75897F1}"/>
                    </a:ext>
                  </a:extLst>
                </p:cNvPr>
                <p:cNvSpPr/>
                <p:nvPr/>
              </p:nvSpPr>
              <p:spPr>
                <a:xfrm>
                  <a:off x="5381286" y="669925"/>
                  <a:ext cx="848027" cy="1968995"/>
                </a:xfrm>
                <a:custGeom>
                  <a:avLst/>
                  <a:gdLst>
                    <a:gd name="connsiteX0" fmla="*/ 847575 w 848027"/>
                    <a:gd name="connsiteY0" fmla="*/ 1198 h 1933151"/>
                    <a:gd name="connsiteX1" fmla="*/ 589341 w 848027"/>
                    <a:gd name="connsiteY1" fmla="*/ 178998 h 1933151"/>
                    <a:gd name="connsiteX2" fmla="*/ 301475 w 848027"/>
                    <a:gd name="connsiteY2" fmla="*/ 471098 h 1933151"/>
                    <a:gd name="connsiteX3" fmla="*/ 233741 w 848027"/>
                    <a:gd name="connsiteY3" fmla="*/ 640431 h 1933151"/>
                    <a:gd name="connsiteX4" fmla="*/ 170241 w 848027"/>
                    <a:gd name="connsiteY4" fmla="*/ 949464 h 1933151"/>
                    <a:gd name="connsiteX5" fmla="*/ 68641 w 848027"/>
                    <a:gd name="connsiteY5" fmla="*/ 1173831 h 1933151"/>
                    <a:gd name="connsiteX6" fmla="*/ 13608 w 848027"/>
                    <a:gd name="connsiteY6" fmla="*/ 1410898 h 1933151"/>
                    <a:gd name="connsiteX7" fmla="*/ 34775 w 848027"/>
                    <a:gd name="connsiteY7" fmla="*/ 1563298 h 1933151"/>
                    <a:gd name="connsiteX8" fmla="*/ 22075 w 848027"/>
                    <a:gd name="connsiteY8" fmla="*/ 1791898 h 1933151"/>
                    <a:gd name="connsiteX9" fmla="*/ 17841 w 848027"/>
                    <a:gd name="connsiteY9" fmla="*/ 1931598 h 1933151"/>
                    <a:gd name="connsiteX10" fmla="*/ 26308 w 848027"/>
                    <a:gd name="connsiteY10" fmla="*/ 1859631 h 1933151"/>
                    <a:gd name="connsiteX11" fmla="*/ 908 w 848027"/>
                    <a:gd name="connsiteY11" fmla="*/ 1749564 h 1933151"/>
                    <a:gd name="connsiteX12" fmla="*/ 64408 w 848027"/>
                    <a:gd name="connsiteY12" fmla="*/ 1491331 h 1933151"/>
                    <a:gd name="connsiteX13" fmla="*/ 191408 w 848027"/>
                    <a:gd name="connsiteY13" fmla="*/ 826698 h 1933151"/>
                    <a:gd name="connsiteX14" fmla="*/ 263375 w 848027"/>
                    <a:gd name="connsiteY14" fmla="*/ 564231 h 1933151"/>
                    <a:gd name="connsiteX15" fmla="*/ 525841 w 848027"/>
                    <a:gd name="connsiteY15" fmla="*/ 263664 h 1933151"/>
                    <a:gd name="connsiteX16" fmla="*/ 847575 w 848027"/>
                    <a:gd name="connsiteY16" fmla="*/ 1198 h 1933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848027" h="1933151">
                      <a:moveTo>
                        <a:pt x="847575" y="1198"/>
                      </a:moveTo>
                      <a:cubicBezTo>
                        <a:pt x="858158" y="-12913"/>
                        <a:pt x="680358" y="100681"/>
                        <a:pt x="589341" y="178998"/>
                      </a:cubicBezTo>
                      <a:cubicBezTo>
                        <a:pt x="498324" y="257315"/>
                        <a:pt x="360742" y="394193"/>
                        <a:pt x="301475" y="471098"/>
                      </a:cubicBezTo>
                      <a:cubicBezTo>
                        <a:pt x="242208" y="548003"/>
                        <a:pt x="255613" y="560703"/>
                        <a:pt x="233741" y="640431"/>
                      </a:cubicBezTo>
                      <a:cubicBezTo>
                        <a:pt x="211869" y="720159"/>
                        <a:pt x="197758" y="860564"/>
                        <a:pt x="170241" y="949464"/>
                      </a:cubicBezTo>
                      <a:cubicBezTo>
                        <a:pt x="142724" y="1038364"/>
                        <a:pt x="94747" y="1096925"/>
                        <a:pt x="68641" y="1173831"/>
                      </a:cubicBezTo>
                      <a:cubicBezTo>
                        <a:pt x="42535" y="1250737"/>
                        <a:pt x="19252" y="1345987"/>
                        <a:pt x="13608" y="1410898"/>
                      </a:cubicBezTo>
                      <a:cubicBezTo>
                        <a:pt x="7964" y="1475809"/>
                        <a:pt x="33364" y="1499798"/>
                        <a:pt x="34775" y="1563298"/>
                      </a:cubicBezTo>
                      <a:cubicBezTo>
                        <a:pt x="36186" y="1626798"/>
                        <a:pt x="24897" y="1730515"/>
                        <a:pt x="22075" y="1791898"/>
                      </a:cubicBezTo>
                      <a:cubicBezTo>
                        <a:pt x="19253" y="1853281"/>
                        <a:pt x="17136" y="1920309"/>
                        <a:pt x="17841" y="1931598"/>
                      </a:cubicBezTo>
                      <a:cubicBezTo>
                        <a:pt x="18546" y="1942887"/>
                        <a:pt x="29130" y="1889970"/>
                        <a:pt x="26308" y="1859631"/>
                      </a:cubicBezTo>
                      <a:cubicBezTo>
                        <a:pt x="23486" y="1829292"/>
                        <a:pt x="-5442" y="1810947"/>
                        <a:pt x="908" y="1749564"/>
                      </a:cubicBezTo>
                      <a:cubicBezTo>
                        <a:pt x="7258" y="1688181"/>
                        <a:pt x="32658" y="1645142"/>
                        <a:pt x="64408" y="1491331"/>
                      </a:cubicBezTo>
                      <a:cubicBezTo>
                        <a:pt x="96158" y="1337520"/>
                        <a:pt x="158247" y="981215"/>
                        <a:pt x="191408" y="826698"/>
                      </a:cubicBezTo>
                      <a:cubicBezTo>
                        <a:pt x="224569" y="672181"/>
                        <a:pt x="207636" y="658070"/>
                        <a:pt x="263375" y="564231"/>
                      </a:cubicBezTo>
                      <a:cubicBezTo>
                        <a:pt x="319114" y="470392"/>
                        <a:pt x="430591" y="357503"/>
                        <a:pt x="525841" y="263664"/>
                      </a:cubicBezTo>
                      <a:cubicBezTo>
                        <a:pt x="621091" y="169825"/>
                        <a:pt x="836992" y="15309"/>
                        <a:pt x="847575" y="119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5" name="フリーフォーム: 図形 464">
                  <a:extLst>
                    <a:ext uri="{FF2B5EF4-FFF2-40B4-BE49-F238E27FC236}">
                      <a16:creationId xmlns:a16="http://schemas.microsoft.com/office/drawing/2014/main" id="{9B0529B2-2F90-418B-8EB6-2D0ECF90C793}"/>
                    </a:ext>
                  </a:extLst>
                </p:cNvPr>
                <p:cNvSpPr/>
                <p:nvPr/>
              </p:nvSpPr>
              <p:spPr>
                <a:xfrm>
                  <a:off x="6210725" y="478363"/>
                  <a:ext cx="1371588" cy="228667"/>
                </a:xfrm>
                <a:custGeom>
                  <a:avLst/>
                  <a:gdLst>
                    <a:gd name="connsiteX0" fmla="*/ 1202 w 1371588"/>
                    <a:gd name="connsiteY0" fmla="*/ 194737 h 228667"/>
                    <a:gd name="connsiteX1" fmla="*/ 79519 w 1371588"/>
                    <a:gd name="connsiteY1" fmla="*/ 143937 h 228667"/>
                    <a:gd name="connsiteX2" fmla="*/ 136669 w 1371588"/>
                    <a:gd name="connsiteY2" fmla="*/ 80437 h 228667"/>
                    <a:gd name="connsiteX3" fmla="*/ 280602 w 1371588"/>
                    <a:gd name="connsiteY3" fmla="*/ 27520 h 228667"/>
                    <a:gd name="connsiteX4" fmla="*/ 515552 w 1371588"/>
                    <a:gd name="connsiteY4" fmla="*/ 40220 h 228667"/>
                    <a:gd name="connsiteX5" fmla="*/ 773786 w 1371588"/>
                    <a:gd name="connsiteY5" fmla="*/ 4 h 228667"/>
                    <a:gd name="connsiteX6" fmla="*/ 1006619 w 1371588"/>
                    <a:gd name="connsiteY6" fmla="*/ 38104 h 228667"/>
                    <a:gd name="connsiteX7" fmla="*/ 1258502 w 1371588"/>
                    <a:gd name="connsiteY7" fmla="*/ 107954 h 228667"/>
                    <a:gd name="connsiteX8" fmla="*/ 1370686 w 1371588"/>
                    <a:gd name="connsiteY8" fmla="*/ 226487 h 228667"/>
                    <a:gd name="connsiteX9" fmla="*/ 1307186 w 1371588"/>
                    <a:gd name="connsiteY9" fmla="*/ 179920 h 228667"/>
                    <a:gd name="connsiteX10" fmla="*/ 1233102 w 1371588"/>
                    <a:gd name="connsiteY10" fmla="*/ 118537 h 228667"/>
                    <a:gd name="connsiteX11" fmla="*/ 968519 w 1371588"/>
                    <a:gd name="connsiteY11" fmla="*/ 35987 h 228667"/>
                    <a:gd name="connsiteX12" fmla="*/ 750502 w 1371588"/>
                    <a:gd name="connsiteY12" fmla="*/ 31754 h 228667"/>
                    <a:gd name="connsiteX13" fmla="*/ 456286 w 1371588"/>
                    <a:gd name="connsiteY13" fmla="*/ 14820 h 228667"/>
                    <a:gd name="connsiteX14" fmla="*/ 145136 w 1371588"/>
                    <a:gd name="connsiteY14" fmla="*/ 91020 h 228667"/>
                    <a:gd name="connsiteX15" fmla="*/ 1202 w 1371588"/>
                    <a:gd name="connsiteY15" fmla="*/ 194737 h 22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71588" h="228667">
                      <a:moveTo>
                        <a:pt x="1202" y="194737"/>
                      </a:moveTo>
                      <a:cubicBezTo>
                        <a:pt x="-9734" y="203557"/>
                        <a:pt x="56941" y="162987"/>
                        <a:pt x="79519" y="143937"/>
                      </a:cubicBezTo>
                      <a:cubicBezTo>
                        <a:pt x="102097" y="124887"/>
                        <a:pt x="103155" y="99840"/>
                        <a:pt x="136669" y="80437"/>
                      </a:cubicBezTo>
                      <a:cubicBezTo>
                        <a:pt x="170183" y="61034"/>
                        <a:pt x="217455" y="34223"/>
                        <a:pt x="280602" y="27520"/>
                      </a:cubicBezTo>
                      <a:cubicBezTo>
                        <a:pt x="343749" y="20817"/>
                        <a:pt x="433355" y="44806"/>
                        <a:pt x="515552" y="40220"/>
                      </a:cubicBezTo>
                      <a:cubicBezTo>
                        <a:pt x="597749" y="35634"/>
                        <a:pt x="691942" y="357"/>
                        <a:pt x="773786" y="4"/>
                      </a:cubicBezTo>
                      <a:cubicBezTo>
                        <a:pt x="855630" y="-349"/>
                        <a:pt x="925833" y="20112"/>
                        <a:pt x="1006619" y="38104"/>
                      </a:cubicBezTo>
                      <a:cubicBezTo>
                        <a:pt x="1087405" y="56096"/>
                        <a:pt x="1197824" y="76557"/>
                        <a:pt x="1258502" y="107954"/>
                      </a:cubicBezTo>
                      <a:cubicBezTo>
                        <a:pt x="1319180" y="139351"/>
                        <a:pt x="1362572" y="214493"/>
                        <a:pt x="1370686" y="226487"/>
                      </a:cubicBezTo>
                      <a:cubicBezTo>
                        <a:pt x="1378800" y="238481"/>
                        <a:pt x="1330117" y="197912"/>
                        <a:pt x="1307186" y="179920"/>
                      </a:cubicBezTo>
                      <a:cubicBezTo>
                        <a:pt x="1284255" y="161928"/>
                        <a:pt x="1289546" y="142526"/>
                        <a:pt x="1233102" y="118537"/>
                      </a:cubicBezTo>
                      <a:cubicBezTo>
                        <a:pt x="1176658" y="94548"/>
                        <a:pt x="1048952" y="50451"/>
                        <a:pt x="968519" y="35987"/>
                      </a:cubicBezTo>
                      <a:cubicBezTo>
                        <a:pt x="888086" y="21523"/>
                        <a:pt x="835874" y="35282"/>
                        <a:pt x="750502" y="31754"/>
                      </a:cubicBezTo>
                      <a:cubicBezTo>
                        <a:pt x="665130" y="28226"/>
                        <a:pt x="557180" y="4942"/>
                        <a:pt x="456286" y="14820"/>
                      </a:cubicBezTo>
                      <a:cubicBezTo>
                        <a:pt x="355392" y="24698"/>
                        <a:pt x="216044" y="64209"/>
                        <a:pt x="145136" y="91020"/>
                      </a:cubicBezTo>
                      <a:cubicBezTo>
                        <a:pt x="74228" y="117831"/>
                        <a:pt x="12138" y="185917"/>
                        <a:pt x="1202" y="19473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6" name="フリーフォーム: 図形 465">
                  <a:extLst>
                    <a:ext uri="{FF2B5EF4-FFF2-40B4-BE49-F238E27FC236}">
                      <a16:creationId xmlns:a16="http://schemas.microsoft.com/office/drawing/2014/main" id="{C40180C1-4342-45D8-9E9E-8247C6009EF4}"/>
                    </a:ext>
                  </a:extLst>
                </p:cNvPr>
                <p:cNvSpPr/>
                <p:nvPr/>
              </p:nvSpPr>
              <p:spPr>
                <a:xfrm>
                  <a:off x="7556759" y="656167"/>
                  <a:ext cx="690612" cy="1867481"/>
                </a:xfrm>
                <a:custGeom>
                  <a:avLst/>
                  <a:gdLst>
                    <a:gd name="connsiteX0" fmla="*/ 1368 w 690612"/>
                    <a:gd name="connsiteY0" fmla="*/ 0 h 1867481"/>
                    <a:gd name="connsiteX1" fmla="*/ 128368 w 690612"/>
                    <a:gd name="connsiteY1" fmla="*/ 182033 h 1867481"/>
                    <a:gd name="connsiteX2" fmla="*/ 369668 w 690612"/>
                    <a:gd name="connsiteY2" fmla="*/ 512233 h 1867481"/>
                    <a:gd name="connsiteX3" fmla="*/ 399302 w 690612"/>
                    <a:gd name="connsiteY3" fmla="*/ 579966 h 1867481"/>
                    <a:gd name="connsiteX4" fmla="*/ 543235 w 690612"/>
                    <a:gd name="connsiteY4" fmla="*/ 850900 h 1867481"/>
                    <a:gd name="connsiteX5" fmla="*/ 619435 w 690612"/>
                    <a:gd name="connsiteY5" fmla="*/ 1049866 h 1867481"/>
                    <a:gd name="connsiteX6" fmla="*/ 661768 w 690612"/>
                    <a:gd name="connsiteY6" fmla="*/ 1316566 h 1867481"/>
                    <a:gd name="connsiteX7" fmla="*/ 687168 w 690612"/>
                    <a:gd name="connsiteY7" fmla="*/ 1604433 h 1867481"/>
                    <a:gd name="connsiteX8" fmla="*/ 687168 w 690612"/>
                    <a:gd name="connsiteY8" fmla="*/ 1778000 h 1867481"/>
                    <a:gd name="connsiteX9" fmla="*/ 657535 w 690612"/>
                    <a:gd name="connsiteY9" fmla="*/ 1858433 h 1867481"/>
                    <a:gd name="connsiteX10" fmla="*/ 632135 w 690612"/>
                    <a:gd name="connsiteY10" fmla="*/ 1570566 h 1867481"/>
                    <a:gd name="connsiteX11" fmla="*/ 594035 w 690612"/>
                    <a:gd name="connsiteY11" fmla="*/ 838200 h 1867481"/>
                    <a:gd name="connsiteX12" fmla="*/ 204568 w 690612"/>
                    <a:gd name="connsiteY12" fmla="*/ 182033 h 1867481"/>
                    <a:gd name="connsiteX13" fmla="*/ 1368 w 690612"/>
                    <a:gd name="connsiteY13" fmla="*/ 0 h 1867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90612" h="1867481">
                      <a:moveTo>
                        <a:pt x="1368" y="0"/>
                      </a:moveTo>
                      <a:cubicBezTo>
                        <a:pt x="-11332" y="0"/>
                        <a:pt x="66985" y="96661"/>
                        <a:pt x="128368" y="182033"/>
                      </a:cubicBezTo>
                      <a:cubicBezTo>
                        <a:pt x="189751" y="267405"/>
                        <a:pt x="324512" y="445911"/>
                        <a:pt x="369668" y="512233"/>
                      </a:cubicBezTo>
                      <a:cubicBezTo>
                        <a:pt x="414824" y="578555"/>
                        <a:pt x="370374" y="523521"/>
                        <a:pt x="399302" y="579966"/>
                      </a:cubicBezTo>
                      <a:cubicBezTo>
                        <a:pt x="428230" y="636411"/>
                        <a:pt x="506546" y="772583"/>
                        <a:pt x="543235" y="850900"/>
                      </a:cubicBezTo>
                      <a:cubicBezTo>
                        <a:pt x="579924" y="929217"/>
                        <a:pt x="599680" y="972255"/>
                        <a:pt x="619435" y="1049866"/>
                      </a:cubicBezTo>
                      <a:cubicBezTo>
                        <a:pt x="639190" y="1127477"/>
                        <a:pt x="650479" y="1224138"/>
                        <a:pt x="661768" y="1316566"/>
                      </a:cubicBezTo>
                      <a:cubicBezTo>
                        <a:pt x="673057" y="1408994"/>
                        <a:pt x="682935" y="1527527"/>
                        <a:pt x="687168" y="1604433"/>
                      </a:cubicBezTo>
                      <a:cubicBezTo>
                        <a:pt x="691401" y="1681339"/>
                        <a:pt x="692107" y="1735667"/>
                        <a:pt x="687168" y="1778000"/>
                      </a:cubicBezTo>
                      <a:cubicBezTo>
                        <a:pt x="682229" y="1820333"/>
                        <a:pt x="666707" y="1893005"/>
                        <a:pt x="657535" y="1858433"/>
                      </a:cubicBezTo>
                      <a:cubicBezTo>
                        <a:pt x="648363" y="1823861"/>
                        <a:pt x="642718" y="1740605"/>
                        <a:pt x="632135" y="1570566"/>
                      </a:cubicBezTo>
                      <a:cubicBezTo>
                        <a:pt x="621552" y="1400527"/>
                        <a:pt x="665296" y="1069622"/>
                        <a:pt x="594035" y="838200"/>
                      </a:cubicBezTo>
                      <a:cubicBezTo>
                        <a:pt x="522774" y="606778"/>
                        <a:pt x="299818" y="316794"/>
                        <a:pt x="204568" y="182033"/>
                      </a:cubicBezTo>
                      <a:cubicBezTo>
                        <a:pt x="109318" y="47272"/>
                        <a:pt x="14068" y="0"/>
                        <a:pt x="1368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7" name="フリーフォーム: 図形 466">
                  <a:extLst>
                    <a:ext uri="{FF2B5EF4-FFF2-40B4-BE49-F238E27FC236}">
                      <a16:creationId xmlns:a16="http://schemas.microsoft.com/office/drawing/2014/main" id="{AB87AE49-560A-4B40-9AF0-A01CF73D7236}"/>
                    </a:ext>
                  </a:extLst>
                </p:cNvPr>
                <p:cNvSpPr/>
                <p:nvPr/>
              </p:nvSpPr>
              <p:spPr>
                <a:xfrm>
                  <a:off x="8229036" y="2294219"/>
                  <a:ext cx="166971" cy="446489"/>
                </a:xfrm>
                <a:custGeom>
                  <a:avLst/>
                  <a:gdLst>
                    <a:gd name="connsiteX0" fmla="*/ 166233 w 166971"/>
                    <a:gd name="connsiteY0" fmla="*/ 1306 h 446489"/>
                    <a:gd name="connsiteX1" fmla="*/ 131308 w 166971"/>
                    <a:gd name="connsiteY1" fmla="*/ 39406 h 446489"/>
                    <a:gd name="connsiteX2" fmla="*/ 102733 w 166971"/>
                    <a:gd name="connsiteY2" fmla="*/ 163231 h 446489"/>
                    <a:gd name="connsiteX3" fmla="*/ 105908 w 166971"/>
                    <a:gd name="connsiteY3" fmla="*/ 293406 h 446489"/>
                    <a:gd name="connsiteX4" fmla="*/ 105908 w 166971"/>
                    <a:gd name="connsiteY4" fmla="*/ 353731 h 446489"/>
                    <a:gd name="connsiteX5" fmla="*/ 1133 w 166971"/>
                    <a:gd name="connsiteY5" fmla="*/ 445806 h 446489"/>
                    <a:gd name="connsiteX6" fmla="*/ 51933 w 166971"/>
                    <a:gd name="connsiteY6" fmla="*/ 385481 h 446489"/>
                    <a:gd name="connsiteX7" fmla="*/ 77333 w 166971"/>
                    <a:gd name="connsiteY7" fmla="*/ 207681 h 446489"/>
                    <a:gd name="connsiteX8" fmla="*/ 96383 w 166971"/>
                    <a:gd name="connsiteY8" fmla="*/ 77506 h 446489"/>
                    <a:gd name="connsiteX9" fmla="*/ 166233 w 166971"/>
                    <a:gd name="connsiteY9" fmla="*/ 1306 h 446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6971" h="446489">
                      <a:moveTo>
                        <a:pt x="166233" y="1306"/>
                      </a:moveTo>
                      <a:cubicBezTo>
                        <a:pt x="172054" y="-5044"/>
                        <a:pt x="141891" y="12419"/>
                        <a:pt x="131308" y="39406"/>
                      </a:cubicBezTo>
                      <a:cubicBezTo>
                        <a:pt x="120725" y="66393"/>
                        <a:pt x="106966" y="120898"/>
                        <a:pt x="102733" y="163231"/>
                      </a:cubicBezTo>
                      <a:cubicBezTo>
                        <a:pt x="98500" y="205564"/>
                        <a:pt x="105379" y="261656"/>
                        <a:pt x="105908" y="293406"/>
                      </a:cubicBezTo>
                      <a:cubicBezTo>
                        <a:pt x="106437" y="325156"/>
                        <a:pt x="123371" y="328331"/>
                        <a:pt x="105908" y="353731"/>
                      </a:cubicBezTo>
                      <a:cubicBezTo>
                        <a:pt x="88445" y="379131"/>
                        <a:pt x="10129" y="440514"/>
                        <a:pt x="1133" y="445806"/>
                      </a:cubicBezTo>
                      <a:cubicBezTo>
                        <a:pt x="-7863" y="451098"/>
                        <a:pt x="39233" y="425169"/>
                        <a:pt x="51933" y="385481"/>
                      </a:cubicBezTo>
                      <a:cubicBezTo>
                        <a:pt x="64633" y="345794"/>
                        <a:pt x="69925" y="259010"/>
                        <a:pt x="77333" y="207681"/>
                      </a:cubicBezTo>
                      <a:cubicBezTo>
                        <a:pt x="84741" y="156352"/>
                        <a:pt x="84741" y="111373"/>
                        <a:pt x="96383" y="77506"/>
                      </a:cubicBezTo>
                      <a:cubicBezTo>
                        <a:pt x="108025" y="43639"/>
                        <a:pt x="160412" y="7656"/>
                        <a:pt x="166233" y="130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8" name="フリーフォーム: 図形 467">
                  <a:extLst>
                    <a:ext uri="{FF2B5EF4-FFF2-40B4-BE49-F238E27FC236}">
                      <a16:creationId xmlns:a16="http://schemas.microsoft.com/office/drawing/2014/main" id="{ADA943E5-01D4-4CC0-8A40-32CA180FDB23}"/>
                    </a:ext>
                  </a:extLst>
                </p:cNvPr>
                <p:cNvSpPr/>
                <p:nvPr/>
              </p:nvSpPr>
              <p:spPr>
                <a:xfrm>
                  <a:off x="5171019" y="871941"/>
                  <a:ext cx="343707" cy="1494874"/>
                </a:xfrm>
                <a:custGeom>
                  <a:avLst/>
                  <a:gdLst>
                    <a:gd name="connsiteX0" fmla="*/ 342408 w 343707"/>
                    <a:gd name="connsiteY0" fmla="*/ 126 h 1494874"/>
                    <a:gd name="connsiteX1" fmla="*/ 223875 w 343707"/>
                    <a:gd name="connsiteY1" fmla="*/ 144059 h 1494874"/>
                    <a:gd name="connsiteX2" fmla="*/ 113808 w 343707"/>
                    <a:gd name="connsiteY2" fmla="*/ 359959 h 1494874"/>
                    <a:gd name="connsiteX3" fmla="*/ 58775 w 343707"/>
                    <a:gd name="connsiteY3" fmla="*/ 660526 h 1494874"/>
                    <a:gd name="connsiteX4" fmla="*/ 29141 w 343707"/>
                    <a:gd name="connsiteY4" fmla="*/ 897592 h 1494874"/>
                    <a:gd name="connsiteX5" fmla="*/ 79941 w 343707"/>
                    <a:gd name="connsiteY5" fmla="*/ 1232026 h 1494874"/>
                    <a:gd name="connsiteX6" fmla="*/ 156141 w 343707"/>
                    <a:gd name="connsiteY6" fmla="*/ 1481792 h 1494874"/>
                    <a:gd name="connsiteX7" fmla="*/ 109575 w 343707"/>
                    <a:gd name="connsiteY7" fmla="*/ 1418292 h 1494874"/>
                    <a:gd name="connsiteX8" fmla="*/ 20675 w 343707"/>
                    <a:gd name="connsiteY8" fmla="*/ 1066926 h 1494874"/>
                    <a:gd name="connsiteX9" fmla="*/ 3741 w 343707"/>
                    <a:gd name="connsiteY9" fmla="*/ 694392 h 1494874"/>
                    <a:gd name="connsiteX10" fmla="*/ 75708 w 343707"/>
                    <a:gd name="connsiteY10" fmla="*/ 347259 h 1494874"/>
                    <a:gd name="connsiteX11" fmla="*/ 143441 w 343707"/>
                    <a:gd name="connsiteY11" fmla="*/ 122892 h 1494874"/>
                    <a:gd name="connsiteX12" fmla="*/ 342408 w 343707"/>
                    <a:gd name="connsiteY12" fmla="*/ 126 h 1494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43707" h="1494874">
                      <a:moveTo>
                        <a:pt x="342408" y="126"/>
                      </a:moveTo>
                      <a:cubicBezTo>
                        <a:pt x="355814" y="3654"/>
                        <a:pt x="261975" y="84087"/>
                        <a:pt x="223875" y="144059"/>
                      </a:cubicBezTo>
                      <a:cubicBezTo>
                        <a:pt x="185775" y="204031"/>
                        <a:pt x="141325" y="273881"/>
                        <a:pt x="113808" y="359959"/>
                      </a:cubicBezTo>
                      <a:cubicBezTo>
                        <a:pt x="86291" y="446037"/>
                        <a:pt x="72886" y="570920"/>
                        <a:pt x="58775" y="660526"/>
                      </a:cubicBezTo>
                      <a:cubicBezTo>
                        <a:pt x="44664" y="750132"/>
                        <a:pt x="25613" y="802342"/>
                        <a:pt x="29141" y="897592"/>
                      </a:cubicBezTo>
                      <a:cubicBezTo>
                        <a:pt x="32669" y="992842"/>
                        <a:pt x="58774" y="1134659"/>
                        <a:pt x="79941" y="1232026"/>
                      </a:cubicBezTo>
                      <a:cubicBezTo>
                        <a:pt x="101108" y="1329393"/>
                        <a:pt x="151202" y="1450748"/>
                        <a:pt x="156141" y="1481792"/>
                      </a:cubicBezTo>
                      <a:cubicBezTo>
                        <a:pt x="161080" y="1512836"/>
                        <a:pt x="132153" y="1487436"/>
                        <a:pt x="109575" y="1418292"/>
                      </a:cubicBezTo>
                      <a:cubicBezTo>
                        <a:pt x="86997" y="1349148"/>
                        <a:pt x="38314" y="1187576"/>
                        <a:pt x="20675" y="1066926"/>
                      </a:cubicBezTo>
                      <a:cubicBezTo>
                        <a:pt x="3036" y="946276"/>
                        <a:pt x="-5431" y="814337"/>
                        <a:pt x="3741" y="694392"/>
                      </a:cubicBezTo>
                      <a:cubicBezTo>
                        <a:pt x="12913" y="574448"/>
                        <a:pt x="52425" y="442509"/>
                        <a:pt x="75708" y="347259"/>
                      </a:cubicBezTo>
                      <a:cubicBezTo>
                        <a:pt x="98991" y="252009"/>
                        <a:pt x="106047" y="177925"/>
                        <a:pt x="143441" y="122892"/>
                      </a:cubicBezTo>
                      <a:cubicBezTo>
                        <a:pt x="180835" y="67859"/>
                        <a:pt x="329002" y="-3402"/>
                        <a:pt x="342408" y="1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9" name="フリーフォーム: 図形 468">
                  <a:extLst>
                    <a:ext uri="{FF2B5EF4-FFF2-40B4-BE49-F238E27FC236}">
                      <a16:creationId xmlns:a16="http://schemas.microsoft.com/office/drawing/2014/main" id="{9CDE3A28-519A-41F9-BCF6-4757006B3978}"/>
                    </a:ext>
                  </a:extLst>
                </p:cNvPr>
                <p:cNvSpPr/>
                <p:nvPr/>
              </p:nvSpPr>
              <p:spPr>
                <a:xfrm>
                  <a:off x="5462081" y="84002"/>
                  <a:ext cx="972068" cy="847726"/>
                </a:xfrm>
                <a:custGeom>
                  <a:avLst/>
                  <a:gdLst>
                    <a:gd name="connsiteX0" fmla="*/ 969980 w 972068"/>
                    <a:gd name="connsiteY0" fmla="*/ 4898 h 847726"/>
                    <a:gd name="connsiteX1" fmla="*/ 665180 w 972068"/>
                    <a:gd name="connsiteY1" fmla="*/ 127665 h 847726"/>
                    <a:gd name="connsiteX2" fmla="*/ 368846 w 972068"/>
                    <a:gd name="connsiteY2" fmla="*/ 407065 h 847726"/>
                    <a:gd name="connsiteX3" fmla="*/ 250313 w 972068"/>
                    <a:gd name="connsiteY3" fmla="*/ 555231 h 847726"/>
                    <a:gd name="connsiteX4" fmla="*/ 131780 w 972068"/>
                    <a:gd name="connsiteY4" fmla="*/ 682231 h 847726"/>
                    <a:gd name="connsiteX5" fmla="*/ 546 w 972068"/>
                    <a:gd name="connsiteY5" fmla="*/ 847331 h 847726"/>
                    <a:gd name="connsiteX6" fmla="*/ 93680 w 972068"/>
                    <a:gd name="connsiteY6" fmla="*/ 720331 h 847726"/>
                    <a:gd name="connsiteX7" fmla="*/ 296880 w 972068"/>
                    <a:gd name="connsiteY7" fmla="*/ 474798 h 847726"/>
                    <a:gd name="connsiteX8" fmla="*/ 474680 w 972068"/>
                    <a:gd name="connsiteY8" fmla="*/ 237731 h 847726"/>
                    <a:gd name="connsiteX9" fmla="*/ 783713 w 972068"/>
                    <a:gd name="connsiteY9" fmla="*/ 47231 h 847726"/>
                    <a:gd name="connsiteX10" fmla="*/ 969980 w 972068"/>
                    <a:gd name="connsiteY10" fmla="*/ 4898 h 847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72068" h="847726">
                      <a:moveTo>
                        <a:pt x="969980" y="4898"/>
                      </a:moveTo>
                      <a:cubicBezTo>
                        <a:pt x="950225" y="18304"/>
                        <a:pt x="765369" y="60637"/>
                        <a:pt x="665180" y="127665"/>
                      </a:cubicBezTo>
                      <a:cubicBezTo>
                        <a:pt x="564991" y="194693"/>
                        <a:pt x="437990" y="335804"/>
                        <a:pt x="368846" y="407065"/>
                      </a:cubicBezTo>
                      <a:cubicBezTo>
                        <a:pt x="299702" y="478326"/>
                        <a:pt x="289824" y="509370"/>
                        <a:pt x="250313" y="555231"/>
                      </a:cubicBezTo>
                      <a:cubicBezTo>
                        <a:pt x="210802" y="601092"/>
                        <a:pt x="173408" y="633548"/>
                        <a:pt x="131780" y="682231"/>
                      </a:cubicBezTo>
                      <a:cubicBezTo>
                        <a:pt x="90152" y="730914"/>
                        <a:pt x="6896" y="840981"/>
                        <a:pt x="546" y="847331"/>
                      </a:cubicBezTo>
                      <a:cubicBezTo>
                        <a:pt x="-5804" y="853681"/>
                        <a:pt x="44291" y="782420"/>
                        <a:pt x="93680" y="720331"/>
                      </a:cubicBezTo>
                      <a:cubicBezTo>
                        <a:pt x="143069" y="658242"/>
                        <a:pt x="233380" y="555231"/>
                        <a:pt x="296880" y="474798"/>
                      </a:cubicBezTo>
                      <a:cubicBezTo>
                        <a:pt x="360380" y="394365"/>
                        <a:pt x="393541" y="308992"/>
                        <a:pt x="474680" y="237731"/>
                      </a:cubicBezTo>
                      <a:cubicBezTo>
                        <a:pt x="555819" y="166470"/>
                        <a:pt x="702574" y="88859"/>
                        <a:pt x="783713" y="47231"/>
                      </a:cubicBezTo>
                      <a:cubicBezTo>
                        <a:pt x="864852" y="5603"/>
                        <a:pt x="989735" y="-8508"/>
                        <a:pt x="969980" y="489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0" name="フリーフォーム: 図形 469">
                  <a:extLst>
                    <a:ext uri="{FF2B5EF4-FFF2-40B4-BE49-F238E27FC236}">
                      <a16:creationId xmlns:a16="http://schemas.microsoft.com/office/drawing/2014/main" id="{CEC2D347-A58A-4776-9813-41027D066DDA}"/>
                    </a:ext>
                  </a:extLst>
                </p:cNvPr>
                <p:cNvSpPr/>
                <p:nvPr/>
              </p:nvSpPr>
              <p:spPr>
                <a:xfrm>
                  <a:off x="6367459" y="29897"/>
                  <a:ext cx="1288037" cy="567060"/>
                </a:xfrm>
                <a:custGeom>
                  <a:avLst/>
                  <a:gdLst>
                    <a:gd name="connsiteX0" fmla="*/ 5335 w 1288037"/>
                    <a:gd name="connsiteY0" fmla="*/ 88636 h 567060"/>
                    <a:gd name="connsiteX1" fmla="*/ 60368 w 1288037"/>
                    <a:gd name="connsiteY1" fmla="*/ 88636 h 567060"/>
                    <a:gd name="connsiteX2" fmla="*/ 318602 w 1288037"/>
                    <a:gd name="connsiteY2" fmla="*/ 20903 h 567060"/>
                    <a:gd name="connsiteX3" fmla="*/ 716535 w 1288037"/>
                    <a:gd name="connsiteY3" fmla="*/ 63236 h 567060"/>
                    <a:gd name="connsiteX4" fmla="*/ 970535 w 1288037"/>
                    <a:gd name="connsiteY4" fmla="*/ 139436 h 567060"/>
                    <a:gd name="connsiteX5" fmla="*/ 1106002 w 1288037"/>
                    <a:gd name="connsiteY5" fmla="*/ 270670 h 567060"/>
                    <a:gd name="connsiteX6" fmla="*/ 1241468 w 1288037"/>
                    <a:gd name="connsiteY6" fmla="*/ 418836 h 567060"/>
                    <a:gd name="connsiteX7" fmla="*/ 1275335 w 1288037"/>
                    <a:gd name="connsiteY7" fmla="*/ 567003 h 567060"/>
                    <a:gd name="connsiteX8" fmla="*/ 1271102 w 1288037"/>
                    <a:gd name="connsiteY8" fmla="*/ 401903 h 567060"/>
                    <a:gd name="connsiteX9" fmla="*/ 1080602 w 1288037"/>
                    <a:gd name="connsiteY9" fmla="*/ 202936 h 567060"/>
                    <a:gd name="connsiteX10" fmla="*/ 691135 w 1288037"/>
                    <a:gd name="connsiteY10" fmla="*/ 20903 h 567060"/>
                    <a:gd name="connsiteX11" fmla="*/ 445602 w 1288037"/>
                    <a:gd name="connsiteY11" fmla="*/ 3970 h 567060"/>
                    <a:gd name="connsiteX12" fmla="*/ 153502 w 1288037"/>
                    <a:gd name="connsiteY12" fmla="*/ 20903 h 567060"/>
                    <a:gd name="connsiteX13" fmla="*/ 5335 w 1288037"/>
                    <a:gd name="connsiteY13" fmla="*/ 88636 h 567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88037" h="567060">
                      <a:moveTo>
                        <a:pt x="5335" y="88636"/>
                      </a:moveTo>
                      <a:cubicBezTo>
                        <a:pt x="-10187" y="99925"/>
                        <a:pt x="8157" y="99925"/>
                        <a:pt x="60368" y="88636"/>
                      </a:cubicBezTo>
                      <a:cubicBezTo>
                        <a:pt x="112579" y="77347"/>
                        <a:pt x="209241" y="25136"/>
                        <a:pt x="318602" y="20903"/>
                      </a:cubicBezTo>
                      <a:cubicBezTo>
                        <a:pt x="427963" y="16670"/>
                        <a:pt x="607880" y="43481"/>
                        <a:pt x="716535" y="63236"/>
                      </a:cubicBezTo>
                      <a:cubicBezTo>
                        <a:pt x="825190" y="82991"/>
                        <a:pt x="905624" y="104864"/>
                        <a:pt x="970535" y="139436"/>
                      </a:cubicBezTo>
                      <a:cubicBezTo>
                        <a:pt x="1035446" y="174008"/>
                        <a:pt x="1060847" y="224103"/>
                        <a:pt x="1106002" y="270670"/>
                      </a:cubicBezTo>
                      <a:cubicBezTo>
                        <a:pt x="1151157" y="317237"/>
                        <a:pt x="1213246" y="369447"/>
                        <a:pt x="1241468" y="418836"/>
                      </a:cubicBezTo>
                      <a:cubicBezTo>
                        <a:pt x="1269690" y="468225"/>
                        <a:pt x="1270396" y="569825"/>
                        <a:pt x="1275335" y="567003"/>
                      </a:cubicBezTo>
                      <a:cubicBezTo>
                        <a:pt x="1280274" y="564181"/>
                        <a:pt x="1303557" y="462581"/>
                        <a:pt x="1271102" y="401903"/>
                      </a:cubicBezTo>
                      <a:cubicBezTo>
                        <a:pt x="1238647" y="341225"/>
                        <a:pt x="1177263" y="266436"/>
                        <a:pt x="1080602" y="202936"/>
                      </a:cubicBezTo>
                      <a:cubicBezTo>
                        <a:pt x="983941" y="139436"/>
                        <a:pt x="796968" y="54064"/>
                        <a:pt x="691135" y="20903"/>
                      </a:cubicBezTo>
                      <a:cubicBezTo>
                        <a:pt x="585302" y="-12258"/>
                        <a:pt x="535207" y="3970"/>
                        <a:pt x="445602" y="3970"/>
                      </a:cubicBezTo>
                      <a:cubicBezTo>
                        <a:pt x="355997" y="3970"/>
                        <a:pt x="222646" y="11025"/>
                        <a:pt x="153502" y="20903"/>
                      </a:cubicBezTo>
                      <a:cubicBezTo>
                        <a:pt x="84358" y="30781"/>
                        <a:pt x="20857" y="77347"/>
                        <a:pt x="5335" y="8863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1" name="フリーフォーム: 図形 470">
                  <a:extLst>
                    <a:ext uri="{FF2B5EF4-FFF2-40B4-BE49-F238E27FC236}">
                      <a16:creationId xmlns:a16="http://schemas.microsoft.com/office/drawing/2014/main" id="{22B87F84-ED5A-429D-947F-4FA783E37570}"/>
                    </a:ext>
                  </a:extLst>
                </p:cNvPr>
                <p:cNvSpPr/>
                <p:nvPr/>
              </p:nvSpPr>
              <p:spPr>
                <a:xfrm>
                  <a:off x="7167402" y="33821"/>
                  <a:ext cx="480081" cy="424519"/>
                </a:xfrm>
                <a:custGeom>
                  <a:avLst/>
                  <a:gdLst>
                    <a:gd name="connsiteX0" fmla="*/ 1259 w 480081"/>
                    <a:gd name="connsiteY0" fmla="*/ 46 h 424519"/>
                    <a:gd name="connsiteX1" fmla="*/ 238325 w 480081"/>
                    <a:gd name="connsiteY1" fmla="*/ 105879 h 424519"/>
                    <a:gd name="connsiteX2" fmla="*/ 352625 w 480081"/>
                    <a:gd name="connsiteY2" fmla="*/ 190546 h 424519"/>
                    <a:gd name="connsiteX3" fmla="*/ 479625 w 480081"/>
                    <a:gd name="connsiteY3" fmla="*/ 423379 h 424519"/>
                    <a:gd name="connsiteX4" fmla="*/ 390725 w 480081"/>
                    <a:gd name="connsiteY4" fmla="*/ 275212 h 424519"/>
                    <a:gd name="connsiteX5" fmla="*/ 276425 w 480081"/>
                    <a:gd name="connsiteY5" fmla="*/ 173612 h 424519"/>
                    <a:gd name="connsiteX6" fmla="*/ 149425 w 480081"/>
                    <a:gd name="connsiteY6" fmla="*/ 93179 h 424519"/>
                    <a:gd name="connsiteX7" fmla="*/ 1259 w 480081"/>
                    <a:gd name="connsiteY7" fmla="*/ 46 h 424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0081" h="424519">
                      <a:moveTo>
                        <a:pt x="1259" y="46"/>
                      </a:moveTo>
                      <a:cubicBezTo>
                        <a:pt x="16076" y="2163"/>
                        <a:pt x="179764" y="74129"/>
                        <a:pt x="238325" y="105879"/>
                      </a:cubicBezTo>
                      <a:cubicBezTo>
                        <a:pt x="296886" y="137629"/>
                        <a:pt x="312408" y="137629"/>
                        <a:pt x="352625" y="190546"/>
                      </a:cubicBezTo>
                      <a:cubicBezTo>
                        <a:pt x="392842" y="243463"/>
                        <a:pt x="473275" y="409268"/>
                        <a:pt x="479625" y="423379"/>
                      </a:cubicBezTo>
                      <a:cubicBezTo>
                        <a:pt x="485975" y="437490"/>
                        <a:pt x="424592" y="316840"/>
                        <a:pt x="390725" y="275212"/>
                      </a:cubicBezTo>
                      <a:cubicBezTo>
                        <a:pt x="356858" y="233584"/>
                        <a:pt x="316642" y="203951"/>
                        <a:pt x="276425" y="173612"/>
                      </a:cubicBezTo>
                      <a:cubicBezTo>
                        <a:pt x="236208" y="143273"/>
                        <a:pt x="192464" y="117873"/>
                        <a:pt x="149425" y="93179"/>
                      </a:cubicBezTo>
                      <a:cubicBezTo>
                        <a:pt x="106386" y="68485"/>
                        <a:pt x="-13558" y="-2071"/>
                        <a:pt x="1259" y="46"/>
                      </a:cubicBezTo>
                      <a:close/>
                    </a:path>
                  </a:pathLst>
                </a:custGeom>
                <a:solidFill>
                  <a:srgbClr val="FF000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2" name="フリーフォーム: 図形 471">
                  <a:extLst>
                    <a:ext uri="{FF2B5EF4-FFF2-40B4-BE49-F238E27FC236}">
                      <a16:creationId xmlns:a16="http://schemas.microsoft.com/office/drawing/2014/main" id="{BAC9E3FC-D6BA-4F97-A017-9F9BF4048C87}"/>
                    </a:ext>
                  </a:extLst>
                </p:cNvPr>
                <p:cNvSpPr/>
                <p:nvPr/>
              </p:nvSpPr>
              <p:spPr>
                <a:xfrm>
                  <a:off x="7655388" y="560081"/>
                  <a:ext cx="796508" cy="1023063"/>
                </a:xfrm>
                <a:custGeom>
                  <a:avLst/>
                  <a:gdLst>
                    <a:gd name="connsiteX0" fmla="*/ 106 w 796508"/>
                    <a:gd name="connsiteY0" fmla="*/ 15652 h 1023063"/>
                    <a:gd name="connsiteX1" fmla="*/ 292206 w 796508"/>
                    <a:gd name="connsiteY1" fmla="*/ 70686 h 1023063"/>
                    <a:gd name="connsiteX2" fmla="*/ 419206 w 796508"/>
                    <a:gd name="connsiteY2" fmla="*/ 231552 h 1023063"/>
                    <a:gd name="connsiteX3" fmla="*/ 520806 w 796508"/>
                    <a:gd name="connsiteY3" fmla="*/ 371252 h 1023063"/>
                    <a:gd name="connsiteX4" fmla="*/ 783273 w 796508"/>
                    <a:gd name="connsiteY4" fmla="*/ 1010486 h 1023063"/>
                    <a:gd name="connsiteX5" fmla="*/ 740939 w 796508"/>
                    <a:gd name="connsiteY5" fmla="*/ 764952 h 1023063"/>
                    <a:gd name="connsiteX6" fmla="*/ 597006 w 796508"/>
                    <a:gd name="connsiteY6" fmla="*/ 388186 h 1023063"/>
                    <a:gd name="connsiteX7" fmla="*/ 262573 w 796508"/>
                    <a:gd name="connsiteY7" fmla="*/ 36819 h 1023063"/>
                    <a:gd name="connsiteX8" fmla="*/ 106 w 796508"/>
                    <a:gd name="connsiteY8" fmla="*/ 15652 h 1023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6508" h="1023063">
                      <a:moveTo>
                        <a:pt x="106" y="15652"/>
                      </a:moveTo>
                      <a:cubicBezTo>
                        <a:pt x="5045" y="21296"/>
                        <a:pt x="222356" y="34703"/>
                        <a:pt x="292206" y="70686"/>
                      </a:cubicBezTo>
                      <a:cubicBezTo>
                        <a:pt x="362056" y="106669"/>
                        <a:pt x="381106" y="181458"/>
                        <a:pt x="419206" y="231552"/>
                      </a:cubicBezTo>
                      <a:cubicBezTo>
                        <a:pt x="457306" y="281646"/>
                        <a:pt x="460128" y="241430"/>
                        <a:pt x="520806" y="371252"/>
                      </a:cubicBezTo>
                      <a:cubicBezTo>
                        <a:pt x="581484" y="501074"/>
                        <a:pt x="746584" y="944869"/>
                        <a:pt x="783273" y="1010486"/>
                      </a:cubicBezTo>
                      <a:cubicBezTo>
                        <a:pt x="819962" y="1076103"/>
                        <a:pt x="771983" y="868669"/>
                        <a:pt x="740939" y="764952"/>
                      </a:cubicBezTo>
                      <a:cubicBezTo>
                        <a:pt x="709895" y="661235"/>
                        <a:pt x="676734" y="509541"/>
                        <a:pt x="597006" y="388186"/>
                      </a:cubicBezTo>
                      <a:cubicBezTo>
                        <a:pt x="517278" y="266831"/>
                        <a:pt x="362056" y="100319"/>
                        <a:pt x="262573" y="36819"/>
                      </a:cubicBezTo>
                      <a:cubicBezTo>
                        <a:pt x="163090" y="-26681"/>
                        <a:pt x="-4833" y="10008"/>
                        <a:pt x="106" y="15652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3" name="フリーフォーム: 図形 472">
                  <a:extLst>
                    <a:ext uri="{FF2B5EF4-FFF2-40B4-BE49-F238E27FC236}">
                      <a16:creationId xmlns:a16="http://schemas.microsoft.com/office/drawing/2014/main" id="{D3DA8E45-6815-4042-9CAB-35E1B3816C96}"/>
                    </a:ext>
                  </a:extLst>
                </p:cNvPr>
                <p:cNvSpPr/>
                <p:nvPr/>
              </p:nvSpPr>
              <p:spPr>
                <a:xfrm>
                  <a:off x="8328043" y="1561847"/>
                  <a:ext cx="149525" cy="847164"/>
                </a:xfrm>
                <a:custGeom>
                  <a:avLst/>
                  <a:gdLst>
                    <a:gd name="connsiteX0" fmla="*/ 119084 w 149525"/>
                    <a:gd name="connsiteY0" fmla="*/ 253 h 847164"/>
                    <a:gd name="connsiteX1" fmla="*/ 131784 w 149525"/>
                    <a:gd name="connsiteY1" fmla="*/ 148420 h 847164"/>
                    <a:gd name="connsiteX2" fmla="*/ 148718 w 149525"/>
                    <a:gd name="connsiteY2" fmla="*/ 393953 h 847164"/>
                    <a:gd name="connsiteX3" fmla="*/ 131784 w 149525"/>
                    <a:gd name="connsiteY3" fmla="*/ 529420 h 847164"/>
                    <a:gd name="connsiteX4" fmla="*/ 110618 w 149525"/>
                    <a:gd name="connsiteY4" fmla="*/ 622553 h 847164"/>
                    <a:gd name="connsiteX5" fmla="*/ 55584 w 149525"/>
                    <a:gd name="connsiteY5" fmla="*/ 711453 h 847164"/>
                    <a:gd name="connsiteX6" fmla="*/ 34418 w 149525"/>
                    <a:gd name="connsiteY6" fmla="*/ 758020 h 847164"/>
                    <a:gd name="connsiteX7" fmla="*/ 551 w 149525"/>
                    <a:gd name="connsiteY7" fmla="*/ 846920 h 847164"/>
                    <a:gd name="connsiteX8" fmla="*/ 64051 w 149525"/>
                    <a:gd name="connsiteY8" fmla="*/ 728386 h 847164"/>
                    <a:gd name="connsiteX9" fmla="*/ 102151 w 149525"/>
                    <a:gd name="connsiteY9" fmla="*/ 491320 h 847164"/>
                    <a:gd name="connsiteX10" fmla="*/ 131784 w 149525"/>
                    <a:gd name="connsiteY10" fmla="*/ 224620 h 847164"/>
                    <a:gd name="connsiteX11" fmla="*/ 148718 w 149525"/>
                    <a:gd name="connsiteY11" fmla="*/ 114553 h 847164"/>
                    <a:gd name="connsiteX12" fmla="*/ 119084 w 149525"/>
                    <a:gd name="connsiteY12" fmla="*/ 253 h 847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9525" h="847164">
                      <a:moveTo>
                        <a:pt x="119084" y="253"/>
                      </a:moveTo>
                      <a:cubicBezTo>
                        <a:pt x="116262" y="5897"/>
                        <a:pt x="126845" y="82803"/>
                        <a:pt x="131784" y="148420"/>
                      </a:cubicBezTo>
                      <a:cubicBezTo>
                        <a:pt x="136723" y="214037"/>
                        <a:pt x="148718" y="330453"/>
                        <a:pt x="148718" y="393953"/>
                      </a:cubicBezTo>
                      <a:cubicBezTo>
                        <a:pt x="148718" y="457453"/>
                        <a:pt x="138134" y="491320"/>
                        <a:pt x="131784" y="529420"/>
                      </a:cubicBezTo>
                      <a:cubicBezTo>
                        <a:pt x="125434" y="567520"/>
                        <a:pt x="123318" y="592214"/>
                        <a:pt x="110618" y="622553"/>
                      </a:cubicBezTo>
                      <a:cubicBezTo>
                        <a:pt x="97918" y="652892"/>
                        <a:pt x="68284" y="688875"/>
                        <a:pt x="55584" y="711453"/>
                      </a:cubicBezTo>
                      <a:cubicBezTo>
                        <a:pt x="42884" y="734031"/>
                        <a:pt x="43590" y="735442"/>
                        <a:pt x="34418" y="758020"/>
                      </a:cubicBezTo>
                      <a:cubicBezTo>
                        <a:pt x="25246" y="780598"/>
                        <a:pt x="-4388" y="851859"/>
                        <a:pt x="551" y="846920"/>
                      </a:cubicBezTo>
                      <a:cubicBezTo>
                        <a:pt x="5490" y="841981"/>
                        <a:pt x="47118" y="787653"/>
                        <a:pt x="64051" y="728386"/>
                      </a:cubicBezTo>
                      <a:cubicBezTo>
                        <a:pt x="80984" y="669119"/>
                        <a:pt x="90862" y="575281"/>
                        <a:pt x="102151" y="491320"/>
                      </a:cubicBezTo>
                      <a:cubicBezTo>
                        <a:pt x="113440" y="407359"/>
                        <a:pt x="124023" y="287415"/>
                        <a:pt x="131784" y="224620"/>
                      </a:cubicBezTo>
                      <a:cubicBezTo>
                        <a:pt x="139545" y="161825"/>
                        <a:pt x="152951" y="144186"/>
                        <a:pt x="148718" y="114553"/>
                      </a:cubicBezTo>
                      <a:cubicBezTo>
                        <a:pt x="144485" y="84920"/>
                        <a:pt x="121906" y="-5391"/>
                        <a:pt x="119084" y="25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4" name="フリーフォーム: 図形 473">
                  <a:extLst>
                    <a:ext uri="{FF2B5EF4-FFF2-40B4-BE49-F238E27FC236}">
                      <a16:creationId xmlns:a16="http://schemas.microsoft.com/office/drawing/2014/main" id="{3B26BEE5-7A22-46D7-AC12-9210EB4765A6}"/>
                    </a:ext>
                  </a:extLst>
                </p:cNvPr>
                <p:cNvSpPr/>
                <p:nvPr/>
              </p:nvSpPr>
              <p:spPr>
                <a:xfrm>
                  <a:off x="7337989" y="1828019"/>
                  <a:ext cx="444532" cy="97958"/>
                </a:xfrm>
                <a:custGeom>
                  <a:avLst/>
                  <a:gdLst>
                    <a:gd name="connsiteX0" fmla="*/ 5 w 444532"/>
                    <a:gd name="connsiteY0" fmla="*/ 35706 h 97958"/>
                    <a:gd name="connsiteX1" fmla="*/ 69855 w 444532"/>
                    <a:gd name="connsiteY1" fmla="*/ 15069 h 97958"/>
                    <a:gd name="connsiteX2" fmla="*/ 174630 w 444532"/>
                    <a:gd name="connsiteY2" fmla="*/ 5544 h 97958"/>
                    <a:gd name="connsiteX3" fmla="*/ 293693 w 444532"/>
                    <a:gd name="connsiteY3" fmla="*/ 23006 h 97958"/>
                    <a:gd name="connsiteX4" fmla="*/ 341318 w 444532"/>
                    <a:gd name="connsiteY4" fmla="*/ 45231 h 97958"/>
                    <a:gd name="connsiteX5" fmla="*/ 442918 w 444532"/>
                    <a:gd name="connsiteY5" fmla="*/ 97619 h 97958"/>
                    <a:gd name="connsiteX6" fmla="*/ 398468 w 444532"/>
                    <a:gd name="connsiteY6" fmla="*/ 65869 h 97958"/>
                    <a:gd name="connsiteX7" fmla="*/ 328618 w 444532"/>
                    <a:gd name="connsiteY7" fmla="*/ 27769 h 97958"/>
                    <a:gd name="connsiteX8" fmla="*/ 227018 w 444532"/>
                    <a:gd name="connsiteY8" fmla="*/ 5544 h 97958"/>
                    <a:gd name="connsiteX9" fmla="*/ 73030 w 444532"/>
                    <a:gd name="connsiteY9" fmla="*/ 781 h 97958"/>
                    <a:gd name="connsiteX10" fmla="*/ 5 w 444532"/>
                    <a:gd name="connsiteY10" fmla="*/ 35706 h 97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44532" h="97958">
                      <a:moveTo>
                        <a:pt x="5" y="35706"/>
                      </a:moveTo>
                      <a:cubicBezTo>
                        <a:pt x="-524" y="38087"/>
                        <a:pt x="40751" y="20096"/>
                        <a:pt x="69855" y="15069"/>
                      </a:cubicBezTo>
                      <a:cubicBezTo>
                        <a:pt x="98959" y="10042"/>
                        <a:pt x="137324" y="4221"/>
                        <a:pt x="174630" y="5544"/>
                      </a:cubicBezTo>
                      <a:cubicBezTo>
                        <a:pt x="211936" y="6867"/>
                        <a:pt x="265912" y="16391"/>
                        <a:pt x="293693" y="23006"/>
                      </a:cubicBezTo>
                      <a:cubicBezTo>
                        <a:pt x="321474" y="29621"/>
                        <a:pt x="316447" y="32796"/>
                        <a:pt x="341318" y="45231"/>
                      </a:cubicBezTo>
                      <a:cubicBezTo>
                        <a:pt x="366189" y="57666"/>
                        <a:pt x="433393" y="94179"/>
                        <a:pt x="442918" y="97619"/>
                      </a:cubicBezTo>
                      <a:cubicBezTo>
                        <a:pt x="452443" y="101059"/>
                        <a:pt x="417518" y="77511"/>
                        <a:pt x="398468" y="65869"/>
                      </a:cubicBezTo>
                      <a:cubicBezTo>
                        <a:pt x="379418" y="54227"/>
                        <a:pt x="357193" y="37823"/>
                        <a:pt x="328618" y="27769"/>
                      </a:cubicBezTo>
                      <a:cubicBezTo>
                        <a:pt x="300043" y="17715"/>
                        <a:pt x="269616" y="10042"/>
                        <a:pt x="227018" y="5544"/>
                      </a:cubicBezTo>
                      <a:cubicBezTo>
                        <a:pt x="184420" y="1046"/>
                        <a:pt x="109542" y="-1336"/>
                        <a:pt x="73030" y="781"/>
                      </a:cubicBezTo>
                      <a:cubicBezTo>
                        <a:pt x="36518" y="2898"/>
                        <a:pt x="534" y="33325"/>
                        <a:pt x="5" y="3570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5" name="フリーフォーム: 図形 474">
                  <a:extLst>
                    <a:ext uri="{FF2B5EF4-FFF2-40B4-BE49-F238E27FC236}">
                      <a16:creationId xmlns:a16="http://schemas.microsoft.com/office/drawing/2014/main" id="{A8E4F788-49DC-49A9-A7AC-96FE15A46679}"/>
                    </a:ext>
                  </a:extLst>
                </p:cNvPr>
                <p:cNvSpPr/>
                <p:nvPr/>
              </p:nvSpPr>
              <p:spPr>
                <a:xfrm>
                  <a:off x="5936956" y="1832388"/>
                  <a:ext cx="375513" cy="97241"/>
                </a:xfrm>
                <a:custGeom>
                  <a:avLst/>
                  <a:gdLst>
                    <a:gd name="connsiteX0" fmla="*/ 863 w 375513"/>
                    <a:gd name="connsiteY0" fmla="*/ 96425 h 97241"/>
                    <a:gd name="connsiteX1" fmla="*/ 85001 w 375513"/>
                    <a:gd name="connsiteY1" fmla="*/ 61500 h 97241"/>
                    <a:gd name="connsiteX2" fmla="*/ 164376 w 375513"/>
                    <a:gd name="connsiteY2" fmla="*/ 29750 h 97241"/>
                    <a:gd name="connsiteX3" fmla="*/ 204063 w 375513"/>
                    <a:gd name="connsiteY3" fmla="*/ 9112 h 97241"/>
                    <a:gd name="connsiteX4" fmla="*/ 291376 w 375513"/>
                    <a:gd name="connsiteY4" fmla="*/ 9112 h 97241"/>
                    <a:gd name="connsiteX5" fmla="*/ 375513 w 375513"/>
                    <a:gd name="connsiteY5" fmla="*/ 26575 h 97241"/>
                    <a:gd name="connsiteX6" fmla="*/ 292963 w 375513"/>
                    <a:gd name="connsiteY6" fmla="*/ 4350 h 97241"/>
                    <a:gd name="connsiteX7" fmla="*/ 194538 w 375513"/>
                    <a:gd name="connsiteY7" fmla="*/ 1175 h 97241"/>
                    <a:gd name="connsiteX8" fmla="*/ 150088 w 375513"/>
                    <a:gd name="connsiteY8" fmla="*/ 18637 h 97241"/>
                    <a:gd name="connsiteX9" fmla="*/ 863 w 375513"/>
                    <a:gd name="connsiteY9" fmla="*/ 96425 h 97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5513" h="97241">
                      <a:moveTo>
                        <a:pt x="863" y="96425"/>
                      </a:moveTo>
                      <a:cubicBezTo>
                        <a:pt x="-9985" y="103569"/>
                        <a:pt x="85001" y="61500"/>
                        <a:pt x="85001" y="61500"/>
                      </a:cubicBezTo>
                      <a:cubicBezTo>
                        <a:pt x="112253" y="50388"/>
                        <a:pt x="144532" y="38481"/>
                        <a:pt x="164376" y="29750"/>
                      </a:cubicBezTo>
                      <a:cubicBezTo>
                        <a:pt x="184220" y="21019"/>
                        <a:pt x="182896" y="12552"/>
                        <a:pt x="204063" y="9112"/>
                      </a:cubicBezTo>
                      <a:cubicBezTo>
                        <a:pt x="225230" y="5672"/>
                        <a:pt x="262801" y="6201"/>
                        <a:pt x="291376" y="9112"/>
                      </a:cubicBezTo>
                      <a:cubicBezTo>
                        <a:pt x="319951" y="12023"/>
                        <a:pt x="375249" y="27369"/>
                        <a:pt x="375513" y="26575"/>
                      </a:cubicBezTo>
                      <a:cubicBezTo>
                        <a:pt x="375778" y="25781"/>
                        <a:pt x="323125" y="8583"/>
                        <a:pt x="292963" y="4350"/>
                      </a:cubicBezTo>
                      <a:cubicBezTo>
                        <a:pt x="262801" y="117"/>
                        <a:pt x="218351" y="-1206"/>
                        <a:pt x="194538" y="1175"/>
                      </a:cubicBezTo>
                      <a:cubicBezTo>
                        <a:pt x="170725" y="3556"/>
                        <a:pt x="179721" y="5937"/>
                        <a:pt x="150088" y="18637"/>
                      </a:cubicBezTo>
                      <a:cubicBezTo>
                        <a:pt x="120455" y="31337"/>
                        <a:pt x="11711" y="89281"/>
                        <a:pt x="863" y="9642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6" name="フリーフォーム: 図形 475">
                  <a:extLst>
                    <a:ext uri="{FF2B5EF4-FFF2-40B4-BE49-F238E27FC236}">
                      <a16:creationId xmlns:a16="http://schemas.microsoft.com/office/drawing/2014/main" id="{C9418E55-F9F4-4B10-8B94-FD4D7EB66D87}"/>
                    </a:ext>
                  </a:extLst>
                </p:cNvPr>
                <p:cNvSpPr/>
                <p:nvPr/>
              </p:nvSpPr>
              <p:spPr>
                <a:xfrm>
                  <a:off x="6755911" y="751180"/>
                  <a:ext cx="253649" cy="32021"/>
                </a:xfrm>
                <a:custGeom>
                  <a:avLst/>
                  <a:gdLst>
                    <a:gd name="connsiteX0" fmla="*/ 0 w 253649"/>
                    <a:gd name="connsiteY0" fmla="*/ 12937 h 32021"/>
                    <a:gd name="connsiteX1" fmla="*/ 152400 w 253649"/>
                    <a:gd name="connsiteY1" fmla="*/ 12937 h 32021"/>
                    <a:gd name="connsiteX2" fmla="*/ 241300 w 253649"/>
                    <a:gd name="connsiteY2" fmla="*/ 31987 h 32021"/>
                    <a:gd name="connsiteX3" fmla="*/ 243416 w 253649"/>
                    <a:gd name="connsiteY3" fmla="*/ 17170 h 32021"/>
                    <a:gd name="connsiteX4" fmla="*/ 152400 w 253649"/>
                    <a:gd name="connsiteY4" fmla="*/ 237 h 32021"/>
                    <a:gd name="connsiteX5" fmla="*/ 0 w 253649"/>
                    <a:gd name="connsiteY5" fmla="*/ 12937 h 32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3649" h="32021">
                      <a:moveTo>
                        <a:pt x="0" y="12937"/>
                      </a:moveTo>
                      <a:cubicBezTo>
                        <a:pt x="0" y="15054"/>
                        <a:pt x="112183" y="9762"/>
                        <a:pt x="152400" y="12937"/>
                      </a:cubicBezTo>
                      <a:cubicBezTo>
                        <a:pt x="192617" y="16112"/>
                        <a:pt x="226131" y="31281"/>
                        <a:pt x="241300" y="31987"/>
                      </a:cubicBezTo>
                      <a:cubicBezTo>
                        <a:pt x="256469" y="32693"/>
                        <a:pt x="258233" y="22462"/>
                        <a:pt x="243416" y="17170"/>
                      </a:cubicBezTo>
                      <a:cubicBezTo>
                        <a:pt x="228599" y="11878"/>
                        <a:pt x="190147" y="2354"/>
                        <a:pt x="152400" y="237"/>
                      </a:cubicBezTo>
                      <a:cubicBezTo>
                        <a:pt x="114653" y="-1880"/>
                        <a:pt x="0" y="10820"/>
                        <a:pt x="0" y="1293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7" name="フリーフォーム: 図形 476">
                  <a:extLst>
                    <a:ext uri="{FF2B5EF4-FFF2-40B4-BE49-F238E27FC236}">
                      <a16:creationId xmlns:a16="http://schemas.microsoft.com/office/drawing/2014/main" id="{52011DFD-FAA9-4D88-91E5-FD88E3FF3AFE}"/>
                    </a:ext>
                  </a:extLst>
                </p:cNvPr>
                <p:cNvSpPr/>
                <p:nvPr/>
              </p:nvSpPr>
              <p:spPr>
                <a:xfrm>
                  <a:off x="7325114" y="962947"/>
                  <a:ext cx="282220" cy="91256"/>
                </a:xfrm>
                <a:custGeom>
                  <a:avLst/>
                  <a:gdLst>
                    <a:gd name="connsiteX0" fmla="*/ 180 w 282220"/>
                    <a:gd name="connsiteY0" fmla="*/ 136 h 91256"/>
                    <a:gd name="connsiteX1" fmla="*/ 169513 w 282220"/>
                    <a:gd name="connsiteY1" fmla="*/ 36120 h 91256"/>
                    <a:gd name="connsiteX2" fmla="*/ 281697 w 282220"/>
                    <a:gd name="connsiteY2" fmla="*/ 91153 h 91256"/>
                    <a:gd name="connsiteX3" fmla="*/ 203380 w 282220"/>
                    <a:gd name="connsiteY3" fmla="*/ 48820 h 91256"/>
                    <a:gd name="connsiteX4" fmla="*/ 180 w 282220"/>
                    <a:gd name="connsiteY4" fmla="*/ 136 h 91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2220" h="91256">
                      <a:moveTo>
                        <a:pt x="180" y="136"/>
                      </a:moveTo>
                      <a:cubicBezTo>
                        <a:pt x="-5464" y="-1981"/>
                        <a:pt x="122594" y="20951"/>
                        <a:pt x="169513" y="36120"/>
                      </a:cubicBezTo>
                      <a:cubicBezTo>
                        <a:pt x="216432" y="51289"/>
                        <a:pt x="276053" y="89036"/>
                        <a:pt x="281697" y="91153"/>
                      </a:cubicBezTo>
                      <a:cubicBezTo>
                        <a:pt x="287341" y="93270"/>
                        <a:pt x="246419" y="62226"/>
                        <a:pt x="203380" y="48820"/>
                      </a:cubicBezTo>
                      <a:cubicBezTo>
                        <a:pt x="160341" y="35415"/>
                        <a:pt x="5824" y="2253"/>
                        <a:pt x="180" y="13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8" name="フリーフォーム: 図形 477">
                  <a:extLst>
                    <a:ext uri="{FF2B5EF4-FFF2-40B4-BE49-F238E27FC236}">
                      <a16:creationId xmlns:a16="http://schemas.microsoft.com/office/drawing/2014/main" id="{90781DF6-8032-4385-89B4-FC53BFF383DD}"/>
                    </a:ext>
                  </a:extLst>
                </p:cNvPr>
                <p:cNvSpPr/>
                <p:nvPr/>
              </p:nvSpPr>
              <p:spPr>
                <a:xfrm>
                  <a:off x="6649727" y="2832095"/>
                  <a:ext cx="422523" cy="29874"/>
                </a:xfrm>
                <a:custGeom>
                  <a:avLst/>
                  <a:gdLst>
                    <a:gd name="connsiteX0" fmla="*/ 350 w 422523"/>
                    <a:gd name="connsiteY0" fmla="*/ 5 h 29874"/>
                    <a:gd name="connsiteX1" fmla="*/ 135817 w 422523"/>
                    <a:gd name="connsiteY1" fmla="*/ 21172 h 29874"/>
                    <a:gd name="connsiteX2" fmla="*/ 248000 w 422523"/>
                    <a:gd name="connsiteY2" fmla="*/ 29638 h 29874"/>
                    <a:gd name="connsiteX3" fmla="*/ 417334 w 422523"/>
                    <a:gd name="connsiteY3" fmla="*/ 27522 h 29874"/>
                    <a:gd name="connsiteX4" fmla="*/ 368650 w 422523"/>
                    <a:gd name="connsiteY4" fmla="*/ 27522 h 29874"/>
                    <a:gd name="connsiteX5" fmla="*/ 262817 w 422523"/>
                    <a:gd name="connsiteY5" fmla="*/ 21172 h 29874"/>
                    <a:gd name="connsiteX6" fmla="*/ 178150 w 422523"/>
                    <a:gd name="connsiteY6" fmla="*/ 19055 h 29874"/>
                    <a:gd name="connsiteX7" fmla="*/ 350 w 422523"/>
                    <a:gd name="connsiteY7" fmla="*/ 5 h 29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22523" h="29874">
                      <a:moveTo>
                        <a:pt x="350" y="5"/>
                      </a:moveTo>
                      <a:cubicBezTo>
                        <a:pt x="-6705" y="358"/>
                        <a:pt x="94542" y="16233"/>
                        <a:pt x="135817" y="21172"/>
                      </a:cubicBezTo>
                      <a:cubicBezTo>
                        <a:pt x="177092" y="26111"/>
                        <a:pt x="201081" y="28580"/>
                        <a:pt x="248000" y="29638"/>
                      </a:cubicBezTo>
                      <a:cubicBezTo>
                        <a:pt x="294919" y="30696"/>
                        <a:pt x="397226" y="27875"/>
                        <a:pt x="417334" y="27522"/>
                      </a:cubicBezTo>
                      <a:cubicBezTo>
                        <a:pt x="437442" y="27169"/>
                        <a:pt x="394403" y="28580"/>
                        <a:pt x="368650" y="27522"/>
                      </a:cubicBezTo>
                      <a:cubicBezTo>
                        <a:pt x="342897" y="26464"/>
                        <a:pt x="294567" y="22583"/>
                        <a:pt x="262817" y="21172"/>
                      </a:cubicBezTo>
                      <a:cubicBezTo>
                        <a:pt x="231067" y="19761"/>
                        <a:pt x="216955" y="21524"/>
                        <a:pt x="178150" y="19055"/>
                      </a:cubicBezTo>
                      <a:cubicBezTo>
                        <a:pt x="139345" y="16586"/>
                        <a:pt x="7405" y="-348"/>
                        <a:pt x="350" y="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9" name="フリーフォーム: 図形 478">
                  <a:extLst>
                    <a:ext uri="{FF2B5EF4-FFF2-40B4-BE49-F238E27FC236}">
                      <a16:creationId xmlns:a16="http://schemas.microsoft.com/office/drawing/2014/main" id="{F3CDFBE8-1E72-454E-9719-A0EC20105DF6}"/>
                    </a:ext>
                  </a:extLst>
                </p:cNvPr>
                <p:cNvSpPr/>
                <p:nvPr/>
              </p:nvSpPr>
              <p:spPr>
                <a:xfrm>
                  <a:off x="5328231" y="2617677"/>
                  <a:ext cx="95419" cy="100195"/>
                </a:xfrm>
                <a:custGeom>
                  <a:avLst/>
                  <a:gdLst>
                    <a:gd name="connsiteX0" fmla="*/ 95238 w 95419"/>
                    <a:gd name="connsiteY0" fmla="*/ 111 h 100195"/>
                    <a:gd name="connsiteX1" fmla="*/ 55551 w 95419"/>
                    <a:gd name="connsiteY1" fmla="*/ 68373 h 100195"/>
                    <a:gd name="connsiteX2" fmla="*/ 3163 w 95419"/>
                    <a:gd name="connsiteY2" fmla="*/ 100123 h 100195"/>
                    <a:gd name="connsiteX3" fmla="*/ 9513 w 95419"/>
                    <a:gd name="connsiteY3" fmla="*/ 76311 h 100195"/>
                    <a:gd name="connsiteX4" fmla="*/ 39676 w 95419"/>
                    <a:gd name="connsiteY4" fmla="*/ 52498 h 100195"/>
                    <a:gd name="connsiteX5" fmla="*/ 95238 w 95419"/>
                    <a:gd name="connsiteY5" fmla="*/ 111 h 100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5419" h="100195">
                      <a:moveTo>
                        <a:pt x="95238" y="111"/>
                      </a:moveTo>
                      <a:cubicBezTo>
                        <a:pt x="97884" y="2757"/>
                        <a:pt x="70897" y="51704"/>
                        <a:pt x="55551" y="68373"/>
                      </a:cubicBezTo>
                      <a:cubicBezTo>
                        <a:pt x="40205" y="85042"/>
                        <a:pt x="10836" y="98800"/>
                        <a:pt x="3163" y="100123"/>
                      </a:cubicBezTo>
                      <a:cubicBezTo>
                        <a:pt x="-4510" y="101446"/>
                        <a:pt x="3428" y="84248"/>
                        <a:pt x="9513" y="76311"/>
                      </a:cubicBezTo>
                      <a:cubicBezTo>
                        <a:pt x="15598" y="68374"/>
                        <a:pt x="26976" y="62288"/>
                        <a:pt x="39676" y="52498"/>
                      </a:cubicBezTo>
                      <a:cubicBezTo>
                        <a:pt x="52376" y="42708"/>
                        <a:pt x="92592" y="-2535"/>
                        <a:pt x="95238" y="11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0" name="フリーフォーム: 図形 479">
                  <a:extLst>
                    <a:ext uri="{FF2B5EF4-FFF2-40B4-BE49-F238E27FC236}">
                      <a16:creationId xmlns:a16="http://schemas.microsoft.com/office/drawing/2014/main" id="{CB49EBE2-6159-417E-8706-B61742AD9629}"/>
                    </a:ext>
                  </a:extLst>
                </p:cNvPr>
                <p:cNvSpPr/>
                <p:nvPr/>
              </p:nvSpPr>
              <p:spPr>
                <a:xfrm>
                  <a:off x="5364878" y="2148159"/>
                  <a:ext cx="55268" cy="211927"/>
                </a:xfrm>
                <a:custGeom>
                  <a:avLst/>
                  <a:gdLst>
                    <a:gd name="connsiteX0" fmla="*/ 53299 w 55268"/>
                    <a:gd name="connsiteY0" fmla="*/ 258 h 211927"/>
                    <a:gd name="connsiteX1" fmla="*/ 42716 w 55268"/>
                    <a:gd name="connsiteY1" fmla="*/ 76458 h 211927"/>
                    <a:gd name="connsiteX2" fmla="*/ 383 w 55268"/>
                    <a:gd name="connsiteY2" fmla="*/ 190758 h 211927"/>
                    <a:gd name="connsiteX3" fmla="*/ 21549 w 55268"/>
                    <a:gd name="connsiteY3" fmla="*/ 207691 h 211927"/>
                    <a:gd name="connsiteX4" fmla="*/ 17316 w 55268"/>
                    <a:gd name="connsiteY4" fmla="*/ 139958 h 211927"/>
                    <a:gd name="connsiteX5" fmla="*/ 8849 w 55268"/>
                    <a:gd name="connsiteY5" fmla="*/ 101858 h 211927"/>
                    <a:gd name="connsiteX6" fmla="*/ 53299 w 55268"/>
                    <a:gd name="connsiteY6" fmla="*/ 258 h 211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5268" h="211927">
                      <a:moveTo>
                        <a:pt x="53299" y="258"/>
                      </a:moveTo>
                      <a:cubicBezTo>
                        <a:pt x="58943" y="-3975"/>
                        <a:pt x="51535" y="44708"/>
                        <a:pt x="42716" y="76458"/>
                      </a:cubicBezTo>
                      <a:cubicBezTo>
                        <a:pt x="33897" y="108208"/>
                        <a:pt x="3911" y="168886"/>
                        <a:pt x="383" y="190758"/>
                      </a:cubicBezTo>
                      <a:cubicBezTo>
                        <a:pt x="-3145" y="212630"/>
                        <a:pt x="18727" y="216158"/>
                        <a:pt x="21549" y="207691"/>
                      </a:cubicBezTo>
                      <a:cubicBezTo>
                        <a:pt x="24371" y="199224"/>
                        <a:pt x="19433" y="157597"/>
                        <a:pt x="17316" y="139958"/>
                      </a:cubicBezTo>
                      <a:cubicBezTo>
                        <a:pt x="15199" y="122319"/>
                        <a:pt x="3557" y="120555"/>
                        <a:pt x="8849" y="101858"/>
                      </a:cubicBezTo>
                      <a:cubicBezTo>
                        <a:pt x="14141" y="83161"/>
                        <a:pt x="47655" y="4491"/>
                        <a:pt x="53299" y="25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1" name="フリーフォーム: 図形 480">
                  <a:extLst>
                    <a:ext uri="{FF2B5EF4-FFF2-40B4-BE49-F238E27FC236}">
                      <a16:creationId xmlns:a16="http://schemas.microsoft.com/office/drawing/2014/main" id="{634AC078-0964-4355-87ED-681771801F19}"/>
                    </a:ext>
                  </a:extLst>
                </p:cNvPr>
                <p:cNvSpPr/>
                <p:nvPr/>
              </p:nvSpPr>
              <p:spPr>
                <a:xfrm rot="1425112">
                  <a:off x="5651714" y="760770"/>
                  <a:ext cx="1437903" cy="1695845"/>
                </a:xfrm>
                <a:custGeom>
                  <a:avLst/>
                  <a:gdLst>
                    <a:gd name="connsiteX0" fmla="*/ 525256 w 1437903"/>
                    <a:gd name="connsiteY0" fmla="*/ 47 h 1695845"/>
                    <a:gd name="connsiteX1" fmla="*/ 370892 w 1437903"/>
                    <a:gd name="connsiteY1" fmla="*/ 102617 h 1695845"/>
                    <a:gd name="connsiteX2" fmla="*/ 238322 w 1437903"/>
                    <a:gd name="connsiteY2" fmla="*/ 271508 h 1695845"/>
                    <a:gd name="connsiteX3" fmla="*/ 178061 w 1437903"/>
                    <a:gd name="connsiteY3" fmla="*/ 482625 h 1695845"/>
                    <a:gd name="connsiteX4" fmla="*/ 246356 w 1437903"/>
                    <a:gd name="connsiteY4" fmla="*/ 714852 h 1695845"/>
                    <a:gd name="connsiteX5" fmla="*/ 246355 w 1437903"/>
                    <a:gd name="connsiteY5" fmla="*/ 678661 h 1695845"/>
                    <a:gd name="connsiteX6" fmla="*/ 262425 w 1437903"/>
                    <a:gd name="connsiteY6" fmla="*/ 548977 h 1695845"/>
                    <a:gd name="connsiteX7" fmla="*/ 330718 w 1437903"/>
                    <a:gd name="connsiteY7" fmla="*/ 425322 h 1695845"/>
                    <a:gd name="connsiteX8" fmla="*/ 499445 w 1437903"/>
                    <a:gd name="connsiteY8" fmla="*/ 253413 h 1695845"/>
                    <a:gd name="connsiteX9" fmla="*/ 796727 w 1437903"/>
                    <a:gd name="connsiteY9" fmla="*/ 99600 h 1695845"/>
                    <a:gd name="connsiteX10" fmla="*/ 664155 w 1437903"/>
                    <a:gd name="connsiteY10" fmla="*/ 184047 h 1695845"/>
                    <a:gd name="connsiteX11" fmla="*/ 559704 w 1437903"/>
                    <a:gd name="connsiteY11" fmla="*/ 322781 h 1695845"/>
                    <a:gd name="connsiteX12" fmla="*/ 563722 w 1437903"/>
                    <a:gd name="connsiteY12" fmla="*/ 374051 h 1695845"/>
                    <a:gd name="connsiteX13" fmla="*/ 603896 w 1437903"/>
                    <a:gd name="connsiteY13" fmla="*/ 500721 h 1695845"/>
                    <a:gd name="connsiteX14" fmla="*/ 636034 w 1437903"/>
                    <a:gd name="connsiteY14" fmla="*/ 476594 h 1695845"/>
                    <a:gd name="connsiteX15" fmla="*/ 792708 w 1437903"/>
                    <a:gd name="connsiteY15" fmla="*/ 392146 h 1695845"/>
                    <a:gd name="connsiteX16" fmla="*/ 1001609 w 1437903"/>
                    <a:gd name="connsiteY16" fmla="*/ 316748 h 1695845"/>
                    <a:gd name="connsiteX17" fmla="*/ 881089 w 1437903"/>
                    <a:gd name="connsiteY17" fmla="*/ 419291 h 1695845"/>
                    <a:gd name="connsiteX18" fmla="*/ 905194 w 1437903"/>
                    <a:gd name="connsiteY18" fmla="*/ 530881 h 1695845"/>
                    <a:gd name="connsiteX19" fmla="*/ 1098024 w 1437903"/>
                    <a:gd name="connsiteY19" fmla="*/ 868666 h 1695845"/>
                    <a:gd name="connsiteX20" fmla="*/ 1170335 w 1437903"/>
                    <a:gd name="connsiteY20" fmla="*/ 808347 h 1695845"/>
                    <a:gd name="connsiteX21" fmla="*/ 1286836 w 1437903"/>
                    <a:gd name="connsiteY21" fmla="*/ 726916 h 1695845"/>
                    <a:gd name="connsiteX22" fmla="*/ 1278802 w 1437903"/>
                    <a:gd name="connsiteY22" fmla="*/ 877713 h 1695845"/>
                    <a:gd name="connsiteX23" fmla="*/ 1347095 w 1437903"/>
                    <a:gd name="connsiteY23" fmla="*/ 1155181 h 1695845"/>
                    <a:gd name="connsiteX24" fmla="*/ 1407355 w 1437903"/>
                    <a:gd name="connsiteY24" fmla="*/ 1245659 h 1695845"/>
                    <a:gd name="connsiteX25" fmla="*/ 1435476 w 1437903"/>
                    <a:gd name="connsiteY25" fmla="*/ 1486934 h 1695845"/>
                    <a:gd name="connsiteX26" fmla="*/ 1347095 w 1437903"/>
                    <a:gd name="connsiteY26" fmla="*/ 1523125 h 1695845"/>
                    <a:gd name="connsiteX27" fmla="*/ 1335044 w 1437903"/>
                    <a:gd name="connsiteY27" fmla="*/ 1508046 h 1695845"/>
                    <a:gd name="connsiteX28" fmla="*/ 1250681 w 1437903"/>
                    <a:gd name="connsiteY28" fmla="*/ 1441694 h 1695845"/>
                    <a:gd name="connsiteX29" fmla="*/ 1162300 w 1437903"/>
                    <a:gd name="connsiteY29" fmla="*/ 1402487 h 1695845"/>
                    <a:gd name="connsiteX30" fmla="*/ 905194 w 1437903"/>
                    <a:gd name="connsiteY30" fmla="*/ 1423599 h 1695845"/>
                    <a:gd name="connsiteX31" fmla="*/ 599878 w 1437903"/>
                    <a:gd name="connsiteY31" fmla="*/ 1420582 h 1695845"/>
                    <a:gd name="connsiteX32" fmla="*/ 503463 w 1437903"/>
                    <a:gd name="connsiteY32" fmla="*/ 1393439 h 1695845"/>
                    <a:gd name="connsiteX33" fmla="*/ 501235 w 1437903"/>
                    <a:gd name="connsiteY33" fmla="*/ 1394163 h 1695845"/>
                    <a:gd name="connsiteX34" fmla="*/ 512124 w 1437903"/>
                    <a:gd name="connsiteY34" fmla="*/ 1388275 h 1695845"/>
                    <a:gd name="connsiteX35" fmla="*/ 573534 w 1437903"/>
                    <a:gd name="connsiteY35" fmla="*/ 1357051 h 1695845"/>
                    <a:gd name="connsiteX36" fmla="*/ 806019 w 1437903"/>
                    <a:gd name="connsiteY36" fmla="*/ 1254746 h 1695845"/>
                    <a:gd name="connsiteX37" fmla="*/ 996308 w 1437903"/>
                    <a:gd name="connsiteY37" fmla="*/ 1143259 h 1695845"/>
                    <a:gd name="connsiteX38" fmla="*/ 1000026 w 1437903"/>
                    <a:gd name="connsiteY38" fmla="*/ 1096528 h 1695845"/>
                    <a:gd name="connsiteX39" fmla="*/ 968637 w 1437903"/>
                    <a:gd name="connsiteY39" fmla="*/ 1040964 h 1695845"/>
                    <a:gd name="connsiteX40" fmla="*/ 861806 w 1437903"/>
                    <a:gd name="connsiteY40" fmla="*/ 987380 h 1695845"/>
                    <a:gd name="connsiteX41" fmla="*/ 675699 w 1437903"/>
                    <a:gd name="connsiteY41" fmla="*/ 1013775 h 1695845"/>
                    <a:gd name="connsiteX42" fmla="*/ 507729 w 1437903"/>
                    <a:gd name="connsiteY42" fmla="*/ 1105034 h 1695845"/>
                    <a:gd name="connsiteX43" fmla="*/ 383353 w 1437903"/>
                    <a:gd name="connsiteY43" fmla="*/ 1263830 h 1695845"/>
                    <a:gd name="connsiteX44" fmla="*/ 318378 w 1437903"/>
                    <a:gd name="connsiteY44" fmla="*/ 1399956 h 1695845"/>
                    <a:gd name="connsiteX45" fmla="*/ 292108 w 1437903"/>
                    <a:gd name="connsiteY45" fmla="*/ 1442735 h 1695845"/>
                    <a:gd name="connsiteX46" fmla="*/ 346163 w 1437903"/>
                    <a:gd name="connsiteY46" fmla="*/ 1470980 h 1695845"/>
                    <a:gd name="connsiteX47" fmla="*/ 390266 w 1437903"/>
                    <a:gd name="connsiteY47" fmla="*/ 1452900 h 1695845"/>
                    <a:gd name="connsiteX48" fmla="*/ 442236 w 1437903"/>
                    <a:gd name="connsiteY48" fmla="*/ 1425932 h 1695845"/>
                    <a:gd name="connsiteX49" fmla="*/ 435671 w 1437903"/>
                    <a:gd name="connsiteY49" fmla="*/ 1430904 h 1695845"/>
                    <a:gd name="connsiteX50" fmla="*/ 419099 w 1437903"/>
                    <a:gd name="connsiteY50" fmla="*/ 1444711 h 1695845"/>
                    <a:gd name="connsiteX51" fmla="*/ 394996 w 1437903"/>
                    <a:gd name="connsiteY51" fmla="*/ 1483917 h 1695845"/>
                    <a:gd name="connsiteX52" fmla="*/ 423118 w 1437903"/>
                    <a:gd name="connsiteY52" fmla="*/ 1556300 h 1695845"/>
                    <a:gd name="connsiteX53" fmla="*/ 531585 w 1437903"/>
                    <a:gd name="connsiteY53" fmla="*/ 1695033 h 1695845"/>
                    <a:gd name="connsiteX54" fmla="*/ 270459 w 1437903"/>
                    <a:gd name="connsiteY54" fmla="*/ 1486933 h 1695845"/>
                    <a:gd name="connsiteX55" fmla="*/ 202165 w 1437903"/>
                    <a:gd name="connsiteY55" fmla="*/ 1315026 h 1695845"/>
                    <a:gd name="connsiteX56" fmla="*/ 85664 w 1437903"/>
                    <a:gd name="connsiteY56" fmla="*/ 1275818 h 1695845"/>
                    <a:gd name="connsiteX57" fmla="*/ 25405 w 1437903"/>
                    <a:gd name="connsiteY57" fmla="*/ 1167243 h 1695845"/>
                    <a:gd name="connsiteX58" fmla="*/ 1301 w 1437903"/>
                    <a:gd name="connsiteY58" fmla="*/ 1052638 h 1695845"/>
                    <a:gd name="connsiteX59" fmla="*/ 61561 w 1437903"/>
                    <a:gd name="connsiteY59" fmla="*/ 1152164 h 1695845"/>
                    <a:gd name="connsiteX60" fmla="*/ 113784 w 1437903"/>
                    <a:gd name="connsiteY60" fmla="*/ 1155180 h 1695845"/>
                    <a:gd name="connsiteX61" fmla="*/ 21387 w 1437903"/>
                    <a:gd name="connsiteY61" fmla="*/ 630407 h 1695845"/>
                    <a:gd name="connsiteX62" fmla="*/ 157976 w 1437903"/>
                    <a:gd name="connsiteY62" fmla="*/ 217221 h 1695845"/>
                    <a:gd name="connsiteX63" fmla="*/ 519533 w 1437903"/>
                    <a:gd name="connsiteY63" fmla="*/ 3090 h 1695845"/>
                    <a:gd name="connsiteX64" fmla="*/ 525256 w 1437903"/>
                    <a:gd name="connsiteY64" fmla="*/ 47 h 1695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1437903" h="1695845">
                      <a:moveTo>
                        <a:pt x="525256" y="47"/>
                      </a:moveTo>
                      <a:cubicBezTo>
                        <a:pt x="522116" y="2006"/>
                        <a:pt x="411901" y="63472"/>
                        <a:pt x="370892" y="102617"/>
                      </a:cubicBezTo>
                      <a:cubicBezTo>
                        <a:pt x="324025" y="147353"/>
                        <a:pt x="270459" y="208174"/>
                        <a:pt x="238322" y="271508"/>
                      </a:cubicBezTo>
                      <a:cubicBezTo>
                        <a:pt x="206183" y="334843"/>
                        <a:pt x="176722" y="408735"/>
                        <a:pt x="178061" y="482625"/>
                      </a:cubicBezTo>
                      <a:cubicBezTo>
                        <a:pt x="179400" y="556515"/>
                        <a:pt x="234973" y="682180"/>
                        <a:pt x="246356" y="714852"/>
                      </a:cubicBezTo>
                      <a:cubicBezTo>
                        <a:pt x="257738" y="747525"/>
                        <a:pt x="243677" y="706307"/>
                        <a:pt x="246355" y="678661"/>
                      </a:cubicBezTo>
                      <a:cubicBezTo>
                        <a:pt x="249033" y="651015"/>
                        <a:pt x="248365" y="591199"/>
                        <a:pt x="262425" y="548977"/>
                      </a:cubicBezTo>
                      <a:cubicBezTo>
                        <a:pt x="276485" y="506753"/>
                        <a:pt x="291215" y="474582"/>
                        <a:pt x="330718" y="425322"/>
                      </a:cubicBezTo>
                      <a:cubicBezTo>
                        <a:pt x="370222" y="376061"/>
                        <a:pt x="421778" y="307700"/>
                        <a:pt x="499445" y="253413"/>
                      </a:cubicBezTo>
                      <a:cubicBezTo>
                        <a:pt x="577112" y="199127"/>
                        <a:pt x="769274" y="111161"/>
                        <a:pt x="796727" y="99600"/>
                      </a:cubicBezTo>
                      <a:cubicBezTo>
                        <a:pt x="824178" y="88039"/>
                        <a:pt x="703659" y="146849"/>
                        <a:pt x="664155" y="184047"/>
                      </a:cubicBezTo>
                      <a:cubicBezTo>
                        <a:pt x="624652" y="221244"/>
                        <a:pt x="576443" y="291114"/>
                        <a:pt x="559704" y="322781"/>
                      </a:cubicBezTo>
                      <a:cubicBezTo>
                        <a:pt x="542967" y="354448"/>
                        <a:pt x="556357" y="344395"/>
                        <a:pt x="563722" y="374051"/>
                      </a:cubicBezTo>
                      <a:cubicBezTo>
                        <a:pt x="571088" y="403708"/>
                        <a:pt x="591844" y="483631"/>
                        <a:pt x="603896" y="500721"/>
                      </a:cubicBezTo>
                      <a:cubicBezTo>
                        <a:pt x="615948" y="517813"/>
                        <a:pt x="604566" y="494689"/>
                        <a:pt x="636034" y="476594"/>
                      </a:cubicBezTo>
                      <a:cubicBezTo>
                        <a:pt x="667502" y="458498"/>
                        <a:pt x="731110" y="416777"/>
                        <a:pt x="792708" y="392146"/>
                      </a:cubicBezTo>
                      <a:cubicBezTo>
                        <a:pt x="854306" y="367517"/>
                        <a:pt x="986879" y="312224"/>
                        <a:pt x="1001609" y="316748"/>
                      </a:cubicBezTo>
                      <a:cubicBezTo>
                        <a:pt x="1016338" y="321271"/>
                        <a:pt x="897159" y="383602"/>
                        <a:pt x="881089" y="419291"/>
                      </a:cubicBezTo>
                      <a:cubicBezTo>
                        <a:pt x="865020" y="454979"/>
                        <a:pt x="869038" y="455985"/>
                        <a:pt x="905194" y="530881"/>
                      </a:cubicBezTo>
                      <a:cubicBezTo>
                        <a:pt x="941348" y="605777"/>
                        <a:pt x="1053834" y="822421"/>
                        <a:pt x="1098024" y="868666"/>
                      </a:cubicBezTo>
                      <a:cubicBezTo>
                        <a:pt x="1142213" y="914909"/>
                        <a:pt x="1138867" y="831971"/>
                        <a:pt x="1170335" y="808347"/>
                      </a:cubicBezTo>
                      <a:cubicBezTo>
                        <a:pt x="1201803" y="784723"/>
                        <a:pt x="1268758" y="715355"/>
                        <a:pt x="1286836" y="726916"/>
                      </a:cubicBezTo>
                      <a:cubicBezTo>
                        <a:pt x="1304914" y="738478"/>
                        <a:pt x="1268758" y="806336"/>
                        <a:pt x="1278802" y="877713"/>
                      </a:cubicBezTo>
                      <a:cubicBezTo>
                        <a:pt x="1288846" y="949090"/>
                        <a:pt x="1325670" y="1093856"/>
                        <a:pt x="1347095" y="1155181"/>
                      </a:cubicBezTo>
                      <a:cubicBezTo>
                        <a:pt x="1368521" y="1216505"/>
                        <a:pt x="1392625" y="1190368"/>
                        <a:pt x="1407355" y="1245659"/>
                      </a:cubicBezTo>
                      <a:cubicBezTo>
                        <a:pt x="1422085" y="1300950"/>
                        <a:pt x="1445520" y="1440690"/>
                        <a:pt x="1435476" y="1486934"/>
                      </a:cubicBezTo>
                      <a:cubicBezTo>
                        <a:pt x="1425433" y="1533179"/>
                        <a:pt x="1363836" y="1519608"/>
                        <a:pt x="1347095" y="1523125"/>
                      </a:cubicBezTo>
                      <a:cubicBezTo>
                        <a:pt x="1330357" y="1526645"/>
                        <a:pt x="1351114" y="1521618"/>
                        <a:pt x="1335044" y="1508046"/>
                      </a:cubicBezTo>
                      <a:cubicBezTo>
                        <a:pt x="1318973" y="1494474"/>
                        <a:pt x="1279472" y="1459287"/>
                        <a:pt x="1250681" y="1441694"/>
                      </a:cubicBezTo>
                      <a:cubicBezTo>
                        <a:pt x="1221890" y="1424102"/>
                        <a:pt x="1219881" y="1405503"/>
                        <a:pt x="1162300" y="1402487"/>
                      </a:cubicBezTo>
                      <a:cubicBezTo>
                        <a:pt x="1104717" y="1399471"/>
                        <a:pt x="998930" y="1420582"/>
                        <a:pt x="905194" y="1423599"/>
                      </a:cubicBezTo>
                      <a:cubicBezTo>
                        <a:pt x="811456" y="1426616"/>
                        <a:pt x="666833" y="1425610"/>
                        <a:pt x="599878" y="1420582"/>
                      </a:cubicBezTo>
                      <a:cubicBezTo>
                        <a:pt x="532923" y="1415555"/>
                        <a:pt x="533592" y="1389418"/>
                        <a:pt x="503463" y="1393439"/>
                      </a:cubicBezTo>
                      <a:lnTo>
                        <a:pt x="501235" y="1394163"/>
                      </a:lnTo>
                      <a:lnTo>
                        <a:pt x="512124" y="1388275"/>
                      </a:lnTo>
                      <a:cubicBezTo>
                        <a:pt x="533449" y="1376894"/>
                        <a:pt x="554373" y="1366061"/>
                        <a:pt x="573534" y="1357051"/>
                      </a:cubicBezTo>
                      <a:cubicBezTo>
                        <a:pt x="650177" y="1321011"/>
                        <a:pt x="735557" y="1290377"/>
                        <a:pt x="806019" y="1254746"/>
                      </a:cubicBezTo>
                      <a:cubicBezTo>
                        <a:pt x="876482" y="1219114"/>
                        <a:pt x="963973" y="1169629"/>
                        <a:pt x="996308" y="1143259"/>
                      </a:cubicBezTo>
                      <a:cubicBezTo>
                        <a:pt x="1028642" y="1116889"/>
                        <a:pt x="1004638" y="1113578"/>
                        <a:pt x="1000026" y="1096528"/>
                      </a:cubicBezTo>
                      <a:cubicBezTo>
                        <a:pt x="995414" y="1079479"/>
                        <a:pt x="991674" y="1059156"/>
                        <a:pt x="968637" y="1040964"/>
                      </a:cubicBezTo>
                      <a:cubicBezTo>
                        <a:pt x="945601" y="1022773"/>
                        <a:pt x="910629" y="991911"/>
                        <a:pt x="861806" y="987380"/>
                      </a:cubicBezTo>
                      <a:cubicBezTo>
                        <a:pt x="812983" y="982848"/>
                        <a:pt x="734711" y="994166"/>
                        <a:pt x="675699" y="1013775"/>
                      </a:cubicBezTo>
                      <a:cubicBezTo>
                        <a:pt x="616686" y="1033384"/>
                        <a:pt x="556452" y="1063359"/>
                        <a:pt x="507729" y="1105034"/>
                      </a:cubicBezTo>
                      <a:cubicBezTo>
                        <a:pt x="459005" y="1146710"/>
                        <a:pt x="414911" y="1214677"/>
                        <a:pt x="383353" y="1263830"/>
                      </a:cubicBezTo>
                      <a:cubicBezTo>
                        <a:pt x="351795" y="1312984"/>
                        <a:pt x="333585" y="1370138"/>
                        <a:pt x="318378" y="1399956"/>
                      </a:cubicBezTo>
                      <a:cubicBezTo>
                        <a:pt x="303170" y="1429774"/>
                        <a:pt x="287477" y="1430898"/>
                        <a:pt x="292108" y="1442735"/>
                      </a:cubicBezTo>
                      <a:cubicBezTo>
                        <a:pt x="296739" y="1454572"/>
                        <a:pt x="300286" y="1483653"/>
                        <a:pt x="346163" y="1470980"/>
                      </a:cubicBezTo>
                      <a:cubicBezTo>
                        <a:pt x="357632" y="1467812"/>
                        <a:pt x="372788" y="1461360"/>
                        <a:pt x="390266" y="1452900"/>
                      </a:cubicBezTo>
                      <a:lnTo>
                        <a:pt x="442236" y="1425932"/>
                      </a:lnTo>
                      <a:lnTo>
                        <a:pt x="435671" y="1430904"/>
                      </a:lnTo>
                      <a:cubicBezTo>
                        <a:pt x="429268" y="1436103"/>
                        <a:pt x="423619" y="1440941"/>
                        <a:pt x="419099" y="1444711"/>
                      </a:cubicBezTo>
                      <a:cubicBezTo>
                        <a:pt x="401022" y="1459791"/>
                        <a:pt x="394326" y="1465319"/>
                        <a:pt x="394996" y="1483917"/>
                      </a:cubicBezTo>
                      <a:cubicBezTo>
                        <a:pt x="395666" y="1502516"/>
                        <a:pt x="400352" y="1521115"/>
                        <a:pt x="423118" y="1556300"/>
                      </a:cubicBezTo>
                      <a:cubicBezTo>
                        <a:pt x="445882" y="1591487"/>
                        <a:pt x="557029" y="1706595"/>
                        <a:pt x="531585" y="1695033"/>
                      </a:cubicBezTo>
                      <a:cubicBezTo>
                        <a:pt x="506141" y="1683472"/>
                        <a:pt x="325363" y="1550268"/>
                        <a:pt x="270459" y="1486933"/>
                      </a:cubicBezTo>
                      <a:cubicBezTo>
                        <a:pt x="215555" y="1423599"/>
                        <a:pt x="232966" y="1350210"/>
                        <a:pt x="202165" y="1315026"/>
                      </a:cubicBezTo>
                      <a:cubicBezTo>
                        <a:pt x="171366" y="1279840"/>
                        <a:pt x="115124" y="1300448"/>
                        <a:pt x="85664" y="1275818"/>
                      </a:cubicBezTo>
                      <a:cubicBezTo>
                        <a:pt x="56205" y="1251187"/>
                        <a:pt x="39465" y="1204440"/>
                        <a:pt x="25405" y="1167243"/>
                      </a:cubicBezTo>
                      <a:cubicBezTo>
                        <a:pt x="11345" y="1130048"/>
                        <a:pt x="-4725" y="1055151"/>
                        <a:pt x="1301" y="1052638"/>
                      </a:cubicBezTo>
                      <a:cubicBezTo>
                        <a:pt x="7327" y="1050124"/>
                        <a:pt x="42813" y="1135075"/>
                        <a:pt x="61561" y="1152164"/>
                      </a:cubicBezTo>
                      <a:cubicBezTo>
                        <a:pt x="80309" y="1169256"/>
                        <a:pt x="120480" y="1242141"/>
                        <a:pt x="113784" y="1155180"/>
                      </a:cubicBezTo>
                      <a:cubicBezTo>
                        <a:pt x="107089" y="1068220"/>
                        <a:pt x="14022" y="786733"/>
                        <a:pt x="21387" y="630407"/>
                      </a:cubicBezTo>
                      <a:cubicBezTo>
                        <a:pt x="28753" y="474081"/>
                        <a:pt x="74953" y="321775"/>
                        <a:pt x="157976" y="217221"/>
                      </a:cubicBezTo>
                      <a:cubicBezTo>
                        <a:pt x="240999" y="112669"/>
                        <a:pt x="484047" y="22191"/>
                        <a:pt x="519533" y="3090"/>
                      </a:cubicBezTo>
                      <a:cubicBezTo>
                        <a:pt x="523969" y="703"/>
                        <a:pt x="525705" y="-232"/>
                        <a:pt x="525256" y="47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2" name="フリーフォーム: 図形 481">
                  <a:extLst>
                    <a:ext uri="{FF2B5EF4-FFF2-40B4-BE49-F238E27FC236}">
                      <a16:creationId xmlns:a16="http://schemas.microsoft.com/office/drawing/2014/main" id="{168450FA-8A0E-4A41-BA82-59159B9572F6}"/>
                    </a:ext>
                  </a:extLst>
                </p:cNvPr>
                <p:cNvSpPr/>
                <p:nvPr/>
              </p:nvSpPr>
              <p:spPr>
                <a:xfrm rot="1425112">
                  <a:off x="5888479" y="2007747"/>
                  <a:ext cx="58999" cy="31769"/>
                </a:xfrm>
                <a:custGeom>
                  <a:avLst/>
                  <a:gdLst>
                    <a:gd name="connsiteX0" fmla="*/ 37877 w 58999"/>
                    <a:gd name="connsiteY0" fmla="*/ 6862 h 31769"/>
                    <a:gd name="connsiteX1" fmla="*/ 58999 w 58999"/>
                    <a:gd name="connsiteY1" fmla="*/ 0 h 31769"/>
                    <a:gd name="connsiteX2" fmla="*/ 6076 w 58999"/>
                    <a:gd name="connsiteY2" fmla="*/ 28616 h 31769"/>
                    <a:gd name="connsiteX3" fmla="*/ 0 w 58999"/>
                    <a:gd name="connsiteY3" fmla="*/ 31769 h 31769"/>
                    <a:gd name="connsiteX4" fmla="*/ 14526 w 58999"/>
                    <a:gd name="connsiteY4" fmla="*/ 20765 h 31769"/>
                    <a:gd name="connsiteX5" fmla="*/ 37877 w 58999"/>
                    <a:gd name="connsiteY5" fmla="*/ 6862 h 31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8999" h="31769">
                      <a:moveTo>
                        <a:pt x="37877" y="6862"/>
                      </a:moveTo>
                      <a:lnTo>
                        <a:pt x="58999" y="0"/>
                      </a:lnTo>
                      <a:lnTo>
                        <a:pt x="6076" y="28616"/>
                      </a:lnTo>
                      <a:lnTo>
                        <a:pt x="0" y="31769"/>
                      </a:lnTo>
                      <a:lnTo>
                        <a:pt x="14526" y="20765"/>
                      </a:lnTo>
                      <a:cubicBezTo>
                        <a:pt x="22058" y="15550"/>
                        <a:pt x="29967" y="10680"/>
                        <a:pt x="37877" y="6862"/>
                      </a:cubicBezTo>
                      <a:close/>
                    </a:path>
                  </a:pathLst>
                </a:custGeom>
                <a:solidFill>
                  <a:srgbClr val="FF0000">
                    <a:alpha val="49000"/>
                  </a:srgbClr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3" name="フリーフォーム: 図形 482">
                  <a:extLst>
                    <a:ext uri="{FF2B5EF4-FFF2-40B4-BE49-F238E27FC236}">
                      <a16:creationId xmlns:a16="http://schemas.microsoft.com/office/drawing/2014/main" id="{50BF2865-7526-4768-B9F5-40F2220184D5}"/>
                    </a:ext>
                  </a:extLst>
                </p:cNvPr>
                <p:cNvSpPr/>
                <p:nvPr/>
              </p:nvSpPr>
              <p:spPr>
                <a:xfrm rot="20174888" flipH="1">
                  <a:off x="6823433" y="801731"/>
                  <a:ext cx="1242372" cy="1695847"/>
                </a:xfrm>
                <a:custGeom>
                  <a:avLst/>
                  <a:gdLst>
                    <a:gd name="connsiteX0" fmla="*/ 453829 w 1242372"/>
                    <a:gd name="connsiteY0" fmla="*/ 48 h 1695847"/>
                    <a:gd name="connsiteX1" fmla="*/ 448884 w 1242372"/>
                    <a:gd name="connsiteY1" fmla="*/ 3090 h 1695847"/>
                    <a:gd name="connsiteX2" fmla="*/ 136493 w 1242372"/>
                    <a:gd name="connsiteY2" fmla="*/ 217222 h 1695847"/>
                    <a:gd name="connsiteX3" fmla="*/ 18479 w 1242372"/>
                    <a:gd name="connsiteY3" fmla="*/ 630407 h 1695847"/>
                    <a:gd name="connsiteX4" fmla="*/ 98311 w 1242372"/>
                    <a:gd name="connsiteY4" fmla="*/ 1155181 h 1695847"/>
                    <a:gd name="connsiteX5" fmla="*/ 53189 w 1242372"/>
                    <a:gd name="connsiteY5" fmla="*/ 1152165 h 1695847"/>
                    <a:gd name="connsiteX6" fmla="*/ 1124 w 1242372"/>
                    <a:gd name="connsiteY6" fmla="*/ 1052638 h 1695847"/>
                    <a:gd name="connsiteX7" fmla="*/ 21951 w 1242372"/>
                    <a:gd name="connsiteY7" fmla="*/ 1167244 h 1695847"/>
                    <a:gd name="connsiteX8" fmla="*/ 74016 w 1242372"/>
                    <a:gd name="connsiteY8" fmla="*/ 1275818 h 1695847"/>
                    <a:gd name="connsiteX9" fmla="*/ 174674 w 1242372"/>
                    <a:gd name="connsiteY9" fmla="*/ 1315025 h 1695847"/>
                    <a:gd name="connsiteX10" fmla="*/ 233680 w 1242372"/>
                    <a:gd name="connsiteY10" fmla="*/ 1486934 h 1695847"/>
                    <a:gd name="connsiteX11" fmla="*/ 459297 w 1242372"/>
                    <a:gd name="connsiteY11" fmla="*/ 1695035 h 1695847"/>
                    <a:gd name="connsiteX12" fmla="*/ 365581 w 1242372"/>
                    <a:gd name="connsiteY12" fmla="*/ 1556301 h 1695847"/>
                    <a:gd name="connsiteX13" fmla="*/ 341282 w 1242372"/>
                    <a:gd name="connsiteY13" fmla="*/ 1483917 h 1695847"/>
                    <a:gd name="connsiteX14" fmla="*/ 362109 w 1242372"/>
                    <a:gd name="connsiteY14" fmla="*/ 1444711 h 1695847"/>
                    <a:gd name="connsiteX15" fmla="*/ 435000 w 1242372"/>
                    <a:gd name="connsiteY15" fmla="*/ 1393440 h 1695847"/>
                    <a:gd name="connsiteX16" fmla="*/ 518305 w 1242372"/>
                    <a:gd name="connsiteY16" fmla="*/ 1420582 h 1695847"/>
                    <a:gd name="connsiteX17" fmla="*/ 782102 w 1242372"/>
                    <a:gd name="connsiteY17" fmla="*/ 1423600 h 1695847"/>
                    <a:gd name="connsiteX18" fmla="*/ 1004245 w 1242372"/>
                    <a:gd name="connsiteY18" fmla="*/ 1402487 h 1695847"/>
                    <a:gd name="connsiteX19" fmla="*/ 1080608 w 1242372"/>
                    <a:gd name="connsiteY19" fmla="*/ 1441695 h 1695847"/>
                    <a:gd name="connsiteX20" fmla="*/ 1153499 w 1242372"/>
                    <a:gd name="connsiteY20" fmla="*/ 1508046 h 1695847"/>
                    <a:gd name="connsiteX21" fmla="*/ 1163912 w 1242372"/>
                    <a:gd name="connsiteY21" fmla="*/ 1523125 h 1695847"/>
                    <a:gd name="connsiteX22" fmla="*/ 1240275 w 1242372"/>
                    <a:gd name="connsiteY22" fmla="*/ 1486934 h 1695847"/>
                    <a:gd name="connsiteX23" fmla="*/ 1215977 w 1242372"/>
                    <a:gd name="connsiteY23" fmla="*/ 1245659 h 1695847"/>
                    <a:gd name="connsiteX24" fmla="*/ 1163912 w 1242372"/>
                    <a:gd name="connsiteY24" fmla="*/ 1155181 h 1695847"/>
                    <a:gd name="connsiteX25" fmla="*/ 1104906 w 1242372"/>
                    <a:gd name="connsiteY25" fmla="*/ 877713 h 1695847"/>
                    <a:gd name="connsiteX26" fmla="*/ 1111847 w 1242372"/>
                    <a:gd name="connsiteY26" fmla="*/ 726917 h 1695847"/>
                    <a:gd name="connsiteX27" fmla="*/ 1011189 w 1242372"/>
                    <a:gd name="connsiteY27" fmla="*/ 808347 h 1695847"/>
                    <a:gd name="connsiteX28" fmla="*/ 948711 w 1242372"/>
                    <a:gd name="connsiteY28" fmla="*/ 868666 h 1695847"/>
                    <a:gd name="connsiteX29" fmla="*/ 782102 w 1242372"/>
                    <a:gd name="connsiteY29" fmla="*/ 530881 h 1695847"/>
                    <a:gd name="connsiteX30" fmla="*/ 761276 w 1242372"/>
                    <a:gd name="connsiteY30" fmla="*/ 419290 h 1695847"/>
                    <a:gd name="connsiteX31" fmla="*/ 865406 w 1242372"/>
                    <a:gd name="connsiteY31" fmla="*/ 316748 h 1695847"/>
                    <a:gd name="connsiteX32" fmla="*/ 684913 w 1242372"/>
                    <a:gd name="connsiteY32" fmla="*/ 392147 h 1695847"/>
                    <a:gd name="connsiteX33" fmla="*/ 549543 w 1242372"/>
                    <a:gd name="connsiteY33" fmla="*/ 476594 h 1695847"/>
                    <a:gd name="connsiteX34" fmla="*/ 521776 w 1242372"/>
                    <a:gd name="connsiteY34" fmla="*/ 500721 h 1695847"/>
                    <a:gd name="connsiteX35" fmla="*/ 487065 w 1242372"/>
                    <a:gd name="connsiteY35" fmla="*/ 374051 h 1695847"/>
                    <a:gd name="connsiteX36" fmla="*/ 483594 w 1242372"/>
                    <a:gd name="connsiteY36" fmla="*/ 322781 h 1695847"/>
                    <a:gd name="connsiteX37" fmla="*/ 573841 w 1242372"/>
                    <a:gd name="connsiteY37" fmla="*/ 184047 h 1695847"/>
                    <a:gd name="connsiteX38" fmla="*/ 688384 w 1242372"/>
                    <a:gd name="connsiteY38" fmla="*/ 99600 h 1695847"/>
                    <a:gd name="connsiteX39" fmla="*/ 431528 w 1242372"/>
                    <a:gd name="connsiteY39" fmla="*/ 253414 h 1695847"/>
                    <a:gd name="connsiteX40" fmla="*/ 285746 w 1242372"/>
                    <a:gd name="connsiteY40" fmla="*/ 425322 h 1695847"/>
                    <a:gd name="connsiteX41" fmla="*/ 226739 w 1242372"/>
                    <a:gd name="connsiteY41" fmla="*/ 548977 h 1695847"/>
                    <a:gd name="connsiteX42" fmla="*/ 212855 w 1242372"/>
                    <a:gd name="connsiteY42" fmla="*/ 678661 h 1695847"/>
                    <a:gd name="connsiteX43" fmla="*/ 212855 w 1242372"/>
                    <a:gd name="connsiteY43" fmla="*/ 714852 h 1695847"/>
                    <a:gd name="connsiteX44" fmla="*/ 153848 w 1242372"/>
                    <a:gd name="connsiteY44" fmla="*/ 482625 h 1695847"/>
                    <a:gd name="connsiteX45" fmla="*/ 205914 w 1242372"/>
                    <a:gd name="connsiteY45" fmla="*/ 271509 h 1695847"/>
                    <a:gd name="connsiteX46" fmla="*/ 320457 w 1242372"/>
                    <a:gd name="connsiteY46" fmla="*/ 102617 h 1695847"/>
                    <a:gd name="connsiteX47" fmla="*/ 453829 w 1242372"/>
                    <a:gd name="connsiteY47" fmla="*/ 48 h 1695847"/>
                    <a:gd name="connsiteX48" fmla="*/ 550013 w 1242372"/>
                    <a:gd name="connsiteY48" fmla="*/ 920605 h 1695847"/>
                    <a:gd name="connsiteX49" fmla="*/ 801683 w 1242372"/>
                    <a:gd name="connsiteY49" fmla="*/ 905250 h 1695847"/>
                    <a:gd name="connsiteX50" fmla="*/ 923276 w 1242372"/>
                    <a:gd name="connsiteY50" fmla="*/ 933260 h 1695847"/>
                    <a:gd name="connsiteX51" fmla="*/ 981518 w 1242372"/>
                    <a:gd name="connsiteY51" fmla="*/ 1006492 h 1695847"/>
                    <a:gd name="connsiteX52" fmla="*/ 985880 w 1242372"/>
                    <a:gd name="connsiteY52" fmla="*/ 1047933 h 1695847"/>
                    <a:gd name="connsiteX53" fmla="*/ 905149 w 1242372"/>
                    <a:gd name="connsiteY53" fmla="*/ 1085193 h 1695847"/>
                    <a:gd name="connsiteX54" fmla="*/ 678882 w 1242372"/>
                    <a:gd name="connsiteY54" fmla="*/ 1205574 h 1695847"/>
                    <a:gd name="connsiteX55" fmla="*/ 518758 w 1242372"/>
                    <a:gd name="connsiteY55" fmla="*/ 1267365 h 1695847"/>
                    <a:gd name="connsiteX56" fmla="*/ 397402 w 1242372"/>
                    <a:gd name="connsiteY56" fmla="*/ 1350252 h 1695847"/>
                    <a:gd name="connsiteX57" fmla="*/ 291272 w 1242372"/>
                    <a:gd name="connsiteY57" fmla="*/ 1412565 h 1695847"/>
                    <a:gd name="connsiteX58" fmla="*/ 287607 w 1242372"/>
                    <a:gd name="connsiteY58" fmla="*/ 1313582 h 1695847"/>
                    <a:gd name="connsiteX59" fmla="*/ 429007 w 1242372"/>
                    <a:gd name="connsiteY59" fmla="*/ 1039761 h 1695847"/>
                    <a:gd name="connsiteX60" fmla="*/ 550013 w 1242372"/>
                    <a:gd name="connsiteY60" fmla="*/ 920605 h 1695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</a:cxnLst>
                  <a:rect l="l" t="t" r="r" b="b"/>
                  <a:pathLst>
                    <a:path w="1242372" h="1695847">
                      <a:moveTo>
                        <a:pt x="453829" y="48"/>
                      </a:moveTo>
                      <a:cubicBezTo>
                        <a:pt x="454217" y="-232"/>
                        <a:pt x="452716" y="703"/>
                        <a:pt x="448884" y="3090"/>
                      </a:cubicBezTo>
                      <a:cubicBezTo>
                        <a:pt x="418224" y="22190"/>
                        <a:pt x="208227" y="112669"/>
                        <a:pt x="136493" y="217222"/>
                      </a:cubicBezTo>
                      <a:cubicBezTo>
                        <a:pt x="64760" y="321775"/>
                        <a:pt x="24843" y="474081"/>
                        <a:pt x="18479" y="630407"/>
                      </a:cubicBezTo>
                      <a:cubicBezTo>
                        <a:pt x="12114" y="786734"/>
                        <a:pt x="92526" y="1068220"/>
                        <a:pt x="98311" y="1155181"/>
                      </a:cubicBezTo>
                      <a:cubicBezTo>
                        <a:pt x="104097" y="1242141"/>
                        <a:pt x="69388" y="1169256"/>
                        <a:pt x="53189" y="1152165"/>
                      </a:cubicBezTo>
                      <a:cubicBezTo>
                        <a:pt x="36991" y="1135074"/>
                        <a:pt x="6331" y="1050125"/>
                        <a:pt x="1124" y="1052638"/>
                      </a:cubicBezTo>
                      <a:cubicBezTo>
                        <a:pt x="-4082" y="1055152"/>
                        <a:pt x="9802" y="1130048"/>
                        <a:pt x="21951" y="1167244"/>
                      </a:cubicBezTo>
                      <a:cubicBezTo>
                        <a:pt x="34098" y="1204440"/>
                        <a:pt x="48561" y="1251188"/>
                        <a:pt x="74016" y="1275818"/>
                      </a:cubicBezTo>
                      <a:cubicBezTo>
                        <a:pt x="99469" y="1300448"/>
                        <a:pt x="148063" y="1279840"/>
                        <a:pt x="174674" y="1315025"/>
                      </a:cubicBezTo>
                      <a:cubicBezTo>
                        <a:pt x="201285" y="1350211"/>
                        <a:pt x="186244" y="1423599"/>
                        <a:pt x="233680" y="1486934"/>
                      </a:cubicBezTo>
                      <a:cubicBezTo>
                        <a:pt x="281118" y="1550269"/>
                        <a:pt x="437314" y="1683473"/>
                        <a:pt x="459297" y="1695035"/>
                      </a:cubicBezTo>
                      <a:cubicBezTo>
                        <a:pt x="481281" y="1706595"/>
                        <a:pt x="385249" y="1591487"/>
                        <a:pt x="365581" y="1556301"/>
                      </a:cubicBezTo>
                      <a:cubicBezTo>
                        <a:pt x="345911" y="1521115"/>
                        <a:pt x="341862" y="1502516"/>
                        <a:pt x="341282" y="1483917"/>
                      </a:cubicBezTo>
                      <a:cubicBezTo>
                        <a:pt x="340704" y="1465319"/>
                        <a:pt x="346490" y="1459790"/>
                        <a:pt x="362109" y="1444711"/>
                      </a:cubicBezTo>
                      <a:cubicBezTo>
                        <a:pt x="377728" y="1429632"/>
                        <a:pt x="408967" y="1397460"/>
                        <a:pt x="435000" y="1393440"/>
                      </a:cubicBezTo>
                      <a:cubicBezTo>
                        <a:pt x="461032" y="1389419"/>
                        <a:pt x="460454" y="1415556"/>
                        <a:pt x="518305" y="1420582"/>
                      </a:cubicBezTo>
                      <a:cubicBezTo>
                        <a:pt x="576154" y="1425610"/>
                        <a:pt x="701111" y="1426615"/>
                        <a:pt x="782102" y="1423600"/>
                      </a:cubicBezTo>
                      <a:cubicBezTo>
                        <a:pt x="863092" y="1420583"/>
                        <a:pt x="954494" y="1399470"/>
                        <a:pt x="1004245" y="1402487"/>
                      </a:cubicBezTo>
                      <a:cubicBezTo>
                        <a:pt x="1053996" y="1405504"/>
                        <a:pt x="1055733" y="1424102"/>
                        <a:pt x="1080608" y="1441695"/>
                      </a:cubicBezTo>
                      <a:cubicBezTo>
                        <a:pt x="1105484" y="1459288"/>
                        <a:pt x="1139614" y="1494474"/>
                        <a:pt x="1153499" y="1508046"/>
                      </a:cubicBezTo>
                      <a:cubicBezTo>
                        <a:pt x="1167384" y="1521617"/>
                        <a:pt x="1149450" y="1526645"/>
                        <a:pt x="1163912" y="1523125"/>
                      </a:cubicBezTo>
                      <a:cubicBezTo>
                        <a:pt x="1178376" y="1519608"/>
                        <a:pt x="1231597" y="1533179"/>
                        <a:pt x="1240275" y="1486934"/>
                      </a:cubicBezTo>
                      <a:cubicBezTo>
                        <a:pt x="1248953" y="1440691"/>
                        <a:pt x="1228705" y="1300951"/>
                        <a:pt x="1215977" y="1245659"/>
                      </a:cubicBezTo>
                      <a:cubicBezTo>
                        <a:pt x="1203251" y="1190368"/>
                        <a:pt x="1182424" y="1216505"/>
                        <a:pt x="1163912" y="1155181"/>
                      </a:cubicBezTo>
                      <a:cubicBezTo>
                        <a:pt x="1145400" y="1093857"/>
                        <a:pt x="1113584" y="949090"/>
                        <a:pt x="1104906" y="877713"/>
                      </a:cubicBezTo>
                      <a:cubicBezTo>
                        <a:pt x="1096228" y="806337"/>
                        <a:pt x="1127467" y="738478"/>
                        <a:pt x="1111847" y="726917"/>
                      </a:cubicBezTo>
                      <a:cubicBezTo>
                        <a:pt x="1096228" y="715356"/>
                        <a:pt x="1038377" y="784723"/>
                        <a:pt x="1011189" y="808347"/>
                      </a:cubicBezTo>
                      <a:cubicBezTo>
                        <a:pt x="984000" y="831971"/>
                        <a:pt x="986891" y="914909"/>
                        <a:pt x="948711" y="868666"/>
                      </a:cubicBezTo>
                      <a:cubicBezTo>
                        <a:pt x="910530" y="822422"/>
                        <a:pt x="813341" y="605777"/>
                        <a:pt x="782102" y="530881"/>
                      </a:cubicBezTo>
                      <a:cubicBezTo>
                        <a:pt x="750862" y="455985"/>
                        <a:pt x="747391" y="454979"/>
                        <a:pt x="761276" y="419290"/>
                      </a:cubicBezTo>
                      <a:cubicBezTo>
                        <a:pt x="775160" y="383602"/>
                        <a:pt x="878133" y="321272"/>
                        <a:pt x="865406" y="316748"/>
                      </a:cubicBezTo>
                      <a:cubicBezTo>
                        <a:pt x="852679" y="312224"/>
                        <a:pt x="738133" y="367517"/>
                        <a:pt x="684913" y="392147"/>
                      </a:cubicBezTo>
                      <a:cubicBezTo>
                        <a:pt x="631691" y="416777"/>
                        <a:pt x="576732" y="458498"/>
                        <a:pt x="549543" y="476594"/>
                      </a:cubicBezTo>
                      <a:cubicBezTo>
                        <a:pt x="522355" y="494689"/>
                        <a:pt x="532189" y="517812"/>
                        <a:pt x="521776" y="500721"/>
                      </a:cubicBezTo>
                      <a:cubicBezTo>
                        <a:pt x="511363" y="483631"/>
                        <a:pt x="493430" y="403709"/>
                        <a:pt x="487065" y="374051"/>
                      </a:cubicBezTo>
                      <a:cubicBezTo>
                        <a:pt x="480701" y="344394"/>
                        <a:pt x="469132" y="354449"/>
                        <a:pt x="483594" y="322781"/>
                      </a:cubicBezTo>
                      <a:cubicBezTo>
                        <a:pt x="498055" y="291114"/>
                        <a:pt x="539709" y="221244"/>
                        <a:pt x="573841" y="184047"/>
                      </a:cubicBezTo>
                      <a:cubicBezTo>
                        <a:pt x="607973" y="146850"/>
                        <a:pt x="712103" y="88039"/>
                        <a:pt x="688384" y="99600"/>
                      </a:cubicBezTo>
                      <a:cubicBezTo>
                        <a:pt x="664666" y="111162"/>
                        <a:pt x="498635" y="199127"/>
                        <a:pt x="431528" y="253414"/>
                      </a:cubicBezTo>
                      <a:cubicBezTo>
                        <a:pt x="364423" y="307700"/>
                        <a:pt x="319878" y="376061"/>
                        <a:pt x="285746" y="425322"/>
                      </a:cubicBezTo>
                      <a:cubicBezTo>
                        <a:pt x="251614" y="474582"/>
                        <a:pt x="238888" y="506754"/>
                        <a:pt x="226739" y="548977"/>
                      </a:cubicBezTo>
                      <a:cubicBezTo>
                        <a:pt x="214591" y="591199"/>
                        <a:pt x="215169" y="651015"/>
                        <a:pt x="212855" y="678661"/>
                      </a:cubicBezTo>
                      <a:cubicBezTo>
                        <a:pt x="210541" y="706307"/>
                        <a:pt x="222689" y="747525"/>
                        <a:pt x="212855" y="714852"/>
                      </a:cubicBezTo>
                      <a:cubicBezTo>
                        <a:pt x="203021" y="682181"/>
                        <a:pt x="155004" y="556515"/>
                        <a:pt x="153848" y="482625"/>
                      </a:cubicBezTo>
                      <a:cubicBezTo>
                        <a:pt x="152690" y="408735"/>
                        <a:pt x="178145" y="334844"/>
                        <a:pt x="205914" y="271509"/>
                      </a:cubicBezTo>
                      <a:cubicBezTo>
                        <a:pt x="233681" y="208174"/>
                        <a:pt x="279962" y="147352"/>
                        <a:pt x="320457" y="102617"/>
                      </a:cubicBezTo>
                      <a:cubicBezTo>
                        <a:pt x="355889" y="63473"/>
                        <a:pt x="451117" y="2007"/>
                        <a:pt x="453829" y="48"/>
                      </a:cubicBezTo>
                      <a:close/>
                      <a:moveTo>
                        <a:pt x="550013" y="920605"/>
                      </a:moveTo>
                      <a:cubicBezTo>
                        <a:pt x="612126" y="898187"/>
                        <a:pt x="739472" y="903140"/>
                        <a:pt x="801683" y="905250"/>
                      </a:cubicBezTo>
                      <a:cubicBezTo>
                        <a:pt x="863894" y="907359"/>
                        <a:pt x="893304" y="916386"/>
                        <a:pt x="923276" y="933260"/>
                      </a:cubicBezTo>
                      <a:cubicBezTo>
                        <a:pt x="953249" y="950134"/>
                        <a:pt x="968915" y="985733"/>
                        <a:pt x="981518" y="1006492"/>
                      </a:cubicBezTo>
                      <a:cubicBezTo>
                        <a:pt x="994122" y="1027250"/>
                        <a:pt x="998608" y="1034817"/>
                        <a:pt x="985880" y="1047933"/>
                      </a:cubicBezTo>
                      <a:cubicBezTo>
                        <a:pt x="973152" y="1061050"/>
                        <a:pt x="956315" y="1058919"/>
                        <a:pt x="905149" y="1085193"/>
                      </a:cubicBezTo>
                      <a:cubicBezTo>
                        <a:pt x="853982" y="1111466"/>
                        <a:pt x="743281" y="1175212"/>
                        <a:pt x="678882" y="1205574"/>
                      </a:cubicBezTo>
                      <a:cubicBezTo>
                        <a:pt x="614484" y="1235936"/>
                        <a:pt x="565671" y="1243252"/>
                        <a:pt x="518758" y="1267365"/>
                      </a:cubicBezTo>
                      <a:cubicBezTo>
                        <a:pt x="471844" y="1291478"/>
                        <a:pt x="435316" y="1326052"/>
                        <a:pt x="397402" y="1350252"/>
                      </a:cubicBezTo>
                      <a:cubicBezTo>
                        <a:pt x="359487" y="1374452"/>
                        <a:pt x="309572" y="1418677"/>
                        <a:pt x="291272" y="1412565"/>
                      </a:cubicBezTo>
                      <a:cubicBezTo>
                        <a:pt x="272972" y="1406453"/>
                        <a:pt x="264651" y="1375716"/>
                        <a:pt x="287607" y="1313582"/>
                      </a:cubicBezTo>
                      <a:cubicBezTo>
                        <a:pt x="310562" y="1251448"/>
                        <a:pt x="385273" y="1105257"/>
                        <a:pt x="429007" y="1039761"/>
                      </a:cubicBezTo>
                      <a:cubicBezTo>
                        <a:pt x="472741" y="974265"/>
                        <a:pt x="487901" y="943023"/>
                        <a:pt x="550013" y="920605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58" name="フリーフォーム: 図形 257">
                <a:extLst>
                  <a:ext uri="{FF2B5EF4-FFF2-40B4-BE49-F238E27FC236}">
                    <a16:creationId xmlns:a16="http://schemas.microsoft.com/office/drawing/2014/main" id="{95DAE789-B67B-44E2-9FA7-CD1D8C6DBEB7}"/>
                  </a:ext>
                </a:extLst>
              </p:cNvPr>
              <p:cNvSpPr/>
              <p:nvPr/>
            </p:nvSpPr>
            <p:spPr>
              <a:xfrm>
                <a:off x="9428580" y="3190925"/>
                <a:ext cx="979821" cy="213494"/>
              </a:xfrm>
              <a:custGeom>
                <a:avLst/>
                <a:gdLst>
                  <a:gd name="connsiteX0" fmla="*/ 11245 w 853972"/>
                  <a:gd name="connsiteY0" fmla="*/ 83193 h 159710"/>
                  <a:gd name="connsiteX1" fmla="*/ 430345 w 853972"/>
                  <a:gd name="connsiteY1" fmla="*/ 159393 h 159710"/>
                  <a:gd name="connsiteX2" fmla="*/ 779595 w 853972"/>
                  <a:gd name="connsiteY2" fmla="*/ 108593 h 159710"/>
                  <a:gd name="connsiteX3" fmla="*/ 852620 w 853972"/>
                  <a:gd name="connsiteY3" fmla="*/ 64143 h 159710"/>
                  <a:gd name="connsiteX4" fmla="*/ 811345 w 853972"/>
                  <a:gd name="connsiteY4" fmla="*/ 38743 h 159710"/>
                  <a:gd name="connsiteX5" fmla="*/ 630370 w 853972"/>
                  <a:gd name="connsiteY5" fmla="*/ 26043 h 159710"/>
                  <a:gd name="connsiteX6" fmla="*/ 481145 w 853972"/>
                  <a:gd name="connsiteY6" fmla="*/ 38743 h 159710"/>
                  <a:gd name="connsiteX7" fmla="*/ 309695 w 853972"/>
                  <a:gd name="connsiteY7" fmla="*/ 16518 h 159710"/>
                  <a:gd name="connsiteX8" fmla="*/ 135070 w 853972"/>
                  <a:gd name="connsiteY8" fmla="*/ 643 h 159710"/>
                  <a:gd name="connsiteX9" fmla="*/ 11245 w 853972"/>
                  <a:gd name="connsiteY9" fmla="*/ 83193 h 159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3972" h="159710">
                    <a:moveTo>
                      <a:pt x="11245" y="83193"/>
                    </a:moveTo>
                    <a:cubicBezTo>
                      <a:pt x="60458" y="109651"/>
                      <a:pt x="302287" y="155160"/>
                      <a:pt x="430345" y="159393"/>
                    </a:cubicBezTo>
                    <a:cubicBezTo>
                      <a:pt x="558403" y="163626"/>
                      <a:pt x="709216" y="124468"/>
                      <a:pt x="779595" y="108593"/>
                    </a:cubicBezTo>
                    <a:cubicBezTo>
                      <a:pt x="849974" y="92718"/>
                      <a:pt x="847328" y="75785"/>
                      <a:pt x="852620" y="64143"/>
                    </a:cubicBezTo>
                    <a:cubicBezTo>
                      <a:pt x="857912" y="52501"/>
                      <a:pt x="848387" y="45093"/>
                      <a:pt x="811345" y="38743"/>
                    </a:cubicBezTo>
                    <a:cubicBezTo>
                      <a:pt x="774303" y="32393"/>
                      <a:pt x="685403" y="26043"/>
                      <a:pt x="630370" y="26043"/>
                    </a:cubicBezTo>
                    <a:cubicBezTo>
                      <a:pt x="575337" y="26043"/>
                      <a:pt x="534591" y="40330"/>
                      <a:pt x="481145" y="38743"/>
                    </a:cubicBezTo>
                    <a:cubicBezTo>
                      <a:pt x="427699" y="37156"/>
                      <a:pt x="367374" y="22868"/>
                      <a:pt x="309695" y="16518"/>
                    </a:cubicBezTo>
                    <a:cubicBezTo>
                      <a:pt x="252016" y="10168"/>
                      <a:pt x="182695" y="-3061"/>
                      <a:pt x="135070" y="643"/>
                    </a:cubicBezTo>
                    <a:cubicBezTo>
                      <a:pt x="87445" y="4347"/>
                      <a:pt x="-37968" y="56735"/>
                      <a:pt x="11245" y="83193"/>
                    </a:cubicBezTo>
                    <a:close/>
                  </a:path>
                </a:pathLst>
              </a:custGeom>
              <a:solidFill>
                <a:srgbClr val="FF0066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9" name="フリーフォーム: 図形 258">
                <a:extLst>
                  <a:ext uri="{FF2B5EF4-FFF2-40B4-BE49-F238E27FC236}">
                    <a16:creationId xmlns:a16="http://schemas.microsoft.com/office/drawing/2014/main" id="{D7B853FE-CFC6-462A-A81A-27256E1D57F5}"/>
                  </a:ext>
                </a:extLst>
              </p:cNvPr>
              <p:cNvSpPr/>
              <p:nvPr/>
            </p:nvSpPr>
            <p:spPr>
              <a:xfrm>
                <a:off x="9738082" y="520652"/>
                <a:ext cx="505145" cy="281584"/>
              </a:xfrm>
              <a:custGeom>
                <a:avLst/>
                <a:gdLst>
                  <a:gd name="connsiteX0" fmla="*/ 759 w 322343"/>
                  <a:gd name="connsiteY0" fmla="*/ 15923 h 153574"/>
                  <a:gd name="connsiteX1" fmla="*/ 175384 w 322343"/>
                  <a:gd name="connsiteY1" fmla="*/ 48 h 153574"/>
                  <a:gd name="connsiteX2" fmla="*/ 321434 w 322343"/>
                  <a:gd name="connsiteY2" fmla="*/ 19098 h 153574"/>
                  <a:gd name="connsiteX3" fmla="*/ 232534 w 322343"/>
                  <a:gd name="connsiteY3" fmla="*/ 25448 h 153574"/>
                  <a:gd name="connsiteX4" fmla="*/ 137284 w 322343"/>
                  <a:gd name="connsiteY4" fmla="*/ 149273 h 153574"/>
                  <a:gd name="connsiteX5" fmla="*/ 137284 w 322343"/>
                  <a:gd name="connsiteY5" fmla="*/ 120698 h 153574"/>
                  <a:gd name="connsiteX6" fmla="*/ 111884 w 322343"/>
                  <a:gd name="connsiteY6" fmla="*/ 76248 h 153574"/>
                  <a:gd name="connsiteX7" fmla="*/ 759 w 322343"/>
                  <a:gd name="connsiteY7" fmla="*/ 15923 h 153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2343" h="153574">
                    <a:moveTo>
                      <a:pt x="759" y="15923"/>
                    </a:moveTo>
                    <a:cubicBezTo>
                      <a:pt x="11342" y="3223"/>
                      <a:pt x="121938" y="-481"/>
                      <a:pt x="175384" y="48"/>
                    </a:cubicBezTo>
                    <a:cubicBezTo>
                      <a:pt x="228830" y="577"/>
                      <a:pt x="311909" y="14865"/>
                      <a:pt x="321434" y="19098"/>
                    </a:cubicBezTo>
                    <a:cubicBezTo>
                      <a:pt x="330959" y="23331"/>
                      <a:pt x="263226" y="3752"/>
                      <a:pt x="232534" y="25448"/>
                    </a:cubicBezTo>
                    <a:cubicBezTo>
                      <a:pt x="201842" y="47144"/>
                      <a:pt x="153159" y="133398"/>
                      <a:pt x="137284" y="149273"/>
                    </a:cubicBezTo>
                    <a:cubicBezTo>
                      <a:pt x="121409" y="165148"/>
                      <a:pt x="141517" y="132869"/>
                      <a:pt x="137284" y="120698"/>
                    </a:cubicBezTo>
                    <a:cubicBezTo>
                      <a:pt x="133051" y="108527"/>
                      <a:pt x="130405" y="90535"/>
                      <a:pt x="111884" y="76248"/>
                    </a:cubicBezTo>
                    <a:cubicBezTo>
                      <a:pt x="93363" y="61961"/>
                      <a:pt x="-9824" y="28623"/>
                      <a:pt x="759" y="1592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0" name="フリーフォーム: 図形 259">
                <a:extLst>
                  <a:ext uri="{FF2B5EF4-FFF2-40B4-BE49-F238E27FC236}">
                    <a16:creationId xmlns:a16="http://schemas.microsoft.com/office/drawing/2014/main" id="{0CB7E36C-A79E-467A-A2B3-92B89CF3995B}"/>
                  </a:ext>
                </a:extLst>
              </p:cNvPr>
              <p:cNvSpPr/>
              <p:nvPr/>
            </p:nvSpPr>
            <p:spPr>
              <a:xfrm>
                <a:off x="9363850" y="3412428"/>
                <a:ext cx="1168765" cy="292246"/>
              </a:xfrm>
              <a:custGeom>
                <a:avLst/>
                <a:gdLst>
                  <a:gd name="connsiteX0" fmla="*/ 2400 w 1168765"/>
                  <a:gd name="connsiteY0" fmla="*/ 80072 h 292246"/>
                  <a:gd name="connsiteX1" fmla="*/ 150567 w 1168765"/>
                  <a:gd name="connsiteY1" fmla="*/ 215539 h 292246"/>
                  <a:gd name="connsiteX2" fmla="*/ 228883 w 1168765"/>
                  <a:gd name="connsiteY2" fmla="*/ 249405 h 292246"/>
                  <a:gd name="connsiteX3" fmla="*/ 453250 w 1168765"/>
                  <a:gd name="connsiteY3" fmla="*/ 285389 h 292246"/>
                  <a:gd name="connsiteX4" fmla="*/ 675500 w 1168765"/>
                  <a:gd name="connsiteY4" fmla="*/ 287505 h 292246"/>
                  <a:gd name="connsiteX5" fmla="*/ 1001467 w 1168765"/>
                  <a:gd name="connsiteY5" fmla="*/ 234589 h 292246"/>
                  <a:gd name="connsiteX6" fmla="*/ 1122117 w 1168765"/>
                  <a:gd name="connsiteY6" fmla="*/ 156272 h 292246"/>
                  <a:gd name="connsiteX7" fmla="*/ 1168683 w 1168765"/>
                  <a:gd name="connsiteY7" fmla="*/ 1755 h 292246"/>
                  <a:gd name="connsiteX8" fmla="*/ 1130583 w 1168765"/>
                  <a:gd name="connsiteY8" fmla="*/ 77955 h 292246"/>
                  <a:gd name="connsiteX9" fmla="*/ 1033217 w 1168765"/>
                  <a:gd name="connsiteY9" fmla="*/ 158389 h 292246"/>
                  <a:gd name="connsiteX10" fmla="*/ 749583 w 1168765"/>
                  <a:gd name="connsiteY10" fmla="*/ 230355 h 292246"/>
                  <a:gd name="connsiteX11" fmla="*/ 239467 w 1168765"/>
                  <a:gd name="connsiteY11" fmla="*/ 204955 h 292246"/>
                  <a:gd name="connsiteX12" fmla="*/ 70133 w 1168765"/>
                  <a:gd name="connsiteY12" fmla="*/ 156272 h 292246"/>
                  <a:gd name="connsiteX13" fmla="*/ 2400 w 1168765"/>
                  <a:gd name="connsiteY13" fmla="*/ 80072 h 29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68765" h="292246">
                    <a:moveTo>
                      <a:pt x="2400" y="80072"/>
                    </a:moveTo>
                    <a:cubicBezTo>
                      <a:pt x="15806" y="89950"/>
                      <a:pt x="112820" y="187317"/>
                      <a:pt x="150567" y="215539"/>
                    </a:cubicBezTo>
                    <a:cubicBezTo>
                      <a:pt x="188314" y="243761"/>
                      <a:pt x="178436" y="237763"/>
                      <a:pt x="228883" y="249405"/>
                    </a:cubicBezTo>
                    <a:cubicBezTo>
                      <a:pt x="279330" y="261047"/>
                      <a:pt x="378814" y="279039"/>
                      <a:pt x="453250" y="285389"/>
                    </a:cubicBezTo>
                    <a:cubicBezTo>
                      <a:pt x="527686" y="291739"/>
                      <a:pt x="584131" y="295972"/>
                      <a:pt x="675500" y="287505"/>
                    </a:cubicBezTo>
                    <a:cubicBezTo>
                      <a:pt x="766869" y="279038"/>
                      <a:pt x="927031" y="256461"/>
                      <a:pt x="1001467" y="234589"/>
                    </a:cubicBezTo>
                    <a:cubicBezTo>
                      <a:pt x="1075903" y="212717"/>
                      <a:pt x="1094248" y="195078"/>
                      <a:pt x="1122117" y="156272"/>
                    </a:cubicBezTo>
                    <a:cubicBezTo>
                      <a:pt x="1149986" y="117466"/>
                      <a:pt x="1167272" y="14808"/>
                      <a:pt x="1168683" y="1755"/>
                    </a:cubicBezTo>
                    <a:cubicBezTo>
                      <a:pt x="1170094" y="-11298"/>
                      <a:pt x="1153161" y="51849"/>
                      <a:pt x="1130583" y="77955"/>
                    </a:cubicBezTo>
                    <a:cubicBezTo>
                      <a:pt x="1108005" y="104061"/>
                      <a:pt x="1096717" y="132989"/>
                      <a:pt x="1033217" y="158389"/>
                    </a:cubicBezTo>
                    <a:cubicBezTo>
                      <a:pt x="969717" y="183789"/>
                      <a:pt x="881875" y="222594"/>
                      <a:pt x="749583" y="230355"/>
                    </a:cubicBezTo>
                    <a:cubicBezTo>
                      <a:pt x="617291" y="238116"/>
                      <a:pt x="352709" y="217302"/>
                      <a:pt x="239467" y="204955"/>
                    </a:cubicBezTo>
                    <a:cubicBezTo>
                      <a:pt x="126225" y="192608"/>
                      <a:pt x="105764" y="174969"/>
                      <a:pt x="70133" y="156272"/>
                    </a:cubicBezTo>
                    <a:cubicBezTo>
                      <a:pt x="34502" y="137575"/>
                      <a:pt x="-11006" y="70194"/>
                      <a:pt x="2400" y="800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1" name="フリーフォーム: 図形 260">
                <a:extLst>
                  <a:ext uri="{FF2B5EF4-FFF2-40B4-BE49-F238E27FC236}">
                    <a16:creationId xmlns:a16="http://schemas.microsoft.com/office/drawing/2014/main" id="{F408128D-04C7-416E-A319-1C249F987FD2}"/>
                  </a:ext>
                </a:extLst>
              </p:cNvPr>
              <p:cNvSpPr/>
              <p:nvPr/>
            </p:nvSpPr>
            <p:spPr>
              <a:xfrm>
                <a:off x="9489707" y="3263895"/>
                <a:ext cx="880256" cy="865213"/>
              </a:xfrm>
              <a:custGeom>
                <a:avLst/>
                <a:gdLst>
                  <a:gd name="connsiteX0" fmla="*/ 5660 w 880256"/>
                  <a:gd name="connsiteY0" fmla="*/ 12908 h 723822"/>
                  <a:gd name="connsiteX1" fmla="*/ 141126 w 880256"/>
                  <a:gd name="connsiteY1" fmla="*/ 389675 h 723822"/>
                  <a:gd name="connsiteX2" fmla="*/ 289293 w 880256"/>
                  <a:gd name="connsiteY2" fmla="*/ 580175 h 723822"/>
                  <a:gd name="connsiteX3" fmla="*/ 416293 w 880256"/>
                  <a:gd name="connsiteY3" fmla="*/ 711408 h 723822"/>
                  <a:gd name="connsiteX4" fmla="*/ 623726 w 880256"/>
                  <a:gd name="connsiteY4" fmla="*/ 698708 h 723822"/>
                  <a:gd name="connsiteX5" fmla="*/ 704160 w 880256"/>
                  <a:gd name="connsiteY5" fmla="*/ 537841 h 723822"/>
                  <a:gd name="connsiteX6" fmla="*/ 780360 w 880256"/>
                  <a:gd name="connsiteY6" fmla="*/ 275375 h 723822"/>
                  <a:gd name="connsiteX7" fmla="*/ 856560 w 880256"/>
                  <a:gd name="connsiteY7" fmla="*/ 118741 h 723822"/>
                  <a:gd name="connsiteX8" fmla="*/ 873493 w 880256"/>
                  <a:gd name="connsiteY8" fmla="*/ 4441 h 723822"/>
                  <a:gd name="connsiteX9" fmla="*/ 754960 w 880256"/>
                  <a:gd name="connsiteY9" fmla="*/ 67941 h 723822"/>
                  <a:gd name="connsiteX10" fmla="*/ 623726 w 880256"/>
                  <a:gd name="connsiteY10" fmla="*/ 89108 h 723822"/>
                  <a:gd name="connsiteX11" fmla="*/ 340093 w 880256"/>
                  <a:gd name="connsiteY11" fmla="*/ 84875 h 723822"/>
                  <a:gd name="connsiteX12" fmla="*/ 5660 w 880256"/>
                  <a:gd name="connsiteY12" fmla="*/ 12908 h 72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80256" h="723822">
                    <a:moveTo>
                      <a:pt x="5660" y="12908"/>
                    </a:moveTo>
                    <a:cubicBezTo>
                      <a:pt x="-27501" y="63708"/>
                      <a:pt x="93854" y="295131"/>
                      <a:pt x="141126" y="389675"/>
                    </a:cubicBezTo>
                    <a:cubicBezTo>
                      <a:pt x="188398" y="484219"/>
                      <a:pt x="243432" y="526553"/>
                      <a:pt x="289293" y="580175"/>
                    </a:cubicBezTo>
                    <a:cubicBezTo>
                      <a:pt x="335154" y="633797"/>
                      <a:pt x="360554" y="691653"/>
                      <a:pt x="416293" y="711408"/>
                    </a:cubicBezTo>
                    <a:cubicBezTo>
                      <a:pt x="472032" y="731163"/>
                      <a:pt x="575748" y="727636"/>
                      <a:pt x="623726" y="698708"/>
                    </a:cubicBezTo>
                    <a:cubicBezTo>
                      <a:pt x="671704" y="669780"/>
                      <a:pt x="678054" y="608396"/>
                      <a:pt x="704160" y="537841"/>
                    </a:cubicBezTo>
                    <a:cubicBezTo>
                      <a:pt x="730266" y="467286"/>
                      <a:pt x="754960" y="345225"/>
                      <a:pt x="780360" y="275375"/>
                    </a:cubicBezTo>
                    <a:cubicBezTo>
                      <a:pt x="805760" y="205525"/>
                      <a:pt x="841038" y="163897"/>
                      <a:pt x="856560" y="118741"/>
                    </a:cubicBezTo>
                    <a:cubicBezTo>
                      <a:pt x="872082" y="73585"/>
                      <a:pt x="890426" y="12908"/>
                      <a:pt x="873493" y="4441"/>
                    </a:cubicBezTo>
                    <a:cubicBezTo>
                      <a:pt x="856560" y="-4026"/>
                      <a:pt x="796588" y="53830"/>
                      <a:pt x="754960" y="67941"/>
                    </a:cubicBezTo>
                    <a:cubicBezTo>
                      <a:pt x="713332" y="82052"/>
                      <a:pt x="692870" y="86286"/>
                      <a:pt x="623726" y="89108"/>
                    </a:cubicBezTo>
                    <a:cubicBezTo>
                      <a:pt x="554582" y="91930"/>
                      <a:pt x="441693" y="92636"/>
                      <a:pt x="340093" y="84875"/>
                    </a:cubicBezTo>
                    <a:cubicBezTo>
                      <a:pt x="238493" y="77114"/>
                      <a:pt x="38821" y="-37892"/>
                      <a:pt x="5660" y="12908"/>
                    </a:cubicBezTo>
                    <a:close/>
                  </a:path>
                </a:pathLst>
              </a:custGeom>
              <a:solidFill>
                <a:srgbClr val="FF0066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2" name="フリーフォーム: 図形 261">
                <a:extLst>
                  <a:ext uri="{FF2B5EF4-FFF2-40B4-BE49-F238E27FC236}">
                    <a16:creationId xmlns:a16="http://schemas.microsoft.com/office/drawing/2014/main" id="{CAF4B684-7522-44F5-8388-52651EB5A757}"/>
                  </a:ext>
                </a:extLst>
              </p:cNvPr>
              <p:cNvSpPr/>
              <p:nvPr/>
            </p:nvSpPr>
            <p:spPr>
              <a:xfrm>
                <a:off x="9939317" y="3542380"/>
                <a:ext cx="106733" cy="384099"/>
              </a:xfrm>
              <a:custGeom>
                <a:avLst/>
                <a:gdLst>
                  <a:gd name="connsiteX0" fmla="*/ 11133 w 106733"/>
                  <a:gd name="connsiteY0" fmla="*/ 920 h 384099"/>
                  <a:gd name="connsiteX1" fmla="*/ 74633 w 106733"/>
                  <a:gd name="connsiteY1" fmla="*/ 293020 h 384099"/>
                  <a:gd name="connsiteX2" fmla="*/ 106383 w 106733"/>
                  <a:gd name="connsiteY2" fmla="*/ 381920 h 384099"/>
                  <a:gd name="connsiteX3" fmla="*/ 55583 w 106733"/>
                  <a:gd name="connsiteY3" fmla="*/ 343820 h 384099"/>
                  <a:gd name="connsiteX4" fmla="*/ 4783 w 106733"/>
                  <a:gd name="connsiteY4" fmla="*/ 204120 h 384099"/>
                  <a:gd name="connsiteX5" fmla="*/ 11133 w 106733"/>
                  <a:gd name="connsiteY5" fmla="*/ 920 h 38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733" h="384099">
                    <a:moveTo>
                      <a:pt x="11133" y="920"/>
                    </a:moveTo>
                    <a:cubicBezTo>
                      <a:pt x="22775" y="15736"/>
                      <a:pt x="58758" y="229520"/>
                      <a:pt x="74633" y="293020"/>
                    </a:cubicBezTo>
                    <a:cubicBezTo>
                      <a:pt x="90508" y="356520"/>
                      <a:pt x="109558" y="373453"/>
                      <a:pt x="106383" y="381920"/>
                    </a:cubicBezTo>
                    <a:cubicBezTo>
                      <a:pt x="103208" y="390387"/>
                      <a:pt x="72516" y="373453"/>
                      <a:pt x="55583" y="343820"/>
                    </a:cubicBezTo>
                    <a:cubicBezTo>
                      <a:pt x="38650" y="314187"/>
                      <a:pt x="13250" y="253862"/>
                      <a:pt x="4783" y="204120"/>
                    </a:cubicBezTo>
                    <a:cubicBezTo>
                      <a:pt x="-3684" y="154378"/>
                      <a:pt x="-509" y="-13896"/>
                      <a:pt x="11133" y="920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3" name="フリーフォーム: 図形 262">
                <a:extLst>
                  <a:ext uri="{FF2B5EF4-FFF2-40B4-BE49-F238E27FC236}">
                    <a16:creationId xmlns:a16="http://schemas.microsoft.com/office/drawing/2014/main" id="{AC111FA2-1711-4EA4-919F-D9BE99E137E9}"/>
                  </a:ext>
                </a:extLst>
              </p:cNvPr>
              <p:cNvSpPr/>
              <p:nvPr/>
            </p:nvSpPr>
            <p:spPr>
              <a:xfrm>
                <a:off x="9975355" y="3412742"/>
                <a:ext cx="268693" cy="118842"/>
              </a:xfrm>
              <a:custGeom>
                <a:avLst/>
                <a:gdLst>
                  <a:gd name="connsiteX0" fmla="*/ 495 w 268693"/>
                  <a:gd name="connsiteY0" fmla="*/ 54358 h 118842"/>
                  <a:gd name="connsiteX1" fmla="*/ 89395 w 268693"/>
                  <a:gd name="connsiteY1" fmla="*/ 54358 h 118842"/>
                  <a:gd name="connsiteX2" fmla="*/ 235445 w 268693"/>
                  <a:gd name="connsiteY2" fmla="*/ 9908 h 118842"/>
                  <a:gd name="connsiteX3" fmla="*/ 260845 w 268693"/>
                  <a:gd name="connsiteY3" fmla="*/ 9908 h 118842"/>
                  <a:gd name="connsiteX4" fmla="*/ 127495 w 268693"/>
                  <a:gd name="connsiteY4" fmla="*/ 117858 h 118842"/>
                  <a:gd name="connsiteX5" fmla="*/ 495 w 268693"/>
                  <a:gd name="connsiteY5" fmla="*/ 54358 h 118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8693" h="118842">
                    <a:moveTo>
                      <a:pt x="495" y="54358"/>
                    </a:moveTo>
                    <a:cubicBezTo>
                      <a:pt x="-5855" y="43775"/>
                      <a:pt x="50237" y="61766"/>
                      <a:pt x="89395" y="54358"/>
                    </a:cubicBezTo>
                    <a:cubicBezTo>
                      <a:pt x="128553" y="46950"/>
                      <a:pt x="206870" y="17316"/>
                      <a:pt x="235445" y="9908"/>
                    </a:cubicBezTo>
                    <a:cubicBezTo>
                      <a:pt x="264020" y="2500"/>
                      <a:pt x="278837" y="-8084"/>
                      <a:pt x="260845" y="9908"/>
                    </a:cubicBezTo>
                    <a:cubicBezTo>
                      <a:pt x="242853" y="27900"/>
                      <a:pt x="166653" y="108333"/>
                      <a:pt x="127495" y="117858"/>
                    </a:cubicBezTo>
                    <a:cubicBezTo>
                      <a:pt x="88337" y="127383"/>
                      <a:pt x="6845" y="64941"/>
                      <a:pt x="495" y="54358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4" name="フリーフォーム: 図形 263">
                <a:extLst>
                  <a:ext uri="{FF2B5EF4-FFF2-40B4-BE49-F238E27FC236}">
                    <a16:creationId xmlns:a16="http://schemas.microsoft.com/office/drawing/2014/main" id="{4480233B-D907-4770-B8D9-0B6F4461956A}"/>
                  </a:ext>
                </a:extLst>
              </p:cNvPr>
              <p:cNvSpPr/>
              <p:nvPr/>
            </p:nvSpPr>
            <p:spPr>
              <a:xfrm rot="887980" flipH="1">
                <a:off x="9632168" y="3374653"/>
                <a:ext cx="268693" cy="118842"/>
              </a:xfrm>
              <a:custGeom>
                <a:avLst/>
                <a:gdLst>
                  <a:gd name="connsiteX0" fmla="*/ 495 w 268693"/>
                  <a:gd name="connsiteY0" fmla="*/ 54358 h 118842"/>
                  <a:gd name="connsiteX1" fmla="*/ 89395 w 268693"/>
                  <a:gd name="connsiteY1" fmla="*/ 54358 h 118842"/>
                  <a:gd name="connsiteX2" fmla="*/ 235445 w 268693"/>
                  <a:gd name="connsiteY2" fmla="*/ 9908 h 118842"/>
                  <a:gd name="connsiteX3" fmla="*/ 260845 w 268693"/>
                  <a:gd name="connsiteY3" fmla="*/ 9908 h 118842"/>
                  <a:gd name="connsiteX4" fmla="*/ 127495 w 268693"/>
                  <a:gd name="connsiteY4" fmla="*/ 117858 h 118842"/>
                  <a:gd name="connsiteX5" fmla="*/ 495 w 268693"/>
                  <a:gd name="connsiteY5" fmla="*/ 54358 h 118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8693" h="118842">
                    <a:moveTo>
                      <a:pt x="495" y="54358"/>
                    </a:moveTo>
                    <a:cubicBezTo>
                      <a:pt x="-5855" y="43775"/>
                      <a:pt x="50237" y="61766"/>
                      <a:pt x="89395" y="54358"/>
                    </a:cubicBezTo>
                    <a:cubicBezTo>
                      <a:pt x="128553" y="46950"/>
                      <a:pt x="206870" y="17316"/>
                      <a:pt x="235445" y="9908"/>
                    </a:cubicBezTo>
                    <a:cubicBezTo>
                      <a:pt x="264020" y="2500"/>
                      <a:pt x="278837" y="-8084"/>
                      <a:pt x="260845" y="9908"/>
                    </a:cubicBezTo>
                    <a:cubicBezTo>
                      <a:pt x="242853" y="27900"/>
                      <a:pt x="166653" y="108333"/>
                      <a:pt x="127495" y="117858"/>
                    </a:cubicBezTo>
                    <a:cubicBezTo>
                      <a:pt x="88337" y="127383"/>
                      <a:pt x="6845" y="64941"/>
                      <a:pt x="495" y="54358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5" name="フリーフォーム: 図形 264">
                <a:extLst>
                  <a:ext uri="{FF2B5EF4-FFF2-40B4-BE49-F238E27FC236}">
                    <a16:creationId xmlns:a16="http://schemas.microsoft.com/office/drawing/2014/main" id="{E97B435A-9EBC-4A49-A8F4-804B50B49F80}"/>
                  </a:ext>
                </a:extLst>
              </p:cNvPr>
              <p:cNvSpPr/>
              <p:nvPr/>
            </p:nvSpPr>
            <p:spPr>
              <a:xfrm>
                <a:off x="10264739" y="3629964"/>
                <a:ext cx="225414" cy="528864"/>
              </a:xfrm>
              <a:custGeom>
                <a:avLst/>
                <a:gdLst>
                  <a:gd name="connsiteX0" fmla="*/ 36 w 225414"/>
                  <a:gd name="connsiteY0" fmla="*/ 24461 h 528864"/>
                  <a:gd name="connsiteX1" fmla="*/ 107986 w 225414"/>
                  <a:gd name="connsiteY1" fmla="*/ 75261 h 528864"/>
                  <a:gd name="connsiteX2" fmla="*/ 120686 w 225414"/>
                  <a:gd name="connsiteY2" fmla="*/ 221311 h 528864"/>
                  <a:gd name="connsiteX3" fmla="*/ 92111 w 225414"/>
                  <a:gd name="connsiteY3" fmla="*/ 389586 h 528864"/>
                  <a:gd name="connsiteX4" fmla="*/ 130211 w 225414"/>
                  <a:gd name="connsiteY4" fmla="*/ 507061 h 528864"/>
                  <a:gd name="connsiteX5" fmla="*/ 212761 w 225414"/>
                  <a:gd name="connsiteY5" fmla="*/ 526111 h 528864"/>
                  <a:gd name="connsiteX6" fmla="*/ 222286 w 225414"/>
                  <a:gd name="connsiteY6" fmla="*/ 472136 h 528864"/>
                  <a:gd name="connsiteX7" fmla="*/ 184186 w 225414"/>
                  <a:gd name="connsiteY7" fmla="*/ 380061 h 528864"/>
                  <a:gd name="connsiteX8" fmla="*/ 133386 w 225414"/>
                  <a:gd name="connsiteY8" fmla="*/ 253061 h 528864"/>
                  <a:gd name="connsiteX9" fmla="*/ 120686 w 225414"/>
                  <a:gd name="connsiteY9" fmla="*/ 18111 h 528864"/>
                  <a:gd name="connsiteX10" fmla="*/ 36 w 225414"/>
                  <a:gd name="connsiteY10" fmla="*/ 24461 h 52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5414" h="528864">
                    <a:moveTo>
                      <a:pt x="36" y="24461"/>
                    </a:moveTo>
                    <a:cubicBezTo>
                      <a:pt x="-2081" y="33986"/>
                      <a:pt x="87878" y="42453"/>
                      <a:pt x="107986" y="75261"/>
                    </a:cubicBezTo>
                    <a:cubicBezTo>
                      <a:pt x="128094" y="108069"/>
                      <a:pt x="123332" y="168924"/>
                      <a:pt x="120686" y="221311"/>
                    </a:cubicBezTo>
                    <a:cubicBezTo>
                      <a:pt x="118040" y="273699"/>
                      <a:pt x="90524" y="341961"/>
                      <a:pt x="92111" y="389586"/>
                    </a:cubicBezTo>
                    <a:cubicBezTo>
                      <a:pt x="93698" y="437211"/>
                      <a:pt x="110103" y="484307"/>
                      <a:pt x="130211" y="507061"/>
                    </a:cubicBezTo>
                    <a:cubicBezTo>
                      <a:pt x="150319" y="529815"/>
                      <a:pt x="197415" y="531932"/>
                      <a:pt x="212761" y="526111"/>
                    </a:cubicBezTo>
                    <a:cubicBezTo>
                      <a:pt x="228107" y="520290"/>
                      <a:pt x="227048" y="496478"/>
                      <a:pt x="222286" y="472136"/>
                    </a:cubicBezTo>
                    <a:cubicBezTo>
                      <a:pt x="217524" y="447794"/>
                      <a:pt x="199003" y="416573"/>
                      <a:pt x="184186" y="380061"/>
                    </a:cubicBezTo>
                    <a:cubicBezTo>
                      <a:pt x="169369" y="343549"/>
                      <a:pt x="143969" y="313386"/>
                      <a:pt x="133386" y="253061"/>
                    </a:cubicBezTo>
                    <a:cubicBezTo>
                      <a:pt x="122803" y="192736"/>
                      <a:pt x="136561" y="57798"/>
                      <a:pt x="120686" y="18111"/>
                    </a:cubicBezTo>
                    <a:cubicBezTo>
                      <a:pt x="104811" y="-21576"/>
                      <a:pt x="2153" y="14936"/>
                      <a:pt x="36" y="2446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6" name="フリーフォーム: 図形 265">
                <a:extLst>
                  <a:ext uri="{FF2B5EF4-FFF2-40B4-BE49-F238E27FC236}">
                    <a16:creationId xmlns:a16="http://schemas.microsoft.com/office/drawing/2014/main" id="{325DC7DC-3D48-4F40-802F-938254A462BB}"/>
                  </a:ext>
                </a:extLst>
              </p:cNvPr>
              <p:cNvSpPr/>
              <p:nvPr/>
            </p:nvSpPr>
            <p:spPr>
              <a:xfrm>
                <a:off x="9782084" y="3205084"/>
                <a:ext cx="664118" cy="409080"/>
              </a:xfrm>
              <a:custGeom>
                <a:avLst/>
                <a:gdLst>
                  <a:gd name="connsiteX0" fmla="*/ 104866 w 664118"/>
                  <a:gd name="connsiteY0" fmla="*/ 27066 h 409080"/>
                  <a:gd name="connsiteX1" fmla="*/ 153549 w 664118"/>
                  <a:gd name="connsiteY1" fmla="*/ 46116 h 409080"/>
                  <a:gd name="connsiteX2" fmla="*/ 339816 w 664118"/>
                  <a:gd name="connsiteY2" fmla="*/ 39766 h 409080"/>
                  <a:gd name="connsiteX3" fmla="*/ 532433 w 664118"/>
                  <a:gd name="connsiteY3" fmla="*/ 48233 h 409080"/>
                  <a:gd name="connsiteX4" fmla="*/ 574766 w 664118"/>
                  <a:gd name="connsiteY4" fmla="*/ 94799 h 409080"/>
                  <a:gd name="connsiteX5" fmla="*/ 583233 w 664118"/>
                  <a:gd name="connsiteY5" fmla="*/ 209099 h 409080"/>
                  <a:gd name="connsiteX6" fmla="*/ 549366 w 664118"/>
                  <a:gd name="connsiteY6" fmla="*/ 374199 h 409080"/>
                  <a:gd name="connsiteX7" fmla="*/ 494333 w 664118"/>
                  <a:gd name="connsiteY7" fmla="*/ 401716 h 409080"/>
                  <a:gd name="connsiteX8" fmla="*/ 545133 w 664118"/>
                  <a:gd name="connsiteY8" fmla="*/ 389016 h 409080"/>
                  <a:gd name="connsiteX9" fmla="*/ 653083 w 664118"/>
                  <a:gd name="connsiteY9" fmla="*/ 198516 h 409080"/>
                  <a:gd name="connsiteX10" fmla="*/ 636149 w 664118"/>
                  <a:gd name="connsiteY10" fmla="*/ 69399 h 409080"/>
                  <a:gd name="connsiteX11" fmla="*/ 437183 w 664118"/>
                  <a:gd name="connsiteY11" fmla="*/ 1666 h 409080"/>
                  <a:gd name="connsiteX12" fmla="*/ 295366 w 664118"/>
                  <a:gd name="connsiteY12" fmla="*/ 20716 h 409080"/>
                  <a:gd name="connsiteX13" fmla="*/ 170483 w 664118"/>
                  <a:gd name="connsiteY13" fmla="*/ 20716 h 409080"/>
                  <a:gd name="connsiteX14" fmla="*/ 1149 w 664118"/>
                  <a:gd name="connsiteY14" fmla="*/ 12249 h 409080"/>
                  <a:gd name="connsiteX15" fmla="*/ 104866 w 664118"/>
                  <a:gd name="connsiteY15" fmla="*/ 27066 h 409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4118" h="409080">
                    <a:moveTo>
                      <a:pt x="104866" y="27066"/>
                    </a:moveTo>
                    <a:cubicBezTo>
                      <a:pt x="130266" y="32711"/>
                      <a:pt x="114391" y="43999"/>
                      <a:pt x="153549" y="46116"/>
                    </a:cubicBezTo>
                    <a:cubicBezTo>
                      <a:pt x="192707" y="48233"/>
                      <a:pt x="276669" y="39413"/>
                      <a:pt x="339816" y="39766"/>
                    </a:cubicBezTo>
                    <a:cubicBezTo>
                      <a:pt x="402963" y="40119"/>
                      <a:pt x="493275" y="39061"/>
                      <a:pt x="532433" y="48233"/>
                    </a:cubicBezTo>
                    <a:cubicBezTo>
                      <a:pt x="571591" y="57405"/>
                      <a:pt x="566299" y="67988"/>
                      <a:pt x="574766" y="94799"/>
                    </a:cubicBezTo>
                    <a:cubicBezTo>
                      <a:pt x="583233" y="121610"/>
                      <a:pt x="587466" y="162532"/>
                      <a:pt x="583233" y="209099"/>
                    </a:cubicBezTo>
                    <a:cubicBezTo>
                      <a:pt x="579000" y="255666"/>
                      <a:pt x="564183" y="342096"/>
                      <a:pt x="549366" y="374199"/>
                    </a:cubicBezTo>
                    <a:cubicBezTo>
                      <a:pt x="534549" y="406302"/>
                      <a:pt x="495039" y="399246"/>
                      <a:pt x="494333" y="401716"/>
                    </a:cubicBezTo>
                    <a:cubicBezTo>
                      <a:pt x="493627" y="404186"/>
                      <a:pt x="518675" y="422883"/>
                      <a:pt x="545133" y="389016"/>
                    </a:cubicBezTo>
                    <a:cubicBezTo>
                      <a:pt x="571591" y="355149"/>
                      <a:pt x="637914" y="251785"/>
                      <a:pt x="653083" y="198516"/>
                    </a:cubicBezTo>
                    <a:cubicBezTo>
                      <a:pt x="668252" y="145247"/>
                      <a:pt x="672132" y="102207"/>
                      <a:pt x="636149" y="69399"/>
                    </a:cubicBezTo>
                    <a:cubicBezTo>
                      <a:pt x="600166" y="36591"/>
                      <a:pt x="493980" y="9780"/>
                      <a:pt x="437183" y="1666"/>
                    </a:cubicBezTo>
                    <a:cubicBezTo>
                      <a:pt x="380386" y="-6448"/>
                      <a:pt x="339816" y="17541"/>
                      <a:pt x="295366" y="20716"/>
                    </a:cubicBezTo>
                    <a:cubicBezTo>
                      <a:pt x="250916" y="23891"/>
                      <a:pt x="219519" y="22127"/>
                      <a:pt x="170483" y="20716"/>
                    </a:cubicBezTo>
                    <a:cubicBezTo>
                      <a:pt x="121447" y="19305"/>
                      <a:pt x="13496" y="14013"/>
                      <a:pt x="1149" y="12249"/>
                    </a:cubicBezTo>
                    <a:cubicBezTo>
                      <a:pt x="-11198" y="10485"/>
                      <a:pt x="79466" y="21421"/>
                      <a:pt x="104866" y="27066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7" name="フリーフォーム: 図形 266">
                <a:extLst>
                  <a:ext uri="{FF2B5EF4-FFF2-40B4-BE49-F238E27FC236}">
                    <a16:creationId xmlns:a16="http://schemas.microsoft.com/office/drawing/2014/main" id="{DF326962-9B74-4B5C-B824-870255DFD524}"/>
                  </a:ext>
                </a:extLst>
              </p:cNvPr>
              <p:cNvSpPr/>
              <p:nvPr/>
            </p:nvSpPr>
            <p:spPr>
              <a:xfrm>
                <a:off x="9977435" y="3090559"/>
                <a:ext cx="90502" cy="70426"/>
              </a:xfrm>
              <a:custGeom>
                <a:avLst/>
                <a:gdLst>
                  <a:gd name="connsiteX0" fmla="*/ 3 w 90502"/>
                  <a:gd name="connsiteY0" fmla="*/ 304 h 70426"/>
                  <a:gd name="connsiteX1" fmla="*/ 69853 w 90502"/>
                  <a:gd name="connsiteY1" fmla="*/ 30466 h 70426"/>
                  <a:gd name="connsiteX2" fmla="*/ 63503 w 90502"/>
                  <a:gd name="connsiteY2" fmla="*/ 65391 h 70426"/>
                  <a:gd name="connsiteX3" fmla="*/ 90490 w 90502"/>
                  <a:gd name="connsiteY3" fmla="*/ 68566 h 70426"/>
                  <a:gd name="connsiteX4" fmla="*/ 66678 w 90502"/>
                  <a:gd name="connsiteY4" fmla="*/ 49516 h 70426"/>
                  <a:gd name="connsiteX5" fmla="*/ 3 w 90502"/>
                  <a:gd name="connsiteY5" fmla="*/ 304 h 70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02" h="70426">
                    <a:moveTo>
                      <a:pt x="3" y="304"/>
                    </a:moveTo>
                    <a:cubicBezTo>
                      <a:pt x="532" y="-2871"/>
                      <a:pt x="59270" y="19618"/>
                      <a:pt x="69853" y="30466"/>
                    </a:cubicBezTo>
                    <a:cubicBezTo>
                      <a:pt x="80436" y="41314"/>
                      <a:pt x="60064" y="59041"/>
                      <a:pt x="63503" y="65391"/>
                    </a:cubicBezTo>
                    <a:cubicBezTo>
                      <a:pt x="66942" y="71741"/>
                      <a:pt x="89961" y="71212"/>
                      <a:pt x="90490" y="68566"/>
                    </a:cubicBezTo>
                    <a:cubicBezTo>
                      <a:pt x="91019" y="65920"/>
                      <a:pt x="74616" y="56924"/>
                      <a:pt x="66678" y="49516"/>
                    </a:cubicBezTo>
                    <a:cubicBezTo>
                      <a:pt x="58741" y="42108"/>
                      <a:pt x="-526" y="3479"/>
                      <a:pt x="3" y="304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8" name="フリーフォーム: 図形 267">
                <a:extLst>
                  <a:ext uri="{FF2B5EF4-FFF2-40B4-BE49-F238E27FC236}">
                    <a16:creationId xmlns:a16="http://schemas.microsoft.com/office/drawing/2014/main" id="{DAE9E4F4-44AC-45FF-AF51-60381A70327E}"/>
                  </a:ext>
                </a:extLst>
              </p:cNvPr>
              <p:cNvSpPr/>
              <p:nvPr/>
            </p:nvSpPr>
            <p:spPr>
              <a:xfrm>
                <a:off x="9834537" y="3063856"/>
                <a:ext cx="42277" cy="79465"/>
              </a:xfrm>
              <a:custGeom>
                <a:avLst/>
                <a:gdLst>
                  <a:gd name="connsiteX0" fmla="*/ 34951 w 42277"/>
                  <a:gd name="connsiteY0" fmla="*/ 19 h 79465"/>
                  <a:gd name="connsiteX1" fmla="*/ 26 w 42277"/>
                  <a:gd name="connsiteY1" fmla="*/ 55582 h 79465"/>
                  <a:gd name="connsiteX2" fmla="*/ 41301 w 42277"/>
                  <a:gd name="connsiteY2" fmla="*/ 79394 h 79465"/>
                  <a:gd name="connsiteX3" fmla="*/ 28601 w 42277"/>
                  <a:gd name="connsiteY3" fmla="*/ 61932 h 79465"/>
                  <a:gd name="connsiteX4" fmla="*/ 34951 w 42277"/>
                  <a:gd name="connsiteY4" fmla="*/ 19 h 79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277" h="79465">
                    <a:moveTo>
                      <a:pt x="34951" y="19"/>
                    </a:moveTo>
                    <a:cubicBezTo>
                      <a:pt x="30189" y="-1039"/>
                      <a:pt x="-1032" y="42353"/>
                      <a:pt x="26" y="55582"/>
                    </a:cubicBezTo>
                    <a:cubicBezTo>
                      <a:pt x="1084" y="68811"/>
                      <a:pt x="36539" y="78336"/>
                      <a:pt x="41301" y="79394"/>
                    </a:cubicBezTo>
                    <a:cubicBezTo>
                      <a:pt x="46063" y="80452"/>
                      <a:pt x="32041" y="69605"/>
                      <a:pt x="28601" y="61932"/>
                    </a:cubicBezTo>
                    <a:cubicBezTo>
                      <a:pt x="25161" y="54259"/>
                      <a:pt x="39713" y="1077"/>
                      <a:pt x="34951" y="19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9" name="フリーフォーム: 図形 268">
                <a:extLst>
                  <a:ext uri="{FF2B5EF4-FFF2-40B4-BE49-F238E27FC236}">
                    <a16:creationId xmlns:a16="http://schemas.microsoft.com/office/drawing/2014/main" id="{64B081C0-2BBA-410C-8E9D-FAAC1A456E02}"/>
                  </a:ext>
                </a:extLst>
              </p:cNvPr>
              <p:cNvSpPr/>
              <p:nvPr/>
            </p:nvSpPr>
            <p:spPr>
              <a:xfrm>
                <a:off x="9773588" y="3139387"/>
                <a:ext cx="89624" cy="110732"/>
              </a:xfrm>
              <a:custGeom>
                <a:avLst/>
                <a:gdLst>
                  <a:gd name="connsiteX0" fmla="*/ 3825 w 89624"/>
                  <a:gd name="connsiteY0" fmla="*/ 688 h 110732"/>
                  <a:gd name="connsiteX1" fmla="*/ 16525 w 89624"/>
                  <a:gd name="connsiteY1" fmla="*/ 97526 h 110732"/>
                  <a:gd name="connsiteX2" fmla="*/ 86375 w 89624"/>
                  <a:gd name="connsiteY2" fmla="*/ 105463 h 110732"/>
                  <a:gd name="connsiteX3" fmla="*/ 70500 w 89624"/>
                  <a:gd name="connsiteY3" fmla="*/ 56251 h 110732"/>
                  <a:gd name="connsiteX4" fmla="*/ 3825 w 89624"/>
                  <a:gd name="connsiteY4" fmla="*/ 688 h 11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624" h="110732">
                    <a:moveTo>
                      <a:pt x="3825" y="688"/>
                    </a:moveTo>
                    <a:cubicBezTo>
                      <a:pt x="-5171" y="7567"/>
                      <a:pt x="2767" y="80064"/>
                      <a:pt x="16525" y="97526"/>
                    </a:cubicBezTo>
                    <a:cubicBezTo>
                      <a:pt x="30283" y="114988"/>
                      <a:pt x="77379" y="112342"/>
                      <a:pt x="86375" y="105463"/>
                    </a:cubicBezTo>
                    <a:cubicBezTo>
                      <a:pt x="95371" y="98584"/>
                      <a:pt x="84258" y="72126"/>
                      <a:pt x="70500" y="56251"/>
                    </a:cubicBezTo>
                    <a:cubicBezTo>
                      <a:pt x="56742" y="40376"/>
                      <a:pt x="12821" y="-6191"/>
                      <a:pt x="3825" y="688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0" name="フリーフォーム: 図形 269">
                <a:extLst>
                  <a:ext uri="{FF2B5EF4-FFF2-40B4-BE49-F238E27FC236}">
                    <a16:creationId xmlns:a16="http://schemas.microsoft.com/office/drawing/2014/main" id="{736F203A-DE60-4002-BD6D-E316A4E47A55}"/>
                  </a:ext>
                </a:extLst>
              </p:cNvPr>
              <p:cNvSpPr/>
              <p:nvPr/>
            </p:nvSpPr>
            <p:spPr>
              <a:xfrm>
                <a:off x="9151764" y="3066891"/>
                <a:ext cx="208736" cy="239240"/>
              </a:xfrm>
              <a:custGeom>
                <a:avLst/>
                <a:gdLst>
                  <a:gd name="connsiteX0" fmla="*/ 208136 w 208736"/>
                  <a:gd name="connsiteY0" fmla="*/ 228759 h 239240"/>
                  <a:gd name="connsiteX1" fmla="*/ 157336 w 208736"/>
                  <a:gd name="connsiteY1" fmla="*/ 226642 h 239240"/>
                  <a:gd name="connsiteX2" fmla="*/ 172153 w 208736"/>
                  <a:gd name="connsiteY2" fmla="*/ 114459 h 239240"/>
                  <a:gd name="connsiteX3" fmla="*/ 157336 w 208736"/>
                  <a:gd name="connsiteY3" fmla="*/ 8626 h 239240"/>
                  <a:gd name="connsiteX4" fmla="*/ 45153 w 208736"/>
                  <a:gd name="connsiteY4" fmla="*/ 14976 h 239240"/>
                  <a:gd name="connsiteX5" fmla="*/ 2819 w 208736"/>
                  <a:gd name="connsiteY5" fmla="*/ 84826 h 239240"/>
                  <a:gd name="connsiteX6" fmla="*/ 117119 w 208736"/>
                  <a:gd name="connsiteY6" fmla="*/ 156792 h 239240"/>
                  <a:gd name="connsiteX7" fmla="*/ 208136 w 208736"/>
                  <a:gd name="connsiteY7" fmla="*/ 228759 h 239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8736" h="239240">
                    <a:moveTo>
                      <a:pt x="208136" y="228759"/>
                    </a:moveTo>
                    <a:cubicBezTo>
                      <a:pt x="214839" y="240401"/>
                      <a:pt x="163333" y="245692"/>
                      <a:pt x="157336" y="226642"/>
                    </a:cubicBezTo>
                    <a:cubicBezTo>
                      <a:pt x="151339" y="207592"/>
                      <a:pt x="172153" y="150795"/>
                      <a:pt x="172153" y="114459"/>
                    </a:cubicBezTo>
                    <a:cubicBezTo>
                      <a:pt x="172153" y="78123"/>
                      <a:pt x="178503" y="25207"/>
                      <a:pt x="157336" y="8626"/>
                    </a:cubicBezTo>
                    <a:cubicBezTo>
                      <a:pt x="136169" y="-7955"/>
                      <a:pt x="70906" y="2276"/>
                      <a:pt x="45153" y="14976"/>
                    </a:cubicBezTo>
                    <a:cubicBezTo>
                      <a:pt x="19400" y="27676"/>
                      <a:pt x="-9175" y="61190"/>
                      <a:pt x="2819" y="84826"/>
                    </a:cubicBezTo>
                    <a:cubicBezTo>
                      <a:pt x="14813" y="108462"/>
                      <a:pt x="90308" y="131745"/>
                      <a:pt x="117119" y="156792"/>
                    </a:cubicBezTo>
                    <a:cubicBezTo>
                      <a:pt x="143930" y="181839"/>
                      <a:pt x="201433" y="217117"/>
                      <a:pt x="208136" y="228759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1" name="フリーフォーム: 図形 270">
                <a:extLst>
                  <a:ext uri="{FF2B5EF4-FFF2-40B4-BE49-F238E27FC236}">
                    <a16:creationId xmlns:a16="http://schemas.microsoft.com/office/drawing/2014/main" id="{ED0D6B61-AE2C-4CA9-8CC7-455C9487E394}"/>
                  </a:ext>
                </a:extLst>
              </p:cNvPr>
              <p:cNvSpPr/>
              <p:nvPr/>
            </p:nvSpPr>
            <p:spPr>
              <a:xfrm rot="18900000">
                <a:off x="9287048" y="3076846"/>
                <a:ext cx="123526" cy="24684"/>
              </a:xfrm>
              <a:custGeom>
                <a:avLst/>
                <a:gdLst>
                  <a:gd name="connsiteX0" fmla="*/ 38 w 123526"/>
                  <a:gd name="connsiteY0" fmla="*/ 24420 h 24684"/>
                  <a:gd name="connsiteX1" fmla="*/ 65126 w 123526"/>
                  <a:gd name="connsiteY1" fmla="*/ 607 h 24684"/>
                  <a:gd name="connsiteX2" fmla="*/ 112751 w 123526"/>
                  <a:gd name="connsiteY2" fmla="*/ 8545 h 24684"/>
                  <a:gd name="connsiteX3" fmla="*/ 120688 w 123526"/>
                  <a:gd name="connsiteY3" fmla="*/ 24420 h 24684"/>
                  <a:gd name="connsiteX4" fmla="*/ 74651 w 123526"/>
                  <a:gd name="connsiteY4" fmla="*/ 14895 h 24684"/>
                  <a:gd name="connsiteX5" fmla="*/ 38 w 123526"/>
                  <a:gd name="connsiteY5" fmla="*/ 24420 h 24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526" h="24684">
                    <a:moveTo>
                      <a:pt x="38" y="24420"/>
                    </a:moveTo>
                    <a:cubicBezTo>
                      <a:pt x="-1549" y="22039"/>
                      <a:pt x="46341" y="3253"/>
                      <a:pt x="65126" y="607"/>
                    </a:cubicBezTo>
                    <a:cubicBezTo>
                      <a:pt x="83911" y="-2039"/>
                      <a:pt x="103491" y="4576"/>
                      <a:pt x="112751" y="8545"/>
                    </a:cubicBezTo>
                    <a:cubicBezTo>
                      <a:pt x="122011" y="12514"/>
                      <a:pt x="127038" y="23362"/>
                      <a:pt x="120688" y="24420"/>
                    </a:cubicBezTo>
                    <a:cubicBezTo>
                      <a:pt x="114338" y="25478"/>
                      <a:pt x="90790" y="17541"/>
                      <a:pt x="74651" y="14895"/>
                    </a:cubicBezTo>
                    <a:cubicBezTo>
                      <a:pt x="58512" y="12249"/>
                      <a:pt x="1625" y="26801"/>
                      <a:pt x="38" y="24420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2" name="フリーフォーム: 図形 271">
                <a:extLst>
                  <a:ext uri="{FF2B5EF4-FFF2-40B4-BE49-F238E27FC236}">
                    <a16:creationId xmlns:a16="http://schemas.microsoft.com/office/drawing/2014/main" id="{033798EF-1446-420F-8E7A-48CCEA1CC1C9}"/>
                  </a:ext>
                </a:extLst>
              </p:cNvPr>
              <p:cNvSpPr/>
              <p:nvPr/>
            </p:nvSpPr>
            <p:spPr>
              <a:xfrm rot="18900000">
                <a:off x="9289595" y="3089647"/>
                <a:ext cx="123526" cy="24684"/>
              </a:xfrm>
              <a:custGeom>
                <a:avLst/>
                <a:gdLst>
                  <a:gd name="connsiteX0" fmla="*/ 38 w 123526"/>
                  <a:gd name="connsiteY0" fmla="*/ 24420 h 24684"/>
                  <a:gd name="connsiteX1" fmla="*/ 65126 w 123526"/>
                  <a:gd name="connsiteY1" fmla="*/ 607 h 24684"/>
                  <a:gd name="connsiteX2" fmla="*/ 112751 w 123526"/>
                  <a:gd name="connsiteY2" fmla="*/ 8545 h 24684"/>
                  <a:gd name="connsiteX3" fmla="*/ 120688 w 123526"/>
                  <a:gd name="connsiteY3" fmla="*/ 24420 h 24684"/>
                  <a:gd name="connsiteX4" fmla="*/ 74651 w 123526"/>
                  <a:gd name="connsiteY4" fmla="*/ 14895 h 24684"/>
                  <a:gd name="connsiteX5" fmla="*/ 38 w 123526"/>
                  <a:gd name="connsiteY5" fmla="*/ 24420 h 24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526" h="24684">
                    <a:moveTo>
                      <a:pt x="38" y="24420"/>
                    </a:moveTo>
                    <a:cubicBezTo>
                      <a:pt x="-1549" y="22039"/>
                      <a:pt x="46341" y="3253"/>
                      <a:pt x="65126" y="607"/>
                    </a:cubicBezTo>
                    <a:cubicBezTo>
                      <a:pt x="83911" y="-2039"/>
                      <a:pt x="103491" y="4576"/>
                      <a:pt x="112751" y="8545"/>
                    </a:cubicBezTo>
                    <a:cubicBezTo>
                      <a:pt x="122011" y="12514"/>
                      <a:pt x="127038" y="23362"/>
                      <a:pt x="120688" y="24420"/>
                    </a:cubicBezTo>
                    <a:cubicBezTo>
                      <a:pt x="114338" y="25478"/>
                      <a:pt x="90790" y="17541"/>
                      <a:pt x="74651" y="14895"/>
                    </a:cubicBezTo>
                    <a:cubicBezTo>
                      <a:pt x="58512" y="12249"/>
                      <a:pt x="1625" y="26801"/>
                      <a:pt x="38" y="24420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3" name="フリーフォーム: 図形 272">
                <a:extLst>
                  <a:ext uri="{FF2B5EF4-FFF2-40B4-BE49-F238E27FC236}">
                    <a16:creationId xmlns:a16="http://schemas.microsoft.com/office/drawing/2014/main" id="{8F85B971-E62E-4FB8-AC2F-54DEF5752F13}"/>
                  </a:ext>
                </a:extLst>
              </p:cNvPr>
              <p:cNvSpPr/>
              <p:nvPr/>
            </p:nvSpPr>
            <p:spPr>
              <a:xfrm>
                <a:off x="9176030" y="3077540"/>
                <a:ext cx="128326" cy="56209"/>
              </a:xfrm>
              <a:custGeom>
                <a:avLst/>
                <a:gdLst>
                  <a:gd name="connsiteX0" fmla="*/ 128308 w 128326"/>
                  <a:gd name="connsiteY0" fmla="*/ 21260 h 56209"/>
                  <a:gd name="connsiteX1" fmla="*/ 39408 w 128326"/>
                  <a:gd name="connsiteY1" fmla="*/ 24435 h 56209"/>
                  <a:gd name="connsiteX2" fmla="*/ 1308 w 128326"/>
                  <a:gd name="connsiteY2" fmla="*/ 56185 h 56209"/>
                  <a:gd name="connsiteX3" fmla="*/ 12420 w 128326"/>
                  <a:gd name="connsiteY3" fmla="*/ 29198 h 56209"/>
                  <a:gd name="connsiteX4" fmla="*/ 47345 w 128326"/>
                  <a:gd name="connsiteY4" fmla="*/ 623 h 56209"/>
                  <a:gd name="connsiteX5" fmla="*/ 128308 w 128326"/>
                  <a:gd name="connsiteY5" fmla="*/ 21260 h 5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326" h="56209">
                    <a:moveTo>
                      <a:pt x="128308" y="21260"/>
                    </a:moveTo>
                    <a:cubicBezTo>
                      <a:pt x="126985" y="25229"/>
                      <a:pt x="60575" y="18614"/>
                      <a:pt x="39408" y="24435"/>
                    </a:cubicBezTo>
                    <a:cubicBezTo>
                      <a:pt x="18241" y="30256"/>
                      <a:pt x="5806" y="55391"/>
                      <a:pt x="1308" y="56185"/>
                    </a:cubicBezTo>
                    <a:cubicBezTo>
                      <a:pt x="-3190" y="56979"/>
                      <a:pt x="4747" y="38458"/>
                      <a:pt x="12420" y="29198"/>
                    </a:cubicBezTo>
                    <a:cubicBezTo>
                      <a:pt x="20093" y="19938"/>
                      <a:pt x="34116" y="5121"/>
                      <a:pt x="47345" y="623"/>
                    </a:cubicBezTo>
                    <a:cubicBezTo>
                      <a:pt x="60574" y="-3875"/>
                      <a:pt x="129631" y="17291"/>
                      <a:pt x="128308" y="21260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4" name="フリーフォーム: 図形 273">
                <a:extLst>
                  <a:ext uri="{FF2B5EF4-FFF2-40B4-BE49-F238E27FC236}">
                    <a16:creationId xmlns:a16="http://schemas.microsoft.com/office/drawing/2014/main" id="{0BD808B1-4DC0-42D0-81E5-76C22BBD3FCF}"/>
                  </a:ext>
                </a:extLst>
              </p:cNvPr>
              <p:cNvSpPr/>
              <p:nvPr/>
            </p:nvSpPr>
            <p:spPr>
              <a:xfrm>
                <a:off x="10370543" y="3912832"/>
                <a:ext cx="22527" cy="218423"/>
              </a:xfrm>
              <a:custGeom>
                <a:avLst/>
                <a:gdLst>
                  <a:gd name="connsiteX0" fmla="*/ 19645 w 22527"/>
                  <a:gd name="connsiteY0" fmla="*/ 356 h 218423"/>
                  <a:gd name="connsiteX1" fmla="*/ 3770 w 22527"/>
                  <a:gd name="connsiteY1" fmla="*/ 59093 h 218423"/>
                  <a:gd name="connsiteX2" fmla="*/ 595 w 22527"/>
                  <a:gd name="connsiteY2" fmla="*/ 116243 h 218423"/>
                  <a:gd name="connsiteX3" fmla="*/ 2182 w 22527"/>
                  <a:gd name="connsiteY3" fmla="*/ 160693 h 218423"/>
                  <a:gd name="connsiteX4" fmla="*/ 21232 w 22527"/>
                  <a:gd name="connsiteY4" fmla="*/ 217843 h 218423"/>
                  <a:gd name="connsiteX5" fmla="*/ 19645 w 22527"/>
                  <a:gd name="connsiteY5" fmla="*/ 187681 h 218423"/>
                  <a:gd name="connsiteX6" fmla="*/ 10120 w 22527"/>
                  <a:gd name="connsiteY6" fmla="*/ 146406 h 218423"/>
                  <a:gd name="connsiteX7" fmla="*/ 8532 w 22527"/>
                  <a:gd name="connsiteY7" fmla="*/ 87668 h 218423"/>
                  <a:gd name="connsiteX8" fmla="*/ 19645 w 22527"/>
                  <a:gd name="connsiteY8" fmla="*/ 356 h 218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527" h="218423">
                    <a:moveTo>
                      <a:pt x="19645" y="356"/>
                    </a:moveTo>
                    <a:cubicBezTo>
                      <a:pt x="18851" y="-4406"/>
                      <a:pt x="6945" y="39779"/>
                      <a:pt x="3770" y="59093"/>
                    </a:cubicBezTo>
                    <a:cubicBezTo>
                      <a:pt x="595" y="78408"/>
                      <a:pt x="860" y="99310"/>
                      <a:pt x="595" y="116243"/>
                    </a:cubicBezTo>
                    <a:cubicBezTo>
                      <a:pt x="330" y="133176"/>
                      <a:pt x="-1257" y="143760"/>
                      <a:pt x="2182" y="160693"/>
                    </a:cubicBezTo>
                    <a:cubicBezTo>
                      <a:pt x="5621" y="177626"/>
                      <a:pt x="18321" y="213345"/>
                      <a:pt x="21232" y="217843"/>
                    </a:cubicBezTo>
                    <a:cubicBezTo>
                      <a:pt x="24143" y="222341"/>
                      <a:pt x="21497" y="199587"/>
                      <a:pt x="19645" y="187681"/>
                    </a:cubicBezTo>
                    <a:cubicBezTo>
                      <a:pt x="17793" y="175775"/>
                      <a:pt x="11972" y="163075"/>
                      <a:pt x="10120" y="146406"/>
                    </a:cubicBezTo>
                    <a:cubicBezTo>
                      <a:pt x="8268" y="129737"/>
                      <a:pt x="7209" y="107512"/>
                      <a:pt x="8532" y="87668"/>
                    </a:cubicBezTo>
                    <a:cubicBezTo>
                      <a:pt x="9855" y="67824"/>
                      <a:pt x="20439" y="5118"/>
                      <a:pt x="19645" y="35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5" name="フリーフォーム: 図形 274">
                <a:extLst>
                  <a:ext uri="{FF2B5EF4-FFF2-40B4-BE49-F238E27FC236}">
                    <a16:creationId xmlns:a16="http://schemas.microsoft.com/office/drawing/2014/main" id="{D7287DD9-21D7-43CF-A885-E4A3AE9242E5}"/>
                  </a:ext>
                </a:extLst>
              </p:cNvPr>
              <p:cNvSpPr/>
              <p:nvPr/>
            </p:nvSpPr>
            <p:spPr>
              <a:xfrm>
                <a:off x="9559687" y="2958902"/>
                <a:ext cx="250079" cy="95573"/>
              </a:xfrm>
              <a:custGeom>
                <a:avLst/>
                <a:gdLst>
                  <a:gd name="connsiteX0" fmla="*/ 238 w 250079"/>
                  <a:gd name="connsiteY0" fmla="*/ 95448 h 95573"/>
                  <a:gd name="connsiteX1" fmla="*/ 70088 w 250079"/>
                  <a:gd name="connsiteY1" fmla="*/ 57348 h 95573"/>
                  <a:gd name="connsiteX2" fmla="*/ 200263 w 250079"/>
                  <a:gd name="connsiteY2" fmla="*/ 24011 h 95573"/>
                  <a:gd name="connsiteX3" fmla="*/ 249476 w 250079"/>
                  <a:gd name="connsiteY3" fmla="*/ 1786 h 95573"/>
                  <a:gd name="connsiteX4" fmla="*/ 171688 w 250079"/>
                  <a:gd name="connsiteY4" fmla="*/ 4961 h 95573"/>
                  <a:gd name="connsiteX5" fmla="*/ 106601 w 250079"/>
                  <a:gd name="connsiteY5" fmla="*/ 33536 h 95573"/>
                  <a:gd name="connsiteX6" fmla="*/ 92313 w 250079"/>
                  <a:gd name="connsiteY6" fmla="*/ 68461 h 95573"/>
                  <a:gd name="connsiteX7" fmla="*/ 238 w 250079"/>
                  <a:gd name="connsiteY7" fmla="*/ 95448 h 95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0079" h="95573">
                    <a:moveTo>
                      <a:pt x="238" y="95448"/>
                    </a:moveTo>
                    <a:cubicBezTo>
                      <a:pt x="-3466" y="93596"/>
                      <a:pt x="36750" y="69254"/>
                      <a:pt x="70088" y="57348"/>
                    </a:cubicBezTo>
                    <a:cubicBezTo>
                      <a:pt x="103426" y="45442"/>
                      <a:pt x="170365" y="33271"/>
                      <a:pt x="200263" y="24011"/>
                    </a:cubicBezTo>
                    <a:cubicBezTo>
                      <a:pt x="230161" y="14751"/>
                      <a:pt x="254238" y="4961"/>
                      <a:pt x="249476" y="1786"/>
                    </a:cubicBezTo>
                    <a:cubicBezTo>
                      <a:pt x="244714" y="-1389"/>
                      <a:pt x="195501" y="-331"/>
                      <a:pt x="171688" y="4961"/>
                    </a:cubicBezTo>
                    <a:cubicBezTo>
                      <a:pt x="147875" y="10253"/>
                      <a:pt x="119830" y="22953"/>
                      <a:pt x="106601" y="33536"/>
                    </a:cubicBezTo>
                    <a:cubicBezTo>
                      <a:pt x="93372" y="44119"/>
                      <a:pt x="109511" y="58672"/>
                      <a:pt x="92313" y="68461"/>
                    </a:cubicBezTo>
                    <a:cubicBezTo>
                      <a:pt x="75115" y="78250"/>
                      <a:pt x="3942" y="97300"/>
                      <a:pt x="238" y="95448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6" name="フリーフォーム: 図形 275">
                <a:extLst>
                  <a:ext uri="{FF2B5EF4-FFF2-40B4-BE49-F238E27FC236}">
                    <a16:creationId xmlns:a16="http://schemas.microsoft.com/office/drawing/2014/main" id="{0539A18D-93AA-44E0-ACEB-46AAC735A279}"/>
                  </a:ext>
                </a:extLst>
              </p:cNvPr>
              <p:cNvSpPr/>
              <p:nvPr/>
            </p:nvSpPr>
            <p:spPr>
              <a:xfrm>
                <a:off x="9986348" y="2949561"/>
                <a:ext cx="262743" cy="86196"/>
              </a:xfrm>
              <a:custGeom>
                <a:avLst/>
                <a:gdLst>
                  <a:gd name="connsiteX0" fmla="*/ 85 w 262743"/>
                  <a:gd name="connsiteY0" fmla="*/ 1072 h 86196"/>
                  <a:gd name="connsiteX1" fmla="*/ 152485 w 262743"/>
                  <a:gd name="connsiteY1" fmla="*/ 34939 h 86196"/>
                  <a:gd name="connsiteX2" fmla="*/ 262552 w 262743"/>
                  <a:gd name="connsiteY2" fmla="*/ 68806 h 86196"/>
                  <a:gd name="connsiteX3" fmla="*/ 177885 w 262743"/>
                  <a:gd name="connsiteY3" fmla="*/ 81506 h 86196"/>
                  <a:gd name="connsiteX4" fmla="*/ 131319 w 262743"/>
                  <a:gd name="connsiteY4" fmla="*/ 77272 h 86196"/>
                  <a:gd name="connsiteX5" fmla="*/ 85 w 262743"/>
                  <a:gd name="connsiteY5" fmla="*/ 1072 h 86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2743" h="86196">
                    <a:moveTo>
                      <a:pt x="85" y="1072"/>
                    </a:moveTo>
                    <a:cubicBezTo>
                      <a:pt x="3613" y="-5983"/>
                      <a:pt x="108740" y="23650"/>
                      <a:pt x="152485" y="34939"/>
                    </a:cubicBezTo>
                    <a:cubicBezTo>
                      <a:pt x="196230" y="46228"/>
                      <a:pt x="258319" y="61045"/>
                      <a:pt x="262552" y="68806"/>
                    </a:cubicBezTo>
                    <a:cubicBezTo>
                      <a:pt x="266785" y="76567"/>
                      <a:pt x="199757" y="80095"/>
                      <a:pt x="177885" y="81506"/>
                    </a:cubicBezTo>
                    <a:cubicBezTo>
                      <a:pt x="156013" y="82917"/>
                      <a:pt x="158836" y="93500"/>
                      <a:pt x="131319" y="77272"/>
                    </a:cubicBezTo>
                    <a:cubicBezTo>
                      <a:pt x="103802" y="61044"/>
                      <a:pt x="-3443" y="8127"/>
                      <a:pt x="85" y="1072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7" name="フリーフォーム: 図形 276">
                <a:extLst>
                  <a:ext uri="{FF2B5EF4-FFF2-40B4-BE49-F238E27FC236}">
                    <a16:creationId xmlns:a16="http://schemas.microsoft.com/office/drawing/2014/main" id="{C2D1B7F6-FAE4-41E5-8587-59BC24644886}"/>
                  </a:ext>
                </a:extLst>
              </p:cNvPr>
              <p:cNvSpPr/>
              <p:nvPr/>
            </p:nvSpPr>
            <p:spPr>
              <a:xfrm>
                <a:off x="9175221" y="3361839"/>
                <a:ext cx="205867" cy="830791"/>
              </a:xfrm>
              <a:custGeom>
                <a:avLst/>
                <a:gdLst>
                  <a:gd name="connsiteX0" fmla="*/ 197379 w 205867"/>
                  <a:gd name="connsiteY0" fmla="*/ 486 h 830791"/>
                  <a:gd name="connsiteX1" fmla="*/ 146579 w 205867"/>
                  <a:gd name="connsiteY1" fmla="*/ 92561 h 830791"/>
                  <a:gd name="connsiteX2" fmla="*/ 178329 w 205867"/>
                  <a:gd name="connsiteY2" fmla="*/ 248136 h 830791"/>
                  <a:gd name="connsiteX3" fmla="*/ 133879 w 205867"/>
                  <a:gd name="connsiteY3" fmla="*/ 425936 h 830791"/>
                  <a:gd name="connsiteX4" fmla="*/ 114829 w 205867"/>
                  <a:gd name="connsiteY4" fmla="*/ 714861 h 830791"/>
                  <a:gd name="connsiteX5" fmla="*/ 200554 w 205867"/>
                  <a:gd name="connsiteY5" fmla="*/ 819636 h 830791"/>
                  <a:gd name="connsiteX6" fmla="*/ 184679 w 205867"/>
                  <a:gd name="connsiteY6" fmla="*/ 825986 h 830791"/>
                  <a:gd name="connsiteX7" fmla="*/ 86254 w 205867"/>
                  <a:gd name="connsiteY7" fmla="*/ 803761 h 830791"/>
                  <a:gd name="connsiteX8" fmla="*/ 529 w 205867"/>
                  <a:gd name="connsiteY8" fmla="*/ 733911 h 830791"/>
                  <a:gd name="connsiteX9" fmla="*/ 127529 w 205867"/>
                  <a:gd name="connsiteY9" fmla="*/ 664061 h 830791"/>
                  <a:gd name="connsiteX10" fmla="*/ 140229 w 205867"/>
                  <a:gd name="connsiteY10" fmla="*/ 543411 h 830791"/>
                  <a:gd name="connsiteX11" fmla="*/ 105304 w 205867"/>
                  <a:gd name="connsiteY11" fmla="*/ 349736 h 830791"/>
                  <a:gd name="connsiteX12" fmla="*/ 140229 w 205867"/>
                  <a:gd name="connsiteY12" fmla="*/ 130661 h 830791"/>
                  <a:gd name="connsiteX13" fmla="*/ 197379 w 205867"/>
                  <a:gd name="connsiteY13" fmla="*/ 486 h 830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5867" h="830791">
                    <a:moveTo>
                      <a:pt x="197379" y="486"/>
                    </a:moveTo>
                    <a:cubicBezTo>
                      <a:pt x="198437" y="-5864"/>
                      <a:pt x="149754" y="51286"/>
                      <a:pt x="146579" y="92561"/>
                    </a:cubicBezTo>
                    <a:cubicBezTo>
                      <a:pt x="143404" y="133836"/>
                      <a:pt x="180446" y="192574"/>
                      <a:pt x="178329" y="248136"/>
                    </a:cubicBezTo>
                    <a:cubicBezTo>
                      <a:pt x="176212" y="303698"/>
                      <a:pt x="144462" y="348149"/>
                      <a:pt x="133879" y="425936"/>
                    </a:cubicBezTo>
                    <a:cubicBezTo>
                      <a:pt x="123296" y="503723"/>
                      <a:pt x="103716" y="649244"/>
                      <a:pt x="114829" y="714861"/>
                    </a:cubicBezTo>
                    <a:cubicBezTo>
                      <a:pt x="125942" y="780478"/>
                      <a:pt x="188912" y="801115"/>
                      <a:pt x="200554" y="819636"/>
                    </a:cubicBezTo>
                    <a:cubicBezTo>
                      <a:pt x="212196" y="838157"/>
                      <a:pt x="203729" y="828632"/>
                      <a:pt x="184679" y="825986"/>
                    </a:cubicBezTo>
                    <a:cubicBezTo>
                      <a:pt x="165629" y="823340"/>
                      <a:pt x="116946" y="819107"/>
                      <a:pt x="86254" y="803761"/>
                    </a:cubicBezTo>
                    <a:cubicBezTo>
                      <a:pt x="55562" y="788415"/>
                      <a:pt x="-6350" y="757194"/>
                      <a:pt x="529" y="733911"/>
                    </a:cubicBezTo>
                    <a:cubicBezTo>
                      <a:pt x="7408" y="710628"/>
                      <a:pt x="104246" y="695811"/>
                      <a:pt x="127529" y="664061"/>
                    </a:cubicBezTo>
                    <a:cubicBezTo>
                      <a:pt x="150812" y="632311"/>
                      <a:pt x="143933" y="595799"/>
                      <a:pt x="140229" y="543411"/>
                    </a:cubicBezTo>
                    <a:cubicBezTo>
                      <a:pt x="136525" y="491024"/>
                      <a:pt x="105304" y="418528"/>
                      <a:pt x="105304" y="349736"/>
                    </a:cubicBezTo>
                    <a:cubicBezTo>
                      <a:pt x="105304" y="280944"/>
                      <a:pt x="128058" y="185694"/>
                      <a:pt x="140229" y="130661"/>
                    </a:cubicBezTo>
                    <a:cubicBezTo>
                      <a:pt x="152400" y="75628"/>
                      <a:pt x="196321" y="6836"/>
                      <a:pt x="197379" y="486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8" name="フリーフォーム: 図形 277">
                <a:extLst>
                  <a:ext uri="{FF2B5EF4-FFF2-40B4-BE49-F238E27FC236}">
                    <a16:creationId xmlns:a16="http://schemas.microsoft.com/office/drawing/2014/main" id="{D44D6F21-D13E-40B8-AACA-B21F69706333}"/>
                  </a:ext>
                </a:extLst>
              </p:cNvPr>
              <p:cNvSpPr/>
              <p:nvPr/>
            </p:nvSpPr>
            <p:spPr>
              <a:xfrm>
                <a:off x="9187596" y="3368592"/>
                <a:ext cx="192329" cy="657597"/>
              </a:xfrm>
              <a:custGeom>
                <a:avLst/>
                <a:gdLst>
                  <a:gd name="connsiteX0" fmla="*/ 191354 w 192329"/>
                  <a:gd name="connsiteY0" fmla="*/ 83 h 657597"/>
                  <a:gd name="connsiteX1" fmla="*/ 67529 w 192329"/>
                  <a:gd name="connsiteY1" fmla="*/ 104858 h 657597"/>
                  <a:gd name="connsiteX2" fmla="*/ 83404 w 192329"/>
                  <a:gd name="connsiteY2" fmla="*/ 206458 h 657597"/>
                  <a:gd name="connsiteX3" fmla="*/ 96104 w 192329"/>
                  <a:gd name="connsiteY3" fmla="*/ 339808 h 657597"/>
                  <a:gd name="connsiteX4" fmla="*/ 19904 w 192329"/>
                  <a:gd name="connsiteY4" fmla="*/ 476333 h 657597"/>
                  <a:gd name="connsiteX5" fmla="*/ 16729 w 192329"/>
                  <a:gd name="connsiteY5" fmla="*/ 549358 h 657597"/>
                  <a:gd name="connsiteX6" fmla="*/ 42129 w 192329"/>
                  <a:gd name="connsiteY6" fmla="*/ 657308 h 657597"/>
                  <a:gd name="connsiteX7" fmla="*/ 854 w 192329"/>
                  <a:gd name="connsiteY7" fmla="*/ 514433 h 657597"/>
                  <a:gd name="connsiteX8" fmla="*/ 23079 w 192329"/>
                  <a:gd name="connsiteY8" fmla="*/ 339808 h 657597"/>
                  <a:gd name="connsiteX9" fmla="*/ 121504 w 192329"/>
                  <a:gd name="connsiteY9" fmla="*/ 92158 h 657597"/>
                  <a:gd name="connsiteX10" fmla="*/ 191354 w 192329"/>
                  <a:gd name="connsiteY10" fmla="*/ 83 h 657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2329" h="657597">
                    <a:moveTo>
                      <a:pt x="191354" y="83"/>
                    </a:moveTo>
                    <a:cubicBezTo>
                      <a:pt x="182358" y="2200"/>
                      <a:pt x="85521" y="70462"/>
                      <a:pt x="67529" y="104858"/>
                    </a:cubicBezTo>
                    <a:cubicBezTo>
                      <a:pt x="49537" y="139254"/>
                      <a:pt x="78641" y="167300"/>
                      <a:pt x="83404" y="206458"/>
                    </a:cubicBezTo>
                    <a:cubicBezTo>
                      <a:pt x="88166" y="245616"/>
                      <a:pt x="106687" y="294829"/>
                      <a:pt x="96104" y="339808"/>
                    </a:cubicBezTo>
                    <a:cubicBezTo>
                      <a:pt x="85521" y="384787"/>
                      <a:pt x="33133" y="441408"/>
                      <a:pt x="19904" y="476333"/>
                    </a:cubicBezTo>
                    <a:cubicBezTo>
                      <a:pt x="6675" y="511258"/>
                      <a:pt x="13025" y="519196"/>
                      <a:pt x="16729" y="549358"/>
                    </a:cubicBezTo>
                    <a:cubicBezTo>
                      <a:pt x="20433" y="579521"/>
                      <a:pt x="44775" y="663129"/>
                      <a:pt x="42129" y="657308"/>
                    </a:cubicBezTo>
                    <a:cubicBezTo>
                      <a:pt x="39483" y="651487"/>
                      <a:pt x="4029" y="567350"/>
                      <a:pt x="854" y="514433"/>
                    </a:cubicBezTo>
                    <a:cubicBezTo>
                      <a:pt x="-2321" y="461516"/>
                      <a:pt x="2971" y="410187"/>
                      <a:pt x="23079" y="339808"/>
                    </a:cubicBezTo>
                    <a:cubicBezTo>
                      <a:pt x="43187" y="269429"/>
                      <a:pt x="98221" y="148250"/>
                      <a:pt x="121504" y="92158"/>
                    </a:cubicBezTo>
                    <a:cubicBezTo>
                      <a:pt x="144787" y="36066"/>
                      <a:pt x="200350" y="-2034"/>
                      <a:pt x="191354" y="8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9" name="フリーフォーム: 図形 278">
                <a:extLst>
                  <a:ext uri="{FF2B5EF4-FFF2-40B4-BE49-F238E27FC236}">
                    <a16:creationId xmlns:a16="http://schemas.microsoft.com/office/drawing/2014/main" id="{DB5E49FF-1D6B-4F7A-B6CD-9098D9559D45}"/>
                  </a:ext>
                </a:extLst>
              </p:cNvPr>
              <p:cNvSpPr/>
              <p:nvPr/>
            </p:nvSpPr>
            <p:spPr>
              <a:xfrm>
                <a:off x="9300864" y="3527070"/>
                <a:ext cx="44773" cy="217843"/>
              </a:xfrm>
              <a:custGeom>
                <a:avLst/>
                <a:gdLst>
                  <a:gd name="connsiteX0" fmla="*/ 27286 w 44773"/>
                  <a:gd name="connsiteY0" fmla="*/ 355 h 217843"/>
                  <a:gd name="connsiteX1" fmla="*/ 44749 w 44773"/>
                  <a:gd name="connsiteY1" fmla="*/ 70205 h 217843"/>
                  <a:gd name="connsiteX2" fmla="*/ 30461 w 44773"/>
                  <a:gd name="connsiteY2" fmla="*/ 119418 h 217843"/>
                  <a:gd name="connsiteX3" fmla="*/ 5061 w 44773"/>
                  <a:gd name="connsiteY3" fmla="*/ 176568 h 217843"/>
                  <a:gd name="connsiteX4" fmla="*/ 299 w 44773"/>
                  <a:gd name="connsiteY4" fmla="*/ 217843 h 217843"/>
                  <a:gd name="connsiteX5" fmla="*/ 9824 w 44773"/>
                  <a:gd name="connsiteY5" fmla="*/ 176568 h 217843"/>
                  <a:gd name="connsiteX6" fmla="*/ 16174 w 44773"/>
                  <a:gd name="connsiteY6" fmla="*/ 101955 h 217843"/>
                  <a:gd name="connsiteX7" fmla="*/ 27286 w 44773"/>
                  <a:gd name="connsiteY7" fmla="*/ 355 h 217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773" h="217843">
                    <a:moveTo>
                      <a:pt x="27286" y="355"/>
                    </a:moveTo>
                    <a:cubicBezTo>
                      <a:pt x="32049" y="-4937"/>
                      <a:pt x="44220" y="50361"/>
                      <a:pt x="44749" y="70205"/>
                    </a:cubicBezTo>
                    <a:cubicBezTo>
                      <a:pt x="45278" y="90049"/>
                      <a:pt x="37076" y="101691"/>
                      <a:pt x="30461" y="119418"/>
                    </a:cubicBezTo>
                    <a:cubicBezTo>
                      <a:pt x="23846" y="137145"/>
                      <a:pt x="10088" y="160164"/>
                      <a:pt x="5061" y="176568"/>
                    </a:cubicBezTo>
                    <a:cubicBezTo>
                      <a:pt x="34" y="192972"/>
                      <a:pt x="-495" y="217843"/>
                      <a:pt x="299" y="217843"/>
                    </a:cubicBezTo>
                    <a:cubicBezTo>
                      <a:pt x="1093" y="217843"/>
                      <a:pt x="7178" y="195883"/>
                      <a:pt x="9824" y="176568"/>
                    </a:cubicBezTo>
                    <a:cubicBezTo>
                      <a:pt x="12470" y="157253"/>
                      <a:pt x="12470" y="126561"/>
                      <a:pt x="16174" y="101955"/>
                    </a:cubicBezTo>
                    <a:cubicBezTo>
                      <a:pt x="19878" y="77349"/>
                      <a:pt x="22523" y="5647"/>
                      <a:pt x="27286" y="355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0" name="フリーフォーム: 図形 279">
                <a:extLst>
                  <a:ext uri="{FF2B5EF4-FFF2-40B4-BE49-F238E27FC236}">
                    <a16:creationId xmlns:a16="http://schemas.microsoft.com/office/drawing/2014/main" id="{477005D9-64B0-4432-B5BB-98B36335FED0}"/>
                  </a:ext>
                </a:extLst>
              </p:cNvPr>
              <p:cNvSpPr/>
              <p:nvPr/>
            </p:nvSpPr>
            <p:spPr>
              <a:xfrm>
                <a:off x="9208472" y="3603609"/>
                <a:ext cx="53005" cy="184203"/>
              </a:xfrm>
              <a:custGeom>
                <a:avLst/>
                <a:gdLst>
                  <a:gd name="connsiteX0" fmla="*/ 53003 w 53005"/>
                  <a:gd name="connsiteY0" fmla="*/ 16 h 184203"/>
                  <a:gd name="connsiteX1" fmla="*/ 22841 w 53005"/>
                  <a:gd name="connsiteY1" fmla="*/ 66691 h 184203"/>
                  <a:gd name="connsiteX2" fmla="*/ 6966 w 53005"/>
                  <a:gd name="connsiteY2" fmla="*/ 131779 h 184203"/>
                  <a:gd name="connsiteX3" fmla="*/ 616 w 53005"/>
                  <a:gd name="connsiteY3" fmla="*/ 184166 h 184203"/>
                  <a:gd name="connsiteX4" fmla="*/ 21253 w 53005"/>
                  <a:gd name="connsiteY4" fmla="*/ 123841 h 184203"/>
                  <a:gd name="connsiteX5" fmla="*/ 22841 w 53005"/>
                  <a:gd name="connsiteY5" fmla="*/ 88916 h 184203"/>
                  <a:gd name="connsiteX6" fmla="*/ 24428 w 53005"/>
                  <a:gd name="connsiteY6" fmla="*/ 60341 h 184203"/>
                  <a:gd name="connsiteX7" fmla="*/ 53003 w 53005"/>
                  <a:gd name="connsiteY7" fmla="*/ 16 h 184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005" h="184203">
                    <a:moveTo>
                      <a:pt x="53003" y="16"/>
                    </a:moveTo>
                    <a:cubicBezTo>
                      <a:pt x="52738" y="1074"/>
                      <a:pt x="30514" y="44730"/>
                      <a:pt x="22841" y="66691"/>
                    </a:cubicBezTo>
                    <a:cubicBezTo>
                      <a:pt x="15168" y="88652"/>
                      <a:pt x="10670" y="112200"/>
                      <a:pt x="6966" y="131779"/>
                    </a:cubicBezTo>
                    <a:cubicBezTo>
                      <a:pt x="3262" y="151358"/>
                      <a:pt x="-1765" y="185489"/>
                      <a:pt x="616" y="184166"/>
                    </a:cubicBezTo>
                    <a:cubicBezTo>
                      <a:pt x="2997" y="182843"/>
                      <a:pt x="17549" y="139716"/>
                      <a:pt x="21253" y="123841"/>
                    </a:cubicBezTo>
                    <a:cubicBezTo>
                      <a:pt x="24957" y="107966"/>
                      <a:pt x="22312" y="99499"/>
                      <a:pt x="22841" y="88916"/>
                    </a:cubicBezTo>
                    <a:cubicBezTo>
                      <a:pt x="23370" y="78333"/>
                      <a:pt x="20989" y="71983"/>
                      <a:pt x="24428" y="60341"/>
                    </a:cubicBezTo>
                    <a:cubicBezTo>
                      <a:pt x="27867" y="48699"/>
                      <a:pt x="53268" y="-1042"/>
                      <a:pt x="53003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1" name="フリーフォーム: 図形 280">
                <a:extLst>
                  <a:ext uri="{FF2B5EF4-FFF2-40B4-BE49-F238E27FC236}">
                    <a16:creationId xmlns:a16="http://schemas.microsoft.com/office/drawing/2014/main" id="{0819CBA7-33AC-4D1E-9D14-E9F43715DB00}"/>
                  </a:ext>
                </a:extLst>
              </p:cNvPr>
              <p:cNvSpPr/>
              <p:nvPr/>
            </p:nvSpPr>
            <p:spPr>
              <a:xfrm>
                <a:off x="9218015" y="3749390"/>
                <a:ext cx="63111" cy="323869"/>
              </a:xfrm>
              <a:custGeom>
                <a:avLst/>
                <a:gdLst>
                  <a:gd name="connsiteX0" fmla="*/ 62510 w 63111"/>
                  <a:gd name="connsiteY0" fmla="*/ 285 h 323869"/>
                  <a:gd name="connsiteX1" fmla="*/ 32348 w 63111"/>
                  <a:gd name="connsiteY1" fmla="*/ 106648 h 323869"/>
                  <a:gd name="connsiteX2" fmla="*/ 57748 w 63111"/>
                  <a:gd name="connsiteY2" fmla="*/ 309848 h 323869"/>
                  <a:gd name="connsiteX3" fmla="*/ 51398 w 63111"/>
                  <a:gd name="connsiteY3" fmla="*/ 301910 h 323869"/>
                  <a:gd name="connsiteX4" fmla="*/ 18060 w 63111"/>
                  <a:gd name="connsiteY4" fmla="*/ 266985 h 323869"/>
                  <a:gd name="connsiteX5" fmla="*/ 2185 w 63111"/>
                  <a:gd name="connsiteY5" fmla="*/ 220948 h 323869"/>
                  <a:gd name="connsiteX6" fmla="*/ 5360 w 63111"/>
                  <a:gd name="connsiteY6" fmla="*/ 184435 h 323869"/>
                  <a:gd name="connsiteX7" fmla="*/ 49810 w 63111"/>
                  <a:gd name="connsiteY7" fmla="*/ 78073 h 323869"/>
                  <a:gd name="connsiteX8" fmla="*/ 62510 w 63111"/>
                  <a:gd name="connsiteY8" fmla="*/ 285 h 323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111" h="323869">
                    <a:moveTo>
                      <a:pt x="62510" y="285"/>
                    </a:moveTo>
                    <a:cubicBezTo>
                      <a:pt x="59600" y="5047"/>
                      <a:pt x="33142" y="55054"/>
                      <a:pt x="32348" y="106648"/>
                    </a:cubicBezTo>
                    <a:cubicBezTo>
                      <a:pt x="31554" y="158242"/>
                      <a:pt x="57748" y="309848"/>
                      <a:pt x="57748" y="309848"/>
                    </a:cubicBezTo>
                    <a:cubicBezTo>
                      <a:pt x="60923" y="342392"/>
                      <a:pt x="58013" y="309054"/>
                      <a:pt x="51398" y="301910"/>
                    </a:cubicBezTo>
                    <a:cubicBezTo>
                      <a:pt x="44783" y="294766"/>
                      <a:pt x="26262" y="280479"/>
                      <a:pt x="18060" y="266985"/>
                    </a:cubicBezTo>
                    <a:cubicBezTo>
                      <a:pt x="9858" y="253491"/>
                      <a:pt x="4302" y="234706"/>
                      <a:pt x="2185" y="220948"/>
                    </a:cubicBezTo>
                    <a:cubicBezTo>
                      <a:pt x="68" y="207190"/>
                      <a:pt x="-2578" y="208248"/>
                      <a:pt x="5360" y="184435"/>
                    </a:cubicBezTo>
                    <a:cubicBezTo>
                      <a:pt x="13297" y="160623"/>
                      <a:pt x="42402" y="104531"/>
                      <a:pt x="49810" y="78073"/>
                    </a:cubicBezTo>
                    <a:cubicBezTo>
                      <a:pt x="57218" y="51615"/>
                      <a:pt x="65420" y="-4477"/>
                      <a:pt x="62510" y="285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2" name="フリーフォーム: 図形 281">
                <a:extLst>
                  <a:ext uri="{FF2B5EF4-FFF2-40B4-BE49-F238E27FC236}">
                    <a16:creationId xmlns:a16="http://schemas.microsoft.com/office/drawing/2014/main" id="{1DE0D25A-ECEF-4776-8756-689EE5805DDA}"/>
                  </a:ext>
                </a:extLst>
              </p:cNvPr>
              <p:cNvSpPr/>
              <p:nvPr/>
            </p:nvSpPr>
            <p:spPr>
              <a:xfrm>
                <a:off x="9941947" y="4799893"/>
                <a:ext cx="938399" cy="497511"/>
              </a:xfrm>
              <a:custGeom>
                <a:avLst/>
                <a:gdLst>
                  <a:gd name="connsiteX0" fmla="*/ 21203 w 938399"/>
                  <a:gd name="connsiteY0" fmla="*/ 432507 h 497511"/>
                  <a:gd name="connsiteX1" fmla="*/ 154553 w 938399"/>
                  <a:gd name="connsiteY1" fmla="*/ 400757 h 497511"/>
                  <a:gd name="connsiteX2" fmla="*/ 484753 w 938399"/>
                  <a:gd name="connsiteY2" fmla="*/ 210257 h 497511"/>
                  <a:gd name="connsiteX3" fmla="*/ 814953 w 938399"/>
                  <a:gd name="connsiteY3" fmla="*/ 38807 h 497511"/>
                  <a:gd name="connsiteX4" fmla="*/ 935603 w 938399"/>
                  <a:gd name="connsiteY4" fmla="*/ 13407 h 497511"/>
                  <a:gd name="connsiteX5" fmla="*/ 713353 w 938399"/>
                  <a:gd name="connsiteY5" fmla="*/ 210257 h 497511"/>
                  <a:gd name="connsiteX6" fmla="*/ 675253 w 938399"/>
                  <a:gd name="connsiteY6" fmla="*/ 330907 h 497511"/>
                  <a:gd name="connsiteX7" fmla="*/ 586353 w 938399"/>
                  <a:gd name="connsiteY7" fmla="*/ 496007 h 497511"/>
                  <a:gd name="connsiteX8" fmla="*/ 21203 w 938399"/>
                  <a:gd name="connsiteY8" fmla="*/ 432507 h 497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8399" h="497511">
                    <a:moveTo>
                      <a:pt x="21203" y="432507"/>
                    </a:moveTo>
                    <a:cubicBezTo>
                      <a:pt x="-50764" y="416632"/>
                      <a:pt x="77295" y="437799"/>
                      <a:pt x="154553" y="400757"/>
                    </a:cubicBezTo>
                    <a:cubicBezTo>
                      <a:pt x="231811" y="363715"/>
                      <a:pt x="374686" y="270582"/>
                      <a:pt x="484753" y="210257"/>
                    </a:cubicBezTo>
                    <a:cubicBezTo>
                      <a:pt x="594820" y="149932"/>
                      <a:pt x="739811" y="71615"/>
                      <a:pt x="814953" y="38807"/>
                    </a:cubicBezTo>
                    <a:cubicBezTo>
                      <a:pt x="890095" y="5999"/>
                      <a:pt x="952536" y="-15168"/>
                      <a:pt x="935603" y="13407"/>
                    </a:cubicBezTo>
                    <a:cubicBezTo>
                      <a:pt x="918670" y="41982"/>
                      <a:pt x="756745" y="157340"/>
                      <a:pt x="713353" y="210257"/>
                    </a:cubicBezTo>
                    <a:cubicBezTo>
                      <a:pt x="669961" y="263174"/>
                      <a:pt x="696420" y="283282"/>
                      <a:pt x="675253" y="330907"/>
                    </a:cubicBezTo>
                    <a:cubicBezTo>
                      <a:pt x="654086" y="378532"/>
                      <a:pt x="698536" y="484365"/>
                      <a:pt x="586353" y="496007"/>
                    </a:cubicBezTo>
                    <a:cubicBezTo>
                      <a:pt x="474170" y="507649"/>
                      <a:pt x="93170" y="448382"/>
                      <a:pt x="21203" y="432507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3" name="フリーフォーム: 図形 282">
                <a:extLst>
                  <a:ext uri="{FF2B5EF4-FFF2-40B4-BE49-F238E27FC236}">
                    <a16:creationId xmlns:a16="http://schemas.microsoft.com/office/drawing/2014/main" id="{37A14B8C-F703-416C-8106-DB352A40E4CC}"/>
                  </a:ext>
                </a:extLst>
              </p:cNvPr>
              <p:cNvSpPr/>
              <p:nvPr/>
            </p:nvSpPr>
            <p:spPr>
              <a:xfrm>
                <a:off x="10269541" y="4879315"/>
                <a:ext cx="446594" cy="290961"/>
              </a:xfrm>
              <a:custGeom>
                <a:avLst/>
                <a:gdLst>
                  <a:gd name="connsiteX0" fmla="*/ 4759 w 446594"/>
                  <a:gd name="connsiteY0" fmla="*/ 289585 h 290961"/>
                  <a:gd name="connsiteX1" fmla="*/ 106359 w 446594"/>
                  <a:gd name="connsiteY1" fmla="*/ 238785 h 290961"/>
                  <a:gd name="connsiteX2" fmla="*/ 354009 w 446594"/>
                  <a:gd name="connsiteY2" fmla="*/ 80035 h 290961"/>
                  <a:gd name="connsiteX3" fmla="*/ 442909 w 446594"/>
                  <a:gd name="connsiteY3" fmla="*/ 3835 h 290961"/>
                  <a:gd name="connsiteX4" fmla="*/ 246059 w 446594"/>
                  <a:gd name="connsiteY4" fmla="*/ 194335 h 290961"/>
                  <a:gd name="connsiteX5" fmla="*/ 4759 w 446594"/>
                  <a:gd name="connsiteY5" fmla="*/ 289585 h 290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6594" h="290961">
                    <a:moveTo>
                      <a:pt x="4759" y="289585"/>
                    </a:moveTo>
                    <a:cubicBezTo>
                      <a:pt x="-18524" y="296993"/>
                      <a:pt x="48151" y="273710"/>
                      <a:pt x="106359" y="238785"/>
                    </a:cubicBezTo>
                    <a:cubicBezTo>
                      <a:pt x="164567" y="203860"/>
                      <a:pt x="297917" y="119193"/>
                      <a:pt x="354009" y="80035"/>
                    </a:cubicBezTo>
                    <a:cubicBezTo>
                      <a:pt x="410101" y="40877"/>
                      <a:pt x="460901" y="-15215"/>
                      <a:pt x="442909" y="3835"/>
                    </a:cubicBezTo>
                    <a:cubicBezTo>
                      <a:pt x="424917" y="22885"/>
                      <a:pt x="314851" y="149885"/>
                      <a:pt x="246059" y="194335"/>
                    </a:cubicBezTo>
                    <a:cubicBezTo>
                      <a:pt x="177267" y="238785"/>
                      <a:pt x="28042" y="282177"/>
                      <a:pt x="4759" y="289585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4" name="フリーフォーム: 図形 283">
                <a:extLst>
                  <a:ext uri="{FF2B5EF4-FFF2-40B4-BE49-F238E27FC236}">
                    <a16:creationId xmlns:a16="http://schemas.microsoft.com/office/drawing/2014/main" id="{4A3CEB3E-241D-490E-926B-716A32662D5B}"/>
                  </a:ext>
                </a:extLst>
              </p:cNvPr>
              <p:cNvSpPr/>
              <p:nvPr/>
            </p:nvSpPr>
            <p:spPr>
              <a:xfrm>
                <a:off x="9291303" y="4222884"/>
                <a:ext cx="205294" cy="393862"/>
              </a:xfrm>
              <a:custGeom>
                <a:avLst/>
                <a:gdLst>
                  <a:gd name="connsiteX0" fmla="*/ 93997 w 205294"/>
                  <a:gd name="connsiteY0" fmla="*/ 1983 h 393862"/>
                  <a:gd name="connsiteX1" fmla="*/ 132097 w 205294"/>
                  <a:gd name="connsiteY1" fmla="*/ 84533 h 393862"/>
                  <a:gd name="connsiteX2" fmla="*/ 87647 w 205294"/>
                  <a:gd name="connsiteY2" fmla="*/ 173433 h 393862"/>
                  <a:gd name="connsiteX3" fmla="*/ 7214 w 205294"/>
                  <a:gd name="connsiteY3" fmla="*/ 255983 h 393862"/>
                  <a:gd name="connsiteX4" fmla="*/ 19914 w 205294"/>
                  <a:gd name="connsiteY4" fmla="*/ 380866 h 393862"/>
                  <a:gd name="connsiteX5" fmla="*/ 149030 w 205294"/>
                  <a:gd name="connsiteY5" fmla="*/ 378749 h 393862"/>
                  <a:gd name="connsiteX6" fmla="*/ 197714 w 205294"/>
                  <a:gd name="connsiteY6" fmla="*/ 281383 h 393862"/>
                  <a:gd name="connsiteX7" fmla="*/ 195597 w 205294"/>
                  <a:gd name="connsiteY7" fmla="*/ 171316 h 393862"/>
                  <a:gd name="connsiteX8" fmla="*/ 93997 w 205294"/>
                  <a:gd name="connsiteY8" fmla="*/ 1983 h 39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294" h="393862">
                    <a:moveTo>
                      <a:pt x="93997" y="1983"/>
                    </a:moveTo>
                    <a:cubicBezTo>
                      <a:pt x="83414" y="-12481"/>
                      <a:pt x="133155" y="55958"/>
                      <a:pt x="132097" y="84533"/>
                    </a:cubicBezTo>
                    <a:cubicBezTo>
                      <a:pt x="131039" y="113108"/>
                      <a:pt x="108461" y="144858"/>
                      <a:pt x="87647" y="173433"/>
                    </a:cubicBezTo>
                    <a:cubicBezTo>
                      <a:pt x="66833" y="202008"/>
                      <a:pt x="18503" y="221411"/>
                      <a:pt x="7214" y="255983"/>
                    </a:cubicBezTo>
                    <a:cubicBezTo>
                      <a:pt x="-4075" y="290555"/>
                      <a:pt x="-3722" y="360405"/>
                      <a:pt x="19914" y="380866"/>
                    </a:cubicBezTo>
                    <a:cubicBezTo>
                      <a:pt x="43550" y="401327"/>
                      <a:pt x="119397" y="395329"/>
                      <a:pt x="149030" y="378749"/>
                    </a:cubicBezTo>
                    <a:cubicBezTo>
                      <a:pt x="178663" y="362169"/>
                      <a:pt x="189953" y="315955"/>
                      <a:pt x="197714" y="281383"/>
                    </a:cubicBezTo>
                    <a:cubicBezTo>
                      <a:pt x="205475" y="246811"/>
                      <a:pt x="210766" y="212944"/>
                      <a:pt x="195597" y="171316"/>
                    </a:cubicBezTo>
                    <a:cubicBezTo>
                      <a:pt x="180428" y="129688"/>
                      <a:pt x="104580" y="16447"/>
                      <a:pt x="93997" y="198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5" name="フリーフォーム: 図形 284">
                <a:extLst>
                  <a:ext uri="{FF2B5EF4-FFF2-40B4-BE49-F238E27FC236}">
                    <a16:creationId xmlns:a16="http://schemas.microsoft.com/office/drawing/2014/main" id="{1338A4D5-B046-4347-B1FC-44B281D51675}"/>
                  </a:ext>
                </a:extLst>
              </p:cNvPr>
              <p:cNvSpPr/>
              <p:nvPr/>
            </p:nvSpPr>
            <p:spPr>
              <a:xfrm>
                <a:off x="9304717" y="4341223"/>
                <a:ext cx="128623" cy="226980"/>
              </a:xfrm>
              <a:custGeom>
                <a:avLst/>
                <a:gdLst>
                  <a:gd name="connsiteX0" fmla="*/ 122916 w 128623"/>
                  <a:gd name="connsiteY0" fmla="*/ 60 h 226980"/>
                  <a:gd name="connsiteX1" fmla="*/ 72116 w 128623"/>
                  <a:gd name="connsiteY1" fmla="*/ 86844 h 226980"/>
                  <a:gd name="connsiteX2" fmla="*/ 36133 w 128623"/>
                  <a:gd name="connsiteY2" fmla="*/ 124944 h 226980"/>
                  <a:gd name="connsiteX3" fmla="*/ 17083 w 128623"/>
                  <a:gd name="connsiteY3" fmla="*/ 150344 h 226980"/>
                  <a:gd name="connsiteX4" fmla="*/ 2266 w 128623"/>
                  <a:gd name="connsiteY4" fmla="*/ 194794 h 226980"/>
                  <a:gd name="connsiteX5" fmla="*/ 2266 w 128623"/>
                  <a:gd name="connsiteY5" fmla="*/ 226544 h 226980"/>
                  <a:gd name="connsiteX6" fmla="*/ 23433 w 128623"/>
                  <a:gd name="connsiteY6" fmla="*/ 171510 h 226980"/>
                  <a:gd name="connsiteX7" fmla="*/ 82700 w 128623"/>
                  <a:gd name="connsiteY7" fmla="*/ 137644 h 226980"/>
                  <a:gd name="connsiteX8" fmla="*/ 122916 w 128623"/>
                  <a:gd name="connsiteY8" fmla="*/ 74144 h 226980"/>
                  <a:gd name="connsiteX9" fmla="*/ 122916 w 128623"/>
                  <a:gd name="connsiteY9" fmla="*/ 60 h 226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8623" h="226980">
                    <a:moveTo>
                      <a:pt x="122916" y="60"/>
                    </a:moveTo>
                    <a:cubicBezTo>
                      <a:pt x="114449" y="2177"/>
                      <a:pt x="86580" y="66030"/>
                      <a:pt x="72116" y="86844"/>
                    </a:cubicBezTo>
                    <a:cubicBezTo>
                      <a:pt x="57652" y="107658"/>
                      <a:pt x="45305" y="114361"/>
                      <a:pt x="36133" y="124944"/>
                    </a:cubicBezTo>
                    <a:cubicBezTo>
                      <a:pt x="26961" y="135527"/>
                      <a:pt x="22727" y="138702"/>
                      <a:pt x="17083" y="150344"/>
                    </a:cubicBezTo>
                    <a:cubicBezTo>
                      <a:pt x="11439" y="161986"/>
                      <a:pt x="4736" y="182094"/>
                      <a:pt x="2266" y="194794"/>
                    </a:cubicBezTo>
                    <a:cubicBezTo>
                      <a:pt x="-204" y="207494"/>
                      <a:pt x="-1262" y="230425"/>
                      <a:pt x="2266" y="226544"/>
                    </a:cubicBezTo>
                    <a:cubicBezTo>
                      <a:pt x="5794" y="222663"/>
                      <a:pt x="10027" y="186327"/>
                      <a:pt x="23433" y="171510"/>
                    </a:cubicBezTo>
                    <a:cubicBezTo>
                      <a:pt x="36839" y="156693"/>
                      <a:pt x="66120" y="153872"/>
                      <a:pt x="82700" y="137644"/>
                    </a:cubicBezTo>
                    <a:cubicBezTo>
                      <a:pt x="99280" y="121416"/>
                      <a:pt x="116213" y="96016"/>
                      <a:pt x="122916" y="74144"/>
                    </a:cubicBezTo>
                    <a:cubicBezTo>
                      <a:pt x="129619" y="52272"/>
                      <a:pt x="131383" y="-2057"/>
                      <a:pt x="122916" y="60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6" name="フリーフォーム: 図形 285">
                <a:extLst>
                  <a:ext uri="{FF2B5EF4-FFF2-40B4-BE49-F238E27FC236}">
                    <a16:creationId xmlns:a16="http://schemas.microsoft.com/office/drawing/2014/main" id="{73B1FDDF-EDE0-40EE-B938-B09FEF038E50}"/>
                  </a:ext>
                </a:extLst>
              </p:cNvPr>
              <p:cNvSpPr/>
              <p:nvPr/>
            </p:nvSpPr>
            <p:spPr>
              <a:xfrm>
                <a:off x="9137738" y="1081998"/>
                <a:ext cx="326573" cy="172796"/>
              </a:xfrm>
              <a:custGeom>
                <a:avLst/>
                <a:gdLst>
                  <a:gd name="connsiteX0" fmla="*/ 326302 w 326573"/>
                  <a:gd name="connsiteY0" fmla="*/ 42 h 172796"/>
                  <a:gd name="connsiteX1" fmla="*/ 77382 w 326573"/>
                  <a:gd name="connsiteY1" fmla="*/ 76242 h 172796"/>
                  <a:gd name="connsiteX2" fmla="*/ 1182 w 326573"/>
                  <a:gd name="connsiteY2" fmla="*/ 172762 h 172796"/>
                  <a:gd name="connsiteX3" fmla="*/ 123102 w 326573"/>
                  <a:gd name="connsiteY3" fmla="*/ 86402 h 172796"/>
                  <a:gd name="connsiteX4" fmla="*/ 326302 w 326573"/>
                  <a:gd name="connsiteY4" fmla="*/ 42 h 17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573" h="172796">
                    <a:moveTo>
                      <a:pt x="326302" y="42"/>
                    </a:moveTo>
                    <a:cubicBezTo>
                      <a:pt x="318682" y="-1651"/>
                      <a:pt x="131569" y="47455"/>
                      <a:pt x="77382" y="76242"/>
                    </a:cubicBezTo>
                    <a:cubicBezTo>
                      <a:pt x="23195" y="105029"/>
                      <a:pt x="-6438" y="171069"/>
                      <a:pt x="1182" y="172762"/>
                    </a:cubicBezTo>
                    <a:cubicBezTo>
                      <a:pt x="8802" y="174455"/>
                      <a:pt x="67222" y="112649"/>
                      <a:pt x="123102" y="86402"/>
                    </a:cubicBezTo>
                    <a:cubicBezTo>
                      <a:pt x="178982" y="60155"/>
                      <a:pt x="333922" y="1735"/>
                      <a:pt x="326302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7" name="フリーフォーム: 図形 286">
                <a:extLst>
                  <a:ext uri="{FF2B5EF4-FFF2-40B4-BE49-F238E27FC236}">
                    <a16:creationId xmlns:a16="http://schemas.microsoft.com/office/drawing/2014/main" id="{DD3EFB9B-E714-44C4-8730-9A9538976E35}"/>
                  </a:ext>
                </a:extLst>
              </p:cNvPr>
              <p:cNvSpPr/>
              <p:nvPr/>
            </p:nvSpPr>
            <p:spPr>
              <a:xfrm>
                <a:off x="8803640" y="830899"/>
                <a:ext cx="457358" cy="784815"/>
              </a:xfrm>
              <a:custGeom>
                <a:avLst/>
                <a:gdLst>
                  <a:gd name="connsiteX0" fmla="*/ 457200 w 457358"/>
                  <a:gd name="connsiteY0" fmla="*/ 2221 h 784815"/>
                  <a:gd name="connsiteX1" fmla="*/ 309880 w 457358"/>
                  <a:gd name="connsiteY1" fmla="*/ 73341 h 784815"/>
                  <a:gd name="connsiteX2" fmla="*/ 254000 w 457358"/>
                  <a:gd name="connsiteY2" fmla="*/ 159701 h 784815"/>
                  <a:gd name="connsiteX3" fmla="*/ 157480 w 457358"/>
                  <a:gd name="connsiteY3" fmla="*/ 266381 h 784815"/>
                  <a:gd name="connsiteX4" fmla="*/ 76200 w 457358"/>
                  <a:gd name="connsiteY4" fmla="*/ 484821 h 784815"/>
                  <a:gd name="connsiteX5" fmla="*/ 0 w 457358"/>
                  <a:gd name="connsiteY5" fmla="*/ 784541 h 784815"/>
                  <a:gd name="connsiteX6" fmla="*/ 76200 w 457358"/>
                  <a:gd name="connsiteY6" fmla="*/ 535621 h 784815"/>
                  <a:gd name="connsiteX7" fmla="*/ 116840 w 457358"/>
                  <a:gd name="connsiteY7" fmla="*/ 378141 h 784815"/>
                  <a:gd name="connsiteX8" fmla="*/ 279400 w 457358"/>
                  <a:gd name="connsiteY8" fmla="*/ 159701 h 784815"/>
                  <a:gd name="connsiteX9" fmla="*/ 457200 w 457358"/>
                  <a:gd name="connsiteY9" fmla="*/ 2221 h 78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7358" h="784815">
                    <a:moveTo>
                      <a:pt x="457200" y="2221"/>
                    </a:moveTo>
                    <a:cubicBezTo>
                      <a:pt x="462280" y="-12172"/>
                      <a:pt x="343747" y="47094"/>
                      <a:pt x="309880" y="73341"/>
                    </a:cubicBezTo>
                    <a:cubicBezTo>
                      <a:pt x="276013" y="99588"/>
                      <a:pt x="279400" y="127528"/>
                      <a:pt x="254000" y="159701"/>
                    </a:cubicBezTo>
                    <a:cubicBezTo>
                      <a:pt x="228600" y="191874"/>
                      <a:pt x="187113" y="212194"/>
                      <a:pt x="157480" y="266381"/>
                    </a:cubicBezTo>
                    <a:cubicBezTo>
                      <a:pt x="127847" y="320568"/>
                      <a:pt x="102447" y="398461"/>
                      <a:pt x="76200" y="484821"/>
                    </a:cubicBezTo>
                    <a:cubicBezTo>
                      <a:pt x="49953" y="571181"/>
                      <a:pt x="0" y="776074"/>
                      <a:pt x="0" y="784541"/>
                    </a:cubicBezTo>
                    <a:cubicBezTo>
                      <a:pt x="0" y="793008"/>
                      <a:pt x="56727" y="603354"/>
                      <a:pt x="76200" y="535621"/>
                    </a:cubicBezTo>
                    <a:cubicBezTo>
                      <a:pt x="95673" y="467888"/>
                      <a:pt x="82973" y="440794"/>
                      <a:pt x="116840" y="378141"/>
                    </a:cubicBezTo>
                    <a:cubicBezTo>
                      <a:pt x="150707" y="315488"/>
                      <a:pt x="226907" y="221508"/>
                      <a:pt x="279400" y="159701"/>
                    </a:cubicBezTo>
                    <a:cubicBezTo>
                      <a:pt x="331893" y="97894"/>
                      <a:pt x="452120" y="16614"/>
                      <a:pt x="457200" y="2221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8" name="フリーフォーム: 図形 287">
                <a:extLst>
                  <a:ext uri="{FF2B5EF4-FFF2-40B4-BE49-F238E27FC236}">
                    <a16:creationId xmlns:a16="http://schemas.microsoft.com/office/drawing/2014/main" id="{AF0393E3-E636-4CD3-A1C8-5133BD4B5C44}"/>
                  </a:ext>
                </a:extLst>
              </p:cNvPr>
              <p:cNvSpPr/>
              <p:nvPr/>
            </p:nvSpPr>
            <p:spPr>
              <a:xfrm>
                <a:off x="9666832" y="1249429"/>
                <a:ext cx="122408" cy="463036"/>
              </a:xfrm>
              <a:custGeom>
                <a:avLst/>
                <a:gdLst>
                  <a:gd name="connsiteX0" fmla="*/ 122328 w 122408"/>
                  <a:gd name="connsiteY0" fmla="*/ 251 h 463036"/>
                  <a:gd name="connsiteX1" fmla="*/ 46128 w 122408"/>
                  <a:gd name="connsiteY1" fmla="*/ 40891 h 463036"/>
                  <a:gd name="connsiteX2" fmla="*/ 408 w 122408"/>
                  <a:gd name="connsiteY2" fmla="*/ 157731 h 463036"/>
                  <a:gd name="connsiteX3" fmla="*/ 71528 w 122408"/>
                  <a:gd name="connsiteY3" fmla="*/ 320291 h 463036"/>
                  <a:gd name="connsiteX4" fmla="*/ 81688 w 122408"/>
                  <a:gd name="connsiteY4" fmla="*/ 462531 h 463036"/>
                  <a:gd name="connsiteX5" fmla="*/ 71528 w 122408"/>
                  <a:gd name="connsiteY5" fmla="*/ 269491 h 463036"/>
                  <a:gd name="connsiteX6" fmla="*/ 35968 w 122408"/>
                  <a:gd name="connsiteY6" fmla="*/ 183131 h 463036"/>
                  <a:gd name="connsiteX7" fmla="*/ 30888 w 122408"/>
                  <a:gd name="connsiteY7" fmla="*/ 56131 h 463036"/>
                  <a:gd name="connsiteX8" fmla="*/ 122328 w 122408"/>
                  <a:gd name="connsiteY8" fmla="*/ 251 h 463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408" h="463036">
                    <a:moveTo>
                      <a:pt x="122328" y="251"/>
                    </a:moveTo>
                    <a:cubicBezTo>
                      <a:pt x="124868" y="-2289"/>
                      <a:pt x="66448" y="14645"/>
                      <a:pt x="46128" y="40891"/>
                    </a:cubicBezTo>
                    <a:cubicBezTo>
                      <a:pt x="25808" y="67137"/>
                      <a:pt x="-3825" y="111164"/>
                      <a:pt x="408" y="157731"/>
                    </a:cubicBezTo>
                    <a:cubicBezTo>
                      <a:pt x="4641" y="204298"/>
                      <a:pt x="57981" y="269491"/>
                      <a:pt x="71528" y="320291"/>
                    </a:cubicBezTo>
                    <a:cubicBezTo>
                      <a:pt x="85075" y="371091"/>
                      <a:pt x="81688" y="470998"/>
                      <a:pt x="81688" y="462531"/>
                    </a:cubicBezTo>
                    <a:cubicBezTo>
                      <a:pt x="81688" y="454064"/>
                      <a:pt x="79148" y="316058"/>
                      <a:pt x="71528" y="269491"/>
                    </a:cubicBezTo>
                    <a:cubicBezTo>
                      <a:pt x="63908" y="222924"/>
                      <a:pt x="42741" y="218691"/>
                      <a:pt x="35968" y="183131"/>
                    </a:cubicBezTo>
                    <a:cubicBezTo>
                      <a:pt x="29195" y="147571"/>
                      <a:pt x="19035" y="87458"/>
                      <a:pt x="30888" y="56131"/>
                    </a:cubicBezTo>
                    <a:cubicBezTo>
                      <a:pt x="42741" y="24804"/>
                      <a:pt x="119788" y="2791"/>
                      <a:pt x="122328" y="251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8" name="フリーフォーム: 図形 567">
                <a:extLst>
                  <a:ext uri="{FF2B5EF4-FFF2-40B4-BE49-F238E27FC236}">
                    <a16:creationId xmlns:a16="http://schemas.microsoft.com/office/drawing/2014/main" id="{EE504553-259C-4061-8BB0-10CBC2A922CA}"/>
                  </a:ext>
                </a:extLst>
              </p:cNvPr>
              <p:cNvSpPr/>
              <p:nvPr/>
            </p:nvSpPr>
            <p:spPr>
              <a:xfrm flipV="1">
                <a:off x="9738082" y="4150578"/>
                <a:ext cx="505145" cy="214039"/>
              </a:xfrm>
              <a:custGeom>
                <a:avLst/>
                <a:gdLst>
                  <a:gd name="connsiteX0" fmla="*/ 759 w 322343"/>
                  <a:gd name="connsiteY0" fmla="*/ 15923 h 153574"/>
                  <a:gd name="connsiteX1" fmla="*/ 175384 w 322343"/>
                  <a:gd name="connsiteY1" fmla="*/ 48 h 153574"/>
                  <a:gd name="connsiteX2" fmla="*/ 321434 w 322343"/>
                  <a:gd name="connsiteY2" fmla="*/ 19098 h 153574"/>
                  <a:gd name="connsiteX3" fmla="*/ 232534 w 322343"/>
                  <a:gd name="connsiteY3" fmla="*/ 25448 h 153574"/>
                  <a:gd name="connsiteX4" fmla="*/ 137284 w 322343"/>
                  <a:gd name="connsiteY4" fmla="*/ 149273 h 153574"/>
                  <a:gd name="connsiteX5" fmla="*/ 137284 w 322343"/>
                  <a:gd name="connsiteY5" fmla="*/ 120698 h 153574"/>
                  <a:gd name="connsiteX6" fmla="*/ 111884 w 322343"/>
                  <a:gd name="connsiteY6" fmla="*/ 76248 h 153574"/>
                  <a:gd name="connsiteX7" fmla="*/ 759 w 322343"/>
                  <a:gd name="connsiteY7" fmla="*/ 15923 h 153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2343" h="153574">
                    <a:moveTo>
                      <a:pt x="759" y="15923"/>
                    </a:moveTo>
                    <a:cubicBezTo>
                      <a:pt x="11342" y="3223"/>
                      <a:pt x="121938" y="-481"/>
                      <a:pt x="175384" y="48"/>
                    </a:cubicBezTo>
                    <a:cubicBezTo>
                      <a:pt x="228830" y="577"/>
                      <a:pt x="311909" y="14865"/>
                      <a:pt x="321434" y="19098"/>
                    </a:cubicBezTo>
                    <a:cubicBezTo>
                      <a:pt x="330959" y="23331"/>
                      <a:pt x="263226" y="3752"/>
                      <a:pt x="232534" y="25448"/>
                    </a:cubicBezTo>
                    <a:cubicBezTo>
                      <a:pt x="201842" y="47144"/>
                      <a:pt x="153159" y="133398"/>
                      <a:pt x="137284" y="149273"/>
                    </a:cubicBezTo>
                    <a:cubicBezTo>
                      <a:pt x="121409" y="165148"/>
                      <a:pt x="141517" y="132869"/>
                      <a:pt x="137284" y="120698"/>
                    </a:cubicBezTo>
                    <a:cubicBezTo>
                      <a:pt x="133051" y="108527"/>
                      <a:pt x="130405" y="90535"/>
                      <a:pt x="111884" y="76248"/>
                    </a:cubicBezTo>
                    <a:cubicBezTo>
                      <a:pt x="93363" y="61961"/>
                      <a:pt x="-9824" y="28623"/>
                      <a:pt x="759" y="1592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1" name="フリーフォーム: 図形 570">
                <a:extLst>
                  <a:ext uri="{FF2B5EF4-FFF2-40B4-BE49-F238E27FC236}">
                    <a16:creationId xmlns:a16="http://schemas.microsoft.com/office/drawing/2014/main" id="{2A87E64D-2A93-46CD-89C0-F300CDC24DF4}"/>
                  </a:ext>
                </a:extLst>
              </p:cNvPr>
              <p:cNvSpPr/>
              <p:nvPr/>
            </p:nvSpPr>
            <p:spPr>
              <a:xfrm rot="11700000">
                <a:off x="10145122" y="2547184"/>
                <a:ext cx="208736" cy="239241"/>
              </a:xfrm>
              <a:custGeom>
                <a:avLst/>
                <a:gdLst>
                  <a:gd name="connsiteX0" fmla="*/ 208136 w 208736"/>
                  <a:gd name="connsiteY0" fmla="*/ 228759 h 239240"/>
                  <a:gd name="connsiteX1" fmla="*/ 157336 w 208736"/>
                  <a:gd name="connsiteY1" fmla="*/ 226642 h 239240"/>
                  <a:gd name="connsiteX2" fmla="*/ 172153 w 208736"/>
                  <a:gd name="connsiteY2" fmla="*/ 114459 h 239240"/>
                  <a:gd name="connsiteX3" fmla="*/ 157336 w 208736"/>
                  <a:gd name="connsiteY3" fmla="*/ 8626 h 239240"/>
                  <a:gd name="connsiteX4" fmla="*/ 45153 w 208736"/>
                  <a:gd name="connsiteY4" fmla="*/ 14976 h 239240"/>
                  <a:gd name="connsiteX5" fmla="*/ 2819 w 208736"/>
                  <a:gd name="connsiteY5" fmla="*/ 84826 h 239240"/>
                  <a:gd name="connsiteX6" fmla="*/ 117119 w 208736"/>
                  <a:gd name="connsiteY6" fmla="*/ 156792 h 239240"/>
                  <a:gd name="connsiteX7" fmla="*/ 208136 w 208736"/>
                  <a:gd name="connsiteY7" fmla="*/ 228759 h 239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8736" h="239240">
                    <a:moveTo>
                      <a:pt x="208136" y="228759"/>
                    </a:moveTo>
                    <a:cubicBezTo>
                      <a:pt x="214839" y="240401"/>
                      <a:pt x="163333" y="245692"/>
                      <a:pt x="157336" y="226642"/>
                    </a:cubicBezTo>
                    <a:cubicBezTo>
                      <a:pt x="151339" y="207592"/>
                      <a:pt x="172153" y="150795"/>
                      <a:pt x="172153" y="114459"/>
                    </a:cubicBezTo>
                    <a:cubicBezTo>
                      <a:pt x="172153" y="78123"/>
                      <a:pt x="178503" y="25207"/>
                      <a:pt x="157336" y="8626"/>
                    </a:cubicBezTo>
                    <a:cubicBezTo>
                      <a:pt x="136169" y="-7955"/>
                      <a:pt x="70906" y="2276"/>
                      <a:pt x="45153" y="14976"/>
                    </a:cubicBezTo>
                    <a:cubicBezTo>
                      <a:pt x="19400" y="27676"/>
                      <a:pt x="-9175" y="61190"/>
                      <a:pt x="2819" y="84826"/>
                    </a:cubicBezTo>
                    <a:cubicBezTo>
                      <a:pt x="14813" y="108462"/>
                      <a:pt x="90308" y="131745"/>
                      <a:pt x="117119" y="156792"/>
                    </a:cubicBezTo>
                    <a:cubicBezTo>
                      <a:pt x="143930" y="181839"/>
                      <a:pt x="201433" y="217117"/>
                      <a:pt x="208136" y="228759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85" name="グループ化 484">
              <a:extLst>
                <a:ext uri="{FF2B5EF4-FFF2-40B4-BE49-F238E27FC236}">
                  <a16:creationId xmlns:a16="http://schemas.microsoft.com/office/drawing/2014/main" id="{74CDE00D-4741-4977-84AC-FE97EACE3C70}"/>
                </a:ext>
              </a:extLst>
            </p:cNvPr>
            <p:cNvGrpSpPr/>
            <p:nvPr/>
          </p:nvGrpSpPr>
          <p:grpSpPr>
            <a:xfrm>
              <a:off x="4185238" y="181909"/>
              <a:ext cx="1188195" cy="1138708"/>
              <a:chOff x="2143259" y="2401056"/>
              <a:chExt cx="2457884" cy="2355517"/>
            </a:xfrm>
          </p:grpSpPr>
          <p:sp>
            <p:nvSpPr>
              <p:cNvPr id="494" name="フリーフォーム: 図形 493">
                <a:extLst>
                  <a:ext uri="{FF2B5EF4-FFF2-40B4-BE49-F238E27FC236}">
                    <a16:creationId xmlns:a16="http://schemas.microsoft.com/office/drawing/2014/main" id="{5E27298A-5A9A-43CA-BB28-79552FFD9B89}"/>
                  </a:ext>
                </a:extLst>
              </p:cNvPr>
              <p:cNvSpPr/>
              <p:nvPr/>
            </p:nvSpPr>
            <p:spPr>
              <a:xfrm>
                <a:off x="2859418" y="3529201"/>
                <a:ext cx="1741725" cy="294642"/>
              </a:xfrm>
              <a:custGeom>
                <a:avLst/>
                <a:gdLst>
                  <a:gd name="connsiteX0" fmla="*/ 622 w 1741725"/>
                  <a:gd name="connsiteY0" fmla="*/ 143639 h 294642"/>
                  <a:gd name="connsiteX1" fmla="*/ 244462 w 1741725"/>
                  <a:gd name="connsiteY1" fmla="*/ 240159 h 294642"/>
                  <a:gd name="connsiteX2" fmla="*/ 335902 w 1741725"/>
                  <a:gd name="connsiteY2" fmla="*/ 199519 h 294642"/>
                  <a:gd name="connsiteX3" fmla="*/ 1240142 w 1741725"/>
                  <a:gd name="connsiteY3" fmla="*/ 270639 h 294642"/>
                  <a:gd name="connsiteX4" fmla="*/ 1646542 w 1741725"/>
                  <a:gd name="connsiteY4" fmla="*/ 285879 h 294642"/>
                  <a:gd name="connsiteX5" fmla="*/ 1732902 w 1741725"/>
                  <a:gd name="connsiteY5" fmla="*/ 143639 h 294642"/>
                  <a:gd name="connsiteX6" fmla="*/ 1494142 w 1741725"/>
                  <a:gd name="connsiteY6" fmla="*/ 1399 h 294642"/>
                  <a:gd name="connsiteX7" fmla="*/ 1219822 w 1741725"/>
                  <a:gd name="connsiteY7" fmla="*/ 72519 h 294642"/>
                  <a:gd name="connsiteX8" fmla="*/ 564502 w 1741725"/>
                  <a:gd name="connsiteY8" fmla="*/ 97919 h 294642"/>
                  <a:gd name="connsiteX9" fmla="*/ 300342 w 1741725"/>
                  <a:gd name="connsiteY9" fmla="*/ 97919 h 294642"/>
                  <a:gd name="connsiteX10" fmla="*/ 178422 w 1741725"/>
                  <a:gd name="connsiteY10" fmla="*/ 118239 h 294642"/>
                  <a:gd name="connsiteX11" fmla="*/ 622 w 1741725"/>
                  <a:gd name="connsiteY11" fmla="*/ 143639 h 29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41725" h="294642">
                    <a:moveTo>
                      <a:pt x="622" y="143639"/>
                    </a:moveTo>
                    <a:cubicBezTo>
                      <a:pt x="11629" y="163959"/>
                      <a:pt x="188582" y="230846"/>
                      <a:pt x="244462" y="240159"/>
                    </a:cubicBezTo>
                    <a:cubicBezTo>
                      <a:pt x="300342" y="249472"/>
                      <a:pt x="169955" y="194439"/>
                      <a:pt x="335902" y="199519"/>
                    </a:cubicBezTo>
                    <a:cubicBezTo>
                      <a:pt x="501849" y="204599"/>
                      <a:pt x="1021702" y="256246"/>
                      <a:pt x="1240142" y="270639"/>
                    </a:cubicBezTo>
                    <a:cubicBezTo>
                      <a:pt x="1458582" y="285032"/>
                      <a:pt x="1564415" y="307046"/>
                      <a:pt x="1646542" y="285879"/>
                    </a:cubicBezTo>
                    <a:cubicBezTo>
                      <a:pt x="1728669" y="264712"/>
                      <a:pt x="1758302" y="191052"/>
                      <a:pt x="1732902" y="143639"/>
                    </a:cubicBezTo>
                    <a:cubicBezTo>
                      <a:pt x="1707502" y="96226"/>
                      <a:pt x="1579655" y="13252"/>
                      <a:pt x="1494142" y="1399"/>
                    </a:cubicBezTo>
                    <a:cubicBezTo>
                      <a:pt x="1408629" y="-10454"/>
                      <a:pt x="1374762" y="56432"/>
                      <a:pt x="1219822" y="72519"/>
                    </a:cubicBezTo>
                    <a:cubicBezTo>
                      <a:pt x="1064882" y="88606"/>
                      <a:pt x="717749" y="93686"/>
                      <a:pt x="564502" y="97919"/>
                    </a:cubicBezTo>
                    <a:cubicBezTo>
                      <a:pt x="411255" y="102152"/>
                      <a:pt x="364689" y="94532"/>
                      <a:pt x="300342" y="97919"/>
                    </a:cubicBezTo>
                    <a:cubicBezTo>
                      <a:pt x="235995" y="101306"/>
                      <a:pt x="229222" y="114852"/>
                      <a:pt x="178422" y="118239"/>
                    </a:cubicBezTo>
                    <a:cubicBezTo>
                      <a:pt x="127622" y="121626"/>
                      <a:pt x="-10385" y="123319"/>
                      <a:pt x="622" y="143639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95" name="グループ化 494">
                <a:extLst>
                  <a:ext uri="{FF2B5EF4-FFF2-40B4-BE49-F238E27FC236}">
                    <a16:creationId xmlns:a16="http://schemas.microsoft.com/office/drawing/2014/main" id="{CF5CDBF7-03DC-4494-B94D-BA0D2DF86595}"/>
                  </a:ext>
                </a:extLst>
              </p:cNvPr>
              <p:cNvGrpSpPr/>
              <p:nvPr/>
            </p:nvGrpSpPr>
            <p:grpSpPr>
              <a:xfrm>
                <a:off x="2143259" y="2401056"/>
                <a:ext cx="2440006" cy="2355517"/>
                <a:chOff x="2143259" y="2401056"/>
                <a:chExt cx="2440006" cy="2355517"/>
              </a:xfrm>
            </p:grpSpPr>
            <p:sp>
              <p:nvSpPr>
                <p:cNvPr id="496" name="フリーフォーム: 図形 495">
                  <a:extLst>
                    <a:ext uri="{FF2B5EF4-FFF2-40B4-BE49-F238E27FC236}">
                      <a16:creationId xmlns:a16="http://schemas.microsoft.com/office/drawing/2014/main" id="{2AE44520-68C1-4FEC-942D-F1E98B66EAC5}"/>
                    </a:ext>
                  </a:extLst>
                </p:cNvPr>
                <p:cNvSpPr/>
                <p:nvPr/>
              </p:nvSpPr>
              <p:spPr>
                <a:xfrm>
                  <a:off x="2249711" y="2412724"/>
                  <a:ext cx="613883" cy="2269884"/>
                </a:xfrm>
                <a:custGeom>
                  <a:avLst/>
                  <a:gdLst>
                    <a:gd name="connsiteX0" fmla="*/ 259809 w 613883"/>
                    <a:gd name="connsiteY0" fmla="*/ 35836 h 2269884"/>
                    <a:gd name="connsiteX1" fmla="*/ 371569 w 613883"/>
                    <a:gd name="connsiteY1" fmla="*/ 239036 h 2269884"/>
                    <a:gd name="connsiteX2" fmla="*/ 310609 w 613883"/>
                    <a:gd name="connsiteY2" fmla="*/ 1630956 h 2269884"/>
                    <a:gd name="connsiteX3" fmla="*/ 239489 w 613883"/>
                    <a:gd name="connsiteY3" fmla="*/ 2037356 h 2269884"/>
                    <a:gd name="connsiteX4" fmla="*/ 5809 w 613883"/>
                    <a:gd name="connsiteY4" fmla="*/ 1966236 h 2269884"/>
                    <a:gd name="connsiteX5" fmla="*/ 97249 w 613883"/>
                    <a:gd name="connsiteY5" fmla="*/ 2169436 h 2269884"/>
                    <a:gd name="connsiteX6" fmla="*/ 381729 w 613883"/>
                    <a:gd name="connsiteY6" fmla="*/ 2260876 h 2269884"/>
                    <a:gd name="connsiteX7" fmla="*/ 503649 w 613883"/>
                    <a:gd name="connsiteY7" fmla="*/ 1956076 h 2269884"/>
                    <a:gd name="connsiteX8" fmla="*/ 605249 w 613883"/>
                    <a:gd name="connsiteY8" fmla="*/ 208556 h 2269884"/>
                    <a:gd name="connsiteX9" fmla="*/ 259809 w 613883"/>
                    <a:gd name="connsiteY9" fmla="*/ 35836 h 2269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13883" h="2269884">
                      <a:moveTo>
                        <a:pt x="259809" y="35836"/>
                      </a:moveTo>
                      <a:cubicBezTo>
                        <a:pt x="220862" y="40916"/>
                        <a:pt x="363102" y="-26817"/>
                        <a:pt x="371569" y="239036"/>
                      </a:cubicBezTo>
                      <a:cubicBezTo>
                        <a:pt x="380036" y="504889"/>
                        <a:pt x="332622" y="1331236"/>
                        <a:pt x="310609" y="1630956"/>
                      </a:cubicBezTo>
                      <a:cubicBezTo>
                        <a:pt x="288596" y="1930676"/>
                        <a:pt x="290289" y="1981476"/>
                        <a:pt x="239489" y="2037356"/>
                      </a:cubicBezTo>
                      <a:cubicBezTo>
                        <a:pt x="188689" y="2093236"/>
                        <a:pt x="29516" y="1944223"/>
                        <a:pt x="5809" y="1966236"/>
                      </a:cubicBezTo>
                      <a:cubicBezTo>
                        <a:pt x="-17898" y="1988249"/>
                        <a:pt x="34596" y="2120329"/>
                        <a:pt x="97249" y="2169436"/>
                      </a:cubicBezTo>
                      <a:cubicBezTo>
                        <a:pt x="159902" y="2218543"/>
                        <a:pt x="313996" y="2296436"/>
                        <a:pt x="381729" y="2260876"/>
                      </a:cubicBezTo>
                      <a:cubicBezTo>
                        <a:pt x="449462" y="2225316"/>
                        <a:pt x="466396" y="2298129"/>
                        <a:pt x="503649" y="1956076"/>
                      </a:cubicBezTo>
                      <a:cubicBezTo>
                        <a:pt x="540902" y="1614023"/>
                        <a:pt x="644196" y="528596"/>
                        <a:pt x="605249" y="208556"/>
                      </a:cubicBezTo>
                      <a:cubicBezTo>
                        <a:pt x="566302" y="-111484"/>
                        <a:pt x="298756" y="30756"/>
                        <a:pt x="259809" y="3583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7" name="フリーフォーム: 図形 496">
                  <a:extLst>
                    <a:ext uri="{FF2B5EF4-FFF2-40B4-BE49-F238E27FC236}">
                      <a16:creationId xmlns:a16="http://schemas.microsoft.com/office/drawing/2014/main" id="{5B48E18C-ED29-46C2-BA84-FE7EC7C36B0D}"/>
                    </a:ext>
                  </a:extLst>
                </p:cNvPr>
                <p:cNvSpPr/>
                <p:nvPr/>
              </p:nvSpPr>
              <p:spPr>
                <a:xfrm>
                  <a:off x="2143259" y="2920054"/>
                  <a:ext cx="1073095" cy="247802"/>
                </a:xfrm>
                <a:custGeom>
                  <a:avLst/>
                  <a:gdLst>
                    <a:gd name="connsiteX0" fmla="*/ 501 w 1073095"/>
                    <a:gd name="connsiteY0" fmla="*/ 6026 h 247802"/>
                    <a:gd name="connsiteX1" fmla="*/ 224021 w 1073095"/>
                    <a:gd name="connsiteY1" fmla="*/ 163506 h 247802"/>
                    <a:gd name="connsiteX2" fmla="*/ 523741 w 1073095"/>
                    <a:gd name="connsiteY2" fmla="*/ 188906 h 247802"/>
                    <a:gd name="connsiteX3" fmla="*/ 1052061 w 1073095"/>
                    <a:gd name="connsiteY3" fmla="*/ 244786 h 247802"/>
                    <a:gd name="connsiteX4" fmla="*/ 955541 w 1073095"/>
                    <a:gd name="connsiteY4" fmla="*/ 87306 h 247802"/>
                    <a:gd name="connsiteX5" fmla="*/ 838701 w 1073095"/>
                    <a:gd name="connsiteY5" fmla="*/ 946 h 247802"/>
                    <a:gd name="connsiteX6" fmla="*/ 696461 w 1073095"/>
                    <a:gd name="connsiteY6" fmla="*/ 41586 h 247802"/>
                    <a:gd name="connsiteX7" fmla="*/ 427221 w 1073095"/>
                    <a:gd name="connsiteY7" fmla="*/ 46666 h 247802"/>
                    <a:gd name="connsiteX8" fmla="*/ 284981 w 1073095"/>
                    <a:gd name="connsiteY8" fmla="*/ 82226 h 247802"/>
                    <a:gd name="connsiteX9" fmla="*/ 501 w 1073095"/>
                    <a:gd name="connsiteY9" fmla="*/ 6026 h 247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73095" h="247802">
                      <a:moveTo>
                        <a:pt x="501" y="6026"/>
                      </a:moveTo>
                      <a:cubicBezTo>
                        <a:pt x="-9659" y="19573"/>
                        <a:pt x="136814" y="133026"/>
                        <a:pt x="224021" y="163506"/>
                      </a:cubicBezTo>
                      <a:cubicBezTo>
                        <a:pt x="311228" y="193986"/>
                        <a:pt x="523741" y="188906"/>
                        <a:pt x="523741" y="188906"/>
                      </a:cubicBezTo>
                      <a:cubicBezTo>
                        <a:pt x="661748" y="202453"/>
                        <a:pt x="980094" y="261719"/>
                        <a:pt x="1052061" y="244786"/>
                      </a:cubicBezTo>
                      <a:cubicBezTo>
                        <a:pt x="1124028" y="227853"/>
                        <a:pt x="991101" y="127946"/>
                        <a:pt x="955541" y="87306"/>
                      </a:cubicBezTo>
                      <a:cubicBezTo>
                        <a:pt x="919981" y="46666"/>
                        <a:pt x="881881" y="8566"/>
                        <a:pt x="838701" y="946"/>
                      </a:cubicBezTo>
                      <a:cubicBezTo>
                        <a:pt x="795521" y="-6674"/>
                        <a:pt x="765041" y="33966"/>
                        <a:pt x="696461" y="41586"/>
                      </a:cubicBezTo>
                      <a:cubicBezTo>
                        <a:pt x="627881" y="49206"/>
                        <a:pt x="495801" y="39893"/>
                        <a:pt x="427221" y="46666"/>
                      </a:cubicBezTo>
                      <a:cubicBezTo>
                        <a:pt x="358641" y="53439"/>
                        <a:pt x="351868" y="89846"/>
                        <a:pt x="284981" y="82226"/>
                      </a:cubicBezTo>
                      <a:cubicBezTo>
                        <a:pt x="218094" y="74606"/>
                        <a:pt x="10661" y="-7521"/>
                        <a:pt x="501" y="60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8" name="フリーフォーム: 図形 497">
                  <a:extLst>
                    <a:ext uri="{FF2B5EF4-FFF2-40B4-BE49-F238E27FC236}">
                      <a16:creationId xmlns:a16="http://schemas.microsoft.com/office/drawing/2014/main" id="{8D8954E9-44AF-4874-B503-DA5048B0253E}"/>
                    </a:ext>
                  </a:extLst>
                </p:cNvPr>
                <p:cNvSpPr/>
                <p:nvPr/>
              </p:nvSpPr>
              <p:spPr>
                <a:xfrm>
                  <a:off x="2151896" y="3366489"/>
                  <a:ext cx="1039161" cy="538964"/>
                </a:xfrm>
                <a:custGeom>
                  <a:avLst/>
                  <a:gdLst>
                    <a:gd name="connsiteX0" fmla="*/ 7104 w 1039161"/>
                    <a:gd name="connsiteY0" fmla="*/ 265711 h 538964"/>
                    <a:gd name="connsiteX1" fmla="*/ 179824 w 1039161"/>
                    <a:gd name="connsiteY1" fmla="*/ 534951 h 538964"/>
                    <a:gd name="connsiteX2" fmla="*/ 423664 w 1039161"/>
                    <a:gd name="connsiteY2" fmla="*/ 407951 h 538964"/>
                    <a:gd name="connsiteX3" fmla="*/ 987544 w 1039161"/>
                    <a:gd name="connsiteY3" fmla="*/ 148871 h 538964"/>
                    <a:gd name="connsiteX4" fmla="*/ 1012944 w 1039161"/>
                    <a:gd name="connsiteY4" fmla="*/ 118391 h 538964"/>
                    <a:gd name="connsiteX5" fmla="*/ 982464 w 1039161"/>
                    <a:gd name="connsiteY5" fmla="*/ 1551 h 538964"/>
                    <a:gd name="connsiteX6" fmla="*/ 982464 w 1039161"/>
                    <a:gd name="connsiteY6" fmla="*/ 52351 h 538964"/>
                    <a:gd name="connsiteX7" fmla="*/ 784344 w 1039161"/>
                    <a:gd name="connsiteY7" fmla="*/ 67591 h 538964"/>
                    <a:gd name="connsiteX8" fmla="*/ 423664 w 1039161"/>
                    <a:gd name="connsiteY8" fmla="*/ 204751 h 538964"/>
                    <a:gd name="connsiteX9" fmla="*/ 7104 w 1039161"/>
                    <a:gd name="connsiteY9" fmla="*/ 265711 h 538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39161" h="538964">
                      <a:moveTo>
                        <a:pt x="7104" y="265711"/>
                      </a:moveTo>
                      <a:cubicBezTo>
                        <a:pt x="-33536" y="320744"/>
                        <a:pt x="110397" y="511244"/>
                        <a:pt x="179824" y="534951"/>
                      </a:cubicBezTo>
                      <a:cubicBezTo>
                        <a:pt x="249251" y="558658"/>
                        <a:pt x="289044" y="472298"/>
                        <a:pt x="423664" y="407951"/>
                      </a:cubicBezTo>
                      <a:cubicBezTo>
                        <a:pt x="558284" y="343604"/>
                        <a:pt x="889331" y="197131"/>
                        <a:pt x="987544" y="148871"/>
                      </a:cubicBezTo>
                      <a:cubicBezTo>
                        <a:pt x="1085757" y="100611"/>
                        <a:pt x="1013791" y="142944"/>
                        <a:pt x="1012944" y="118391"/>
                      </a:cubicBezTo>
                      <a:cubicBezTo>
                        <a:pt x="1012097" y="93838"/>
                        <a:pt x="987544" y="12558"/>
                        <a:pt x="982464" y="1551"/>
                      </a:cubicBezTo>
                      <a:cubicBezTo>
                        <a:pt x="977384" y="-9456"/>
                        <a:pt x="1015484" y="41344"/>
                        <a:pt x="982464" y="52351"/>
                      </a:cubicBezTo>
                      <a:cubicBezTo>
                        <a:pt x="949444" y="63358"/>
                        <a:pt x="877477" y="42191"/>
                        <a:pt x="784344" y="67591"/>
                      </a:cubicBezTo>
                      <a:cubicBezTo>
                        <a:pt x="691211" y="92991"/>
                        <a:pt x="548124" y="170884"/>
                        <a:pt x="423664" y="204751"/>
                      </a:cubicBezTo>
                      <a:cubicBezTo>
                        <a:pt x="299204" y="238618"/>
                        <a:pt x="47744" y="210678"/>
                        <a:pt x="7104" y="26571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9" name="フリーフォーム: 図形 498">
                  <a:extLst>
                    <a:ext uri="{FF2B5EF4-FFF2-40B4-BE49-F238E27FC236}">
                      <a16:creationId xmlns:a16="http://schemas.microsoft.com/office/drawing/2014/main" id="{CD3D7527-1756-48AE-9C3E-9F7C0B93E997}"/>
                    </a:ext>
                  </a:extLst>
                </p:cNvPr>
                <p:cNvSpPr/>
                <p:nvPr/>
              </p:nvSpPr>
              <p:spPr>
                <a:xfrm>
                  <a:off x="3370235" y="2401056"/>
                  <a:ext cx="622048" cy="413410"/>
                </a:xfrm>
                <a:custGeom>
                  <a:avLst/>
                  <a:gdLst>
                    <a:gd name="connsiteX0" fmla="*/ 2885 w 622048"/>
                    <a:gd name="connsiteY0" fmla="*/ 1784 h 413410"/>
                    <a:gd name="connsiteX1" fmla="*/ 256885 w 622048"/>
                    <a:gd name="connsiteY1" fmla="*/ 149104 h 413410"/>
                    <a:gd name="connsiteX2" fmla="*/ 79085 w 622048"/>
                    <a:gd name="connsiteY2" fmla="*/ 316744 h 413410"/>
                    <a:gd name="connsiteX3" fmla="*/ 612485 w 622048"/>
                    <a:gd name="connsiteY3" fmla="*/ 413264 h 413410"/>
                    <a:gd name="connsiteX4" fmla="*/ 424525 w 622048"/>
                    <a:gd name="connsiteY4" fmla="*/ 296424 h 413410"/>
                    <a:gd name="connsiteX5" fmla="*/ 460085 w 622048"/>
                    <a:gd name="connsiteY5" fmla="*/ 83064 h 413410"/>
                    <a:gd name="connsiteX6" fmla="*/ 2885 w 622048"/>
                    <a:gd name="connsiteY6" fmla="*/ 1784 h 413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2048" h="413410">
                      <a:moveTo>
                        <a:pt x="2885" y="1784"/>
                      </a:moveTo>
                      <a:cubicBezTo>
                        <a:pt x="-30982" y="12791"/>
                        <a:pt x="244185" y="96611"/>
                        <a:pt x="256885" y="149104"/>
                      </a:cubicBezTo>
                      <a:cubicBezTo>
                        <a:pt x="269585" y="201597"/>
                        <a:pt x="19818" y="272717"/>
                        <a:pt x="79085" y="316744"/>
                      </a:cubicBezTo>
                      <a:cubicBezTo>
                        <a:pt x="138352" y="360771"/>
                        <a:pt x="554912" y="416651"/>
                        <a:pt x="612485" y="413264"/>
                      </a:cubicBezTo>
                      <a:cubicBezTo>
                        <a:pt x="670058" y="409877"/>
                        <a:pt x="449925" y="351457"/>
                        <a:pt x="424525" y="296424"/>
                      </a:cubicBezTo>
                      <a:cubicBezTo>
                        <a:pt x="399125" y="241391"/>
                        <a:pt x="526125" y="133864"/>
                        <a:pt x="460085" y="83064"/>
                      </a:cubicBezTo>
                      <a:cubicBezTo>
                        <a:pt x="394045" y="32264"/>
                        <a:pt x="36752" y="-9223"/>
                        <a:pt x="2885" y="178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0" name="フリーフォーム: 図形 499">
                  <a:extLst>
                    <a:ext uri="{FF2B5EF4-FFF2-40B4-BE49-F238E27FC236}">
                      <a16:creationId xmlns:a16="http://schemas.microsoft.com/office/drawing/2014/main" id="{1AC05885-91B2-467B-A789-A8F0741DFCD2}"/>
                    </a:ext>
                  </a:extLst>
                </p:cNvPr>
                <p:cNvSpPr/>
                <p:nvPr/>
              </p:nvSpPr>
              <p:spPr>
                <a:xfrm>
                  <a:off x="2872514" y="2646402"/>
                  <a:ext cx="1524220" cy="259358"/>
                </a:xfrm>
                <a:custGeom>
                  <a:avLst/>
                  <a:gdLst>
                    <a:gd name="connsiteX0" fmla="*/ 33246 w 1524220"/>
                    <a:gd name="connsiteY0" fmla="*/ 106958 h 259358"/>
                    <a:gd name="connsiteX1" fmla="*/ 84046 w 1524220"/>
                    <a:gd name="connsiteY1" fmla="*/ 137438 h 259358"/>
                    <a:gd name="connsiteX2" fmla="*/ 322806 w 1524220"/>
                    <a:gd name="connsiteY2" fmla="*/ 213638 h 259358"/>
                    <a:gd name="connsiteX3" fmla="*/ 759686 w 1524220"/>
                    <a:gd name="connsiteY3" fmla="*/ 259358 h 259358"/>
                    <a:gd name="connsiteX4" fmla="*/ 1074646 w 1524220"/>
                    <a:gd name="connsiteY4" fmla="*/ 213638 h 259358"/>
                    <a:gd name="connsiteX5" fmla="*/ 1486126 w 1524220"/>
                    <a:gd name="connsiteY5" fmla="*/ 254278 h 259358"/>
                    <a:gd name="connsiteX6" fmla="*/ 1496286 w 1524220"/>
                    <a:gd name="connsiteY6" fmla="*/ 91718 h 259358"/>
                    <a:gd name="connsiteX7" fmla="*/ 1399766 w 1524220"/>
                    <a:gd name="connsiteY7" fmla="*/ 278 h 259358"/>
                    <a:gd name="connsiteX8" fmla="*/ 1161006 w 1524220"/>
                    <a:gd name="connsiteY8" fmla="*/ 61238 h 259358"/>
                    <a:gd name="connsiteX9" fmla="*/ 764766 w 1524220"/>
                    <a:gd name="connsiteY9" fmla="*/ 152678 h 259358"/>
                    <a:gd name="connsiteX10" fmla="*/ 561566 w 1524220"/>
                    <a:gd name="connsiteY10" fmla="*/ 157758 h 259358"/>
                    <a:gd name="connsiteX11" fmla="*/ 33246 w 1524220"/>
                    <a:gd name="connsiteY11" fmla="*/ 106958 h 259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220" h="259358">
                      <a:moveTo>
                        <a:pt x="33246" y="106958"/>
                      </a:moveTo>
                      <a:cubicBezTo>
                        <a:pt x="-46341" y="103571"/>
                        <a:pt x="35786" y="119658"/>
                        <a:pt x="84046" y="137438"/>
                      </a:cubicBezTo>
                      <a:cubicBezTo>
                        <a:pt x="132306" y="155218"/>
                        <a:pt x="210199" y="193318"/>
                        <a:pt x="322806" y="213638"/>
                      </a:cubicBezTo>
                      <a:cubicBezTo>
                        <a:pt x="435413" y="233958"/>
                        <a:pt x="634379" y="259358"/>
                        <a:pt x="759686" y="259358"/>
                      </a:cubicBezTo>
                      <a:cubicBezTo>
                        <a:pt x="884993" y="259358"/>
                        <a:pt x="953573" y="214485"/>
                        <a:pt x="1074646" y="213638"/>
                      </a:cubicBezTo>
                      <a:cubicBezTo>
                        <a:pt x="1195719" y="212791"/>
                        <a:pt x="1415853" y="274598"/>
                        <a:pt x="1486126" y="254278"/>
                      </a:cubicBezTo>
                      <a:cubicBezTo>
                        <a:pt x="1556399" y="233958"/>
                        <a:pt x="1510679" y="134051"/>
                        <a:pt x="1496286" y="91718"/>
                      </a:cubicBezTo>
                      <a:cubicBezTo>
                        <a:pt x="1481893" y="49385"/>
                        <a:pt x="1455646" y="5358"/>
                        <a:pt x="1399766" y="278"/>
                      </a:cubicBezTo>
                      <a:cubicBezTo>
                        <a:pt x="1343886" y="-4802"/>
                        <a:pt x="1161006" y="61238"/>
                        <a:pt x="1161006" y="61238"/>
                      </a:cubicBezTo>
                      <a:cubicBezTo>
                        <a:pt x="1055173" y="86638"/>
                        <a:pt x="864673" y="136591"/>
                        <a:pt x="764766" y="152678"/>
                      </a:cubicBezTo>
                      <a:cubicBezTo>
                        <a:pt x="664859" y="168765"/>
                        <a:pt x="678406" y="165378"/>
                        <a:pt x="561566" y="157758"/>
                      </a:cubicBezTo>
                      <a:cubicBezTo>
                        <a:pt x="444726" y="150138"/>
                        <a:pt x="112833" y="110345"/>
                        <a:pt x="33246" y="10695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1" name="フリーフォーム: 図形 500">
                  <a:extLst>
                    <a:ext uri="{FF2B5EF4-FFF2-40B4-BE49-F238E27FC236}">
                      <a16:creationId xmlns:a16="http://schemas.microsoft.com/office/drawing/2014/main" id="{37472F7F-42FD-4C88-BF83-0F58CB20FA6B}"/>
                    </a:ext>
                  </a:extLst>
                </p:cNvPr>
                <p:cNvSpPr/>
                <p:nvPr/>
              </p:nvSpPr>
              <p:spPr>
                <a:xfrm>
                  <a:off x="3245664" y="2837263"/>
                  <a:ext cx="370371" cy="410014"/>
                </a:xfrm>
                <a:custGeom>
                  <a:avLst/>
                  <a:gdLst>
                    <a:gd name="connsiteX0" fmla="*/ 456 w 370371"/>
                    <a:gd name="connsiteY0" fmla="*/ 2457 h 410014"/>
                    <a:gd name="connsiteX1" fmla="*/ 173176 w 370371"/>
                    <a:gd name="connsiteY1" fmla="*/ 170097 h 410014"/>
                    <a:gd name="connsiteX2" fmla="*/ 122376 w 370371"/>
                    <a:gd name="connsiteY2" fmla="*/ 363137 h 410014"/>
                    <a:gd name="connsiteX3" fmla="*/ 320496 w 370371"/>
                    <a:gd name="connsiteY3" fmla="*/ 408857 h 410014"/>
                    <a:gd name="connsiteX4" fmla="*/ 335736 w 370371"/>
                    <a:gd name="connsiteY4" fmla="*/ 332657 h 410014"/>
                    <a:gd name="connsiteX5" fmla="*/ 366216 w 370371"/>
                    <a:gd name="connsiteY5" fmla="*/ 256457 h 410014"/>
                    <a:gd name="connsiteX6" fmla="*/ 234136 w 370371"/>
                    <a:gd name="connsiteY6" fmla="*/ 83737 h 410014"/>
                    <a:gd name="connsiteX7" fmla="*/ 456 w 370371"/>
                    <a:gd name="connsiteY7" fmla="*/ 2457 h 410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0371" h="410014">
                      <a:moveTo>
                        <a:pt x="456" y="2457"/>
                      </a:moveTo>
                      <a:cubicBezTo>
                        <a:pt x="-9704" y="16850"/>
                        <a:pt x="152856" y="109984"/>
                        <a:pt x="173176" y="170097"/>
                      </a:cubicBezTo>
                      <a:cubicBezTo>
                        <a:pt x="193496" y="230210"/>
                        <a:pt x="97823" y="323344"/>
                        <a:pt x="122376" y="363137"/>
                      </a:cubicBezTo>
                      <a:cubicBezTo>
                        <a:pt x="146929" y="402930"/>
                        <a:pt x="284936" y="413937"/>
                        <a:pt x="320496" y="408857"/>
                      </a:cubicBezTo>
                      <a:cubicBezTo>
                        <a:pt x="356056" y="403777"/>
                        <a:pt x="328116" y="358057"/>
                        <a:pt x="335736" y="332657"/>
                      </a:cubicBezTo>
                      <a:cubicBezTo>
                        <a:pt x="343356" y="307257"/>
                        <a:pt x="383149" y="297944"/>
                        <a:pt x="366216" y="256457"/>
                      </a:cubicBezTo>
                      <a:cubicBezTo>
                        <a:pt x="349283" y="214970"/>
                        <a:pt x="293403" y="127764"/>
                        <a:pt x="234136" y="83737"/>
                      </a:cubicBezTo>
                      <a:cubicBezTo>
                        <a:pt x="174869" y="39710"/>
                        <a:pt x="10616" y="-11936"/>
                        <a:pt x="456" y="245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2" name="フリーフォーム: 図形 501">
                  <a:extLst>
                    <a:ext uri="{FF2B5EF4-FFF2-40B4-BE49-F238E27FC236}">
                      <a16:creationId xmlns:a16="http://schemas.microsoft.com/office/drawing/2014/main" id="{A0F3BD34-A084-4232-BBAB-43E1B1107457}"/>
                    </a:ext>
                  </a:extLst>
                </p:cNvPr>
                <p:cNvSpPr/>
                <p:nvPr/>
              </p:nvSpPr>
              <p:spPr>
                <a:xfrm>
                  <a:off x="3633763" y="2871212"/>
                  <a:ext cx="520169" cy="407273"/>
                </a:xfrm>
                <a:custGeom>
                  <a:avLst/>
                  <a:gdLst>
                    <a:gd name="connsiteX0" fmla="*/ 171157 w 520169"/>
                    <a:gd name="connsiteY0" fmla="*/ 4068 h 407273"/>
                    <a:gd name="connsiteX1" fmla="*/ 201637 w 520169"/>
                    <a:gd name="connsiteY1" fmla="*/ 166628 h 407273"/>
                    <a:gd name="connsiteX2" fmla="*/ 130517 w 520169"/>
                    <a:gd name="connsiteY2" fmla="*/ 263148 h 407273"/>
                    <a:gd name="connsiteX3" fmla="*/ 3517 w 520169"/>
                    <a:gd name="connsiteY3" fmla="*/ 385068 h 407273"/>
                    <a:gd name="connsiteX4" fmla="*/ 282917 w 520169"/>
                    <a:gd name="connsiteY4" fmla="*/ 390148 h 407273"/>
                    <a:gd name="connsiteX5" fmla="*/ 455637 w 520169"/>
                    <a:gd name="connsiteY5" fmla="*/ 207268 h 407273"/>
                    <a:gd name="connsiteX6" fmla="*/ 501357 w 520169"/>
                    <a:gd name="connsiteY6" fmla="*/ 65028 h 407273"/>
                    <a:gd name="connsiteX7" fmla="*/ 171157 w 520169"/>
                    <a:gd name="connsiteY7" fmla="*/ 4068 h 407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20169" h="407273">
                      <a:moveTo>
                        <a:pt x="171157" y="4068"/>
                      </a:moveTo>
                      <a:cubicBezTo>
                        <a:pt x="121204" y="21001"/>
                        <a:pt x="208410" y="123448"/>
                        <a:pt x="201637" y="166628"/>
                      </a:cubicBezTo>
                      <a:cubicBezTo>
                        <a:pt x="194864" y="209808"/>
                        <a:pt x="163537" y="226741"/>
                        <a:pt x="130517" y="263148"/>
                      </a:cubicBezTo>
                      <a:cubicBezTo>
                        <a:pt x="97497" y="299555"/>
                        <a:pt x="-21883" y="363901"/>
                        <a:pt x="3517" y="385068"/>
                      </a:cubicBezTo>
                      <a:cubicBezTo>
                        <a:pt x="28917" y="406235"/>
                        <a:pt x="207564" y="419781"/>
                        <a:pt x="282917" y="390148"/>
                      </a:cubicBezTo>
                      <a:cubicBezTo>
                        <a:pt x="358270" y="360515"/>
                        <a:pt x="419230" y="261455"/>
                        <a:pt x="455637" y="207268"/>
                      </a:cubicBezTo>
                      <a:cubicBezTo>
                        <a:pt x="492044" y="153081"/>
                        <a:pt x="550464" y="103975"/>
                        <a:pt x="501357" y="65028"/>
                      </a:cubicBezTo>
                      <a:cubicBezTo>
                        <a:pt x="452250" y="26081"/>
                        <a:pt x="221110" y="-12865"/>
                        <a:pt x="171157" y="406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3" name="フリーフォーム: 図形 502">
                  <a:extLst>
                    <a:ext uri="{FF2B5EF4-FFF2-40B4-BE49-F238E27FC236}">
                      <a16:creationId xmlns:a16="http://schemas.microsoft.com/office/drawing/2014/main" id="{DD8E831D-27D1-4442-BC5A-515723EC7E4C}"/>
                    </a:ext>
                  </a:extLst>
                </p:cNvPr>
                <p:cNvSpPr/>
                <p:nvPr/>
              </p:nvSpPr>
              <p:spPr>
                <a:xfrm>
                  <a:off x="2817879" y="3134849"/>
                  <a:ext cx="1765386" cy="281383"/>
                </a:xfrm>
                <a:custGeom>
                  <a:avLst/>
                  <a:gdLst>
                    <a:gd name="connsiteX0" fmla="*/ 1521 w 1765386"/>
                    <a:gd name="connsiteY0" fmla="*/ 126511 h 281383"/>
                    <a:gd name="connsiteX1" fmla="*/ 291081 w 1765386"/>
                    <a:gd name="connsiteY1" fmla="*/ 228111 h 281383"/>
                    <a:gd name="connsiteX2" fmla="*/ 534921 w 1765386"/>
                    <a:gd name="connsiteY2" fmla="*/ 248431 h 281383"/>
                    <a:gd name="connsiteX3" fmla="*/ 992121 w 1765386"/>
                    <a:gd name="connsiteY3" fmla="*/ 268751 h 281383"/>
                    <a:gd name="connsiteX4" fmla="*/ 1672841 w 1765386"/>
                    <a:gd name="connsiteY4" fmla="*/ 273831 h 281383"/>
                    <a:gd name="connsiteX5" fmla="*/ 1754121 w 1765386"/>
                    <a:gd name="connsiteY5" fmla="*/ 162071 h 281383"/>
                    <a:gd name="connsiteX6" fmla="*/ 1627121 w 1765386"/>
                    <a:gd name="connsiteY6" fmla="*/ 9671 h 281383"/>
                    <a:gd name="connsiteX7" fmla="*/ 1337561 w 1765386"/>
                    <a:gd name="connsiteY7" fmla="*/ 24911 h 281383"/>
                    <a:gd name="connsiteX8" fmla="*/ 1103881 w 1765386"/>
                    <a:gd name="connsiteY8" fmla="*/ 101111 h 281383"/>
                    <a:gd name="connsiteX9" fmla="*/ 717801 w 1765386"/>
                    <a:gd name="connsiteY9" fmla="*/ 126511 h 281383"/>
                    <a:gd name="connsiteX10" fmla="*/ 423161 w 1765386"/>
                    <a:gd name="connsiteY10" fmla="*/ 136671 h 281383"/>
                    <a:gd name="connsiteX11" fmla="*/ 1521 w 1765386"/>
                    <a:gd name="connsiteY11" fmla="*/ 126511 h 281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386" h="281383">
                      <a:moveTo>
                        <a:pt x="1521" y="126511"/>
                      </a:moveTo>
                      <a:cubicBezTo>
                        <a:pt x="-20492" y="141751"/>
                        <a:pt x="202181" y="207791"/>
                        <a:pt x="291081" y="228111"/>
                      </a:cubicBezTo>
                      <a:cubicBezTo>
                        <a:pt x="379981" y="248431"/>
                        <a:pt x="418081" y="241658"/>
                        <a:pt x="534921" y="248431"/>
                      </a:cubicBezTo>
                      <a:cubicBezTo>
                        <a:pt x="651761" y="255204"/>
                        <a:pt x="802468" y="264518"/>
                        <a:pt x="992121" y="268751"/>
                      </a:cubicBezTo>
                      <a:cubicBezTo>
                        <a:pt x="1181774" y="272984"/>
                        <a:pt x="1545841" y="291611"/>
                        <a:pt x="1672841" y="273831"/>
                      </a:cubicBezTo>
                      <a:cubicBezTo>
                        <a:pt x="1799841" y="256051"/>
                        <a:pt x="1761741" y="206098"/>
                        <a:pt x="1754121" y="162071"/>
                      </a:cubicBezTo>
                      <a:cubicBezTo>
                        <a:pt x="1746501" y="118044"/>
                        <a:pt x="1696548" y="32531"/>
                        <a:pt x="1627121" y="9671"/>
                      </a:cubicBezTo>
                      <a:cubicBezTo>
                        <a:pt x="1557694" y="-13189"/>
                        <a:pt x="1424768" y="9671"/>
                        <a:pt x="1337561" y="24911"/>
                      </a:cubicBezTo>
                      <a:cubicBezTo>
                        <a:pt x="1250354" y="40151"/>
                        <a:pt x="1207174" y="84178"/>
                        <a:pt x="1103881" y="101111"/>
                      </a:cubicBezTo>
                      <a:cubicBezTo>
                        <a:pt x="1000588" y="118044"/>
                        <a:pt x="831254" y="120584"/>
                        <a:pt x="717801" y="126511"/>
                      </a:cubicBezTo>
                      <a:cubicBezTo>
                        <a:pt x="604348" y="132438"/>
                        <a:pt x="539154" y="139211"/>
                        <a:pt x="423161" y="136671"/>
                      </a:cubicBezTo>
                      <a:cubicBezTo>
                        <a:pt x="307168" y="134131"/>
                        <a:pt x="23534" y="111271"/>
                        <a:pt x="1521" y="12651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4" name="フリーフォーム: 図形 503">
                  <a:extLst>
                    <a:ext uri="{FF2B5EF4-FFF2-40B4-BE49-F238E27FC236}">
                      <a16:creationId xmlns:a16="http://schemas.microsoft.com/office/drawing/2014/main" id="{BC49E099-5CFD-4568-B614-5154022C7B13}"/>
                    </a:ext>
                  </a:extLst>
                </p:cNvPr>
                <p:cNvSpPr/>
                <p:nvPr/>
              </p:nvSpPr>
              <p:spPr>
                <a:xfrm>
                  <a:off x="3067606" y="3321960"/>
                  <a:ext cx="1430584" cy="1434613"/>
                </a:xfrm>
                <a:custGeom>
                  <a:avLst/>
                  <a:gdLst>
                    <a:gd name="connsiteX0" fmla="*/ 330914 w 1430584"/>
                    <a:gd name="connsiteY0" fmla="*/ 15600 h 1434613"/>
                    <a:gd name="connsiteX1" fmla="*/ 356314 w 1430584"/>
                    <a:gd name="connsiteY1" fmla="*/ 168000 h 1434613"/>
                    <a:gd name="connsiteX2" fmla="*/ 127714 w 1430584"/>
                    <a:gd name="connsiteY2" fmla="*/ 472800 h 1434613"/>
                    <a:gd name="connsiteX3" fmla="*/ 5794 w 1430584"/>
                    <a:gd name="connsiteY3" fmla="*/ 660760 h 1434613"/>
                    <a:gd name="connsiteX4" fmla="*/ 31194 w 1430584"/>
                    <a:gd name="connsiteY4" fmla="*/ 914760 h 1434613"/>
                    <a:gd name="connsiteX5" fmla="*/ 132794 w 1430584"/>
                    <a:gd name="connsiteY5" fmla="*/ 843640 h 1434613"/>
                    <a:gd name="connsiteX6" fmla="*/ 305514 w 1430584"/>
                    <a:gd name="connsiteY6" fmla="*/ 823320 h 1434613"/>
                    <a:gd name="connsiteX7" fmla="*/ 818594 w 1430584"/>
                    <a:gd name="connsiteY7" fmla="*/ 1178920 h 1434613"/>
                    <a:gd name="connsiteX8" fmla="*/ 1270714 w 1430584"/>
                    <a:gd name="connsiteY8" fmla="*/ 1432920 h 1434613"/>
                    <a:gd name="connsiteX9" fmla="*/ 1428194 w 1430584"/>
                    <a:gd name="connsiteY9" fmla="*/ 1280520 h 1434613"/>
                    <a:gd name="connsiteX10" fmla="*/ 1321514 w 1430584"/>
                    <a:gd name="connsiteY10" fmla="*/ 1102720 h 1434613"/>
                    <a:gd name="connsiteX11" fmla="*/ 793194 w 1430584"/>
                    <a:gd name="connsiteY11" fmla="*/ 914760 h 1434613"/>
                    <a:gd name="connsiteX12" fmla="*/ 386794 w 1430584"/>
                    <a:gd name="connsiteY12" fmla="*/ 686160 h 1434613"/>
                    <a:gd name="connsiteX13" fmla="*/ 518874 w 1430584"/>
                    <a:gd name="connsiteY13" fmla="*/ 386440 h 1434613"/>
                    <a:gd name="connsiteX14" fmla="*/ 645874 w 1430584"/>
                    <a:gd name="connsiteY14" fmla="*/ 203560 h 1434613"/>
                    <a:gd name="connsiteX15" fmla="*/ 625554 w 1430584"/>
                    <a:gd name="connsiteY15" fmla="*/ 30840 h 1434613"/>
                    <a:gd name="connsiteX16" fmla="*/ 330914 w 1430584"/>
                    <a:gd name="connsiteY16" fmla="*/ 15600 h 1434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30584" h="1434613">
                      <a:moveTo>
                        <a:pt x="330914" y="15600"/>
                      </a:moveTo>
                      <a:cubicBezTo>
                        <a:pt x="286041" y="38460"/>
                        <a:pt x="390181" y="91800"/>
                        <a:pt x="356314" y="168000"/>
                      </a:cubicBezTo>
                      <a:cubicBezTo>
                        <a:pt x="322447" y="244200"/>
                        <a:pt x="186134" y="390673"/>
                        <a:pt x="127714" y="472800"/>
                      </a:cubicBezTo>
                      <a:cubicBezTo>
                        <a:pt x="69294" y="554927"/>
                        <a:pt x="21881" y="587100"/>
                        <a:pt x="5794" y="660760"/>
                      </a:cubicBezTo>
                      <a:cubicBezTo>
                        <a:pt x="-10293" y="734420"/>
                        <a:pt x="10027" y="884280"/>
                        <a:pt x="31194" y="914760"/>
                      </a:cubicBezTo>
                      <a:cubicBezTo>
                        <a:pt x="52361" y="945240"/>
                        <a:pt x="87074" y="858880"/>
                        <a:pt x="132794" y="843640"/>
                      </a:cubicBezTo>
                      <a:cubicBezTo>
                        <a:pt x="178514" y="828400"/>
                        <a:pt x="191214" y="767440"/>
                        <a:pt x="305514" y="823320"/>
                      </a:cubicBezTo>
                      <a:cubicBezTo>
                        <a:pt x="419814" y="879200"/>
                        <a:pt x="657727" y="1077320"/>
                        <a:pt x="818594" y="1178920"/>
                      </a:cubicBezTo>
                      <a:cubicBezTo>
                        <a:pt x="979461" y="1280520"/>
                        <a:pt x="1169114" y="1415987"/>
                        <a:pt x="1270714" y="1432920"/>
                      </a:cubicBezTo>
                      <a:cubicBezTo>
                        <a:pt x="1372314" y="1449853"/>
                        <a:pt x="1419727" y="1335553"/>
                        <a:pt x="1428194" y="1280520"/>
                      </a:cubicBezTo>
                      <a:cubicBezTo>
                        <a:pt x="1436661" y="1225487"/>
                        <a:pt x="1427347" y="1163680"/>
                        <a:pt x="1321514" y="1102720"/>
                      </a:cubicBezTo>
                      <a:cubicBezTo>
                        <a:pt x="1215681" y="1041760"/>
                        <a:pt x="948981" y="984187"/>
                        <a:pt x="793194" y="914760"/>
                      </a:cubicBezTo>
                      <a:cubicBezTo>
                        <a:pt x="637407" y="845333"/>
                        <a:pt x="432514" y="774213"/>
                        <a:pt x="386794" y="686160"/>
                      </a:cubicBezTo>
                      <a:cubicBezTo>
                        <a:pt x="341074" y="598107"/>
                        <a:pt x="475694" y="466873"/>
                        <a:pt x="518874" y="386440"/>
                      </a:cubicBezTo>
                      <a:cubicBezTo>
                        <a:pt x="562054" y="306007"/>
                        <a:pt x="628094" y="262827"/>
                        <a:pt x="645874" y="203560"/>
                      </a:cubicBezTo>
                      <a:cubicBezTo>
                        <a:pt x="663654" y="144293"/>
                        <a:pt x="681434" y="68940"/>
                        <a:pt x="625554" y="30840"/>
                      </a:cubicBezTo>
                      <a:cubicBezTo>
                        <a:pt x="569674" y="-7260"/>
                        <a:pt x="375787" y="-7260"/>
                        <a:pt x="330914" y="1560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5" name="フリーフォーム: 図形 504">
                  <a:extLst>
                    <a:ext uri="{FF2B5EF4-FFF2-40B4-BE49-F238E27FC236}">
                      <a16:creationId xmlns:a16="http://schemas.microsoft.com/office/drawing/2014/main" id="{7BD19FB7-925B-4407-B7B8-EED3DDFCBBD7}"/>
                    </a:ext>
                  </a:extLst>
                </p:cNvPr>
                <p:cNvSpPr/>
                <p:nvPr/>
              </p:nvSpPr>
              <p:spPr>
                <a:xfrm>
                  <a:off x="2754595" y="3717746"/>
                  <a:ext cx="1485006" cy="896960"/>
                </a:xfrm>
                <a:custGeom>
                  <a:avLst/>
                  <a:gdLst>
                    <a:gd name="connsiteX0" fmla="*/ 1101125 w 1485006"/>
                    <a:gd name="connsiteY0" fmla="*/ 10974 h 896960"/>
                    <a:gd name="connsiteX1" fmla="*/ 989365 w 1485006"/>
                    <a:gd name="connsiteY1" fmla="*/ 275134 h 896960"/>
                    <a:gd name="connsiteX2" fmla="*/ 770925 w 1485006"/>
                    <a:gd name="connsiteY2" fmla="*/ 524054 h 896960"/>
                    <a:gd name="connsiteX3" fmla="*/ 588045 w 1485006"/>
                    <a:gd name="connsiteY3" fmla="*/ 661214 h 896960"/>
                    <a:gd name="connsiteX4" fmla="*/ 3845 w 1485006"/>
                    <a:gd name="connsiteY4" fmla="*/ 859334 h 896960"/>
                    <a:gd name="connsiteX5" fmla="*/ 334045 w 1485006"/>
                    <a:gd name="connsiteY5" fmla="*/ 894894 h 896960"/>
                    <a:gd name="connsiteX6" fmla="*/ 318805 w 1485006"/>
                    <a:gd name="connsiteY6" fmla="*/ 828854 h 896960"/>
                    <a:gd name="connsiteX7" fmla="*/ 527085 w 1485006"/>
                    <a:gd name="connsiteY7" fmla="*/ 798374 h 896960"/>
                    <a:gd name="connsiteX8" fmla="*/ 694725 w 1485006"/>
                    <a:gd name="connsiteY8" fmla="*/ 590094 h 896960"/>
                    <a:gd name="connsiteX9" fmla="*/ 958885 w 1485006"/>
                    <a:gd name="connsiteY9" fmla="*/ 610414 h 896960"/>
                    <a:gd name="connsiteX10" fmla="*/ 1426245 w 1485006"/>
                    <a:gd name="connsiteY10" fmla="*/ 143054 h 896960"/>
                    <a:gd name="connsiteX11" fmla="*/ 1441485 w 1485006"/>
                    <a:gd name="connsiteY11" fmla="*/ 56694 h 896960"/>
                    <a:gd name="connsiteX12" fmla="*/ 1101125 w 1485006"/>
                    <a:gd name="connsiteY12" fmla="*/ 10974 h 896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85006" h="896960">
                      <a:moveTo>
                        <a:pt x="1101125" y="10974"/>
                      </a:moveTo>
                      <a:cubicBezTo>
                        <a:pt x="1025772" y="47381"/>
                        <a:pt x="1044398" y="189621"/>
                        <a:pt x="989365" y="275134"/>
                      </a:cubicBezTo>
                      <a:cubicBezTo>
                        <a:pt x="934332" y="360647"/>
                        <a:pt x="837811" y="459708"/>
                        <a:pt x="770925" y="524054"/>
                      </a:cubicBezTo>
                      <a:cubicBezTo>
                        <a:pt x="704039" y="588400"/>
                        <a:pt x="715892" y="605334"/>
                        <a:pt x="588045" y="661214"/>
                      </a:cubicBezTo>
                      <a:cubicBezTo>
                        <a:pt x="460198" y="717094"/>
                        <a:pt x="46178" y="820387"/>
                        <a:pt x="3845" y="859334"/>
                      </a:cubicBezTo>
                      <a:cubicBezTo>
                        <a:pt x="-38488" y="898281"/>
                        <a:pt x="281552" y="899974"/>
                        <a:pt x="334045" y="894894"/>
                      </a:cubicBezTo>
                      <a:cubicBezTo>
                        <a:pt x="386538" y="889814"/>
                        <a:pt x="286632" y="844941"/>
                        <a:pt x="318805" y="828854"/>
                      </a:cubicBezTo>
                      <a:cubicBezTo>
                        <a:pt x="350978" y="812767"/>
                        <a:pt x="464432" y="838167"/>
                        <a:pt x="527085" y="798374"/>
                      </a:cubicBezTo>
                      <a:cubicBezTo>
                        <a:pt x="589738" y="758581"/>
                        <a:pt x="622759" y="621421"/>
                        <a:pt x="694725" y="590094"/>
                      </a:cubicBezTo>
                      <a:cubicBezTo>
                        <a:pt x="766691" y="558767"/>
                        <a:pt x="836965" y="684921"/>
                        <a:pt x="958885" y="610414"/>
                      </a:cubicBezTo>
                      <a:cubicBezTo>
                        <a:pt x="1080805" y="535907"/>
                        <a:pt x="1345812" y="235341"/>
                        <a:pt x="1426245" y="143054"/>
                      </a:cubicBezTo>
                      <a:cubicBezTo>
                        <a:pt x="1506678" y="50767"/>
                        <a:pt x="1497365" y="74474"/>
                        <a:pt x="1441485" y="56694"/>
                      </a:cubicBezTo>
                      <a:cubicBezTo>
                        <a:pt x="1385605" y="38914"/>
                        <a:pt x="1176478" y="-25433"/>
                        <a:pt x="1101125" y="1097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486" name="グループ化 485">
              <a:extLst>
                <a:ext uri="{FF2B5EF4-FFF2-40B4-BE49-F238E27FC236}">
                  <a16:creationId xmlns:a16="http://schemas.microsoft.com/office/drawing/2014/main" id="{1F23B411-131A-4B91-BC01-0CA782D3CFD4}"/>
                </a:ext>
              </a:extLst>
            </p:cNvPr>
            <p:cNvGrpSpPr/>
            <p:nvPr/>
          </p:nvGrpSpPr>
          <p:grpSpPr>
            <a:xfrm>
              <a:off x="4156722" y="1215407"/>
              <a:ext cx="1215401" cy="1128165"/>
              <a:chOff x="4631999" y="2398407"/>
              <a:chExt cx="2514162" cy="2333707"/>
            </a:xfrm>
          </p:grpSpPr>
          <p:sp>
            <p:nvSpPr>
              <p:cNvPr id="487" name="フリーフォーム: 図形 486">
                <a:extLst>
                  <a:ext uri="{FF2B5EF4-FFF2-40B4-BE49-F238E27FC236}">
                    <a16:creationId xmlns:a16="http://schemas.microsoft.com/office/drawing/2014/main" id="{681906D2-B8A3-47FC-8896-8CE930B7D05C}"/>
                  </a:ext>
                </a:extLst>
              </p:cNvPr>
              <p:cNvSpPr/>
              <p:nvPr/>
            </p:nvSpPr>
            <p:spPr>
              <a:xfrm>
                <a:off x="4762835" y="2731982"/>
                <a:ext cx="408979" cy="1555933"/>
              </a:xfrm>
              <a:custGeom>
                <a:avLst/>
                <a:gdLst>
                  <a:gd name="connsiteX0" fmla="*/ 2205 w 408979"/>
                  <a:gd name="connsiteY0" fmla="*/ 1058 h 1555933"/>
                  <a:gd name="connsiteX1" fmla="*/ 103805 w 408979"/>
                  <a:gd name="connsiteY1" fmla="*/ 82338 h 1555933"/>
                  <a:gd name="connsiteX2" fmla="*/ 149525 w 408979"/>
                  <a:gd name="connsiteY2" fmla="*/ 117898 h 1555933"/>
                  <a:gd name="connsiteX3" fmla="*/ 63165 w 408979"/>
                  <a:gd name="connsiteY3" fmla="*/ 651298 h 1555933"/>
                  <a:gd name="connsiteX4" fmla="*/ 154605 w 408979"/>
                  <a:gd name="connsiteY4" fmla="*/ 1474258 h 1555933"/>
                  <a:gd name="connsiteX5" fmla="*/ 327325 w 408979"/>
                  <a:gd name="connsiteY5" fmla="*/ 1494578 h 1555933"/>
                  <a:gd name="connsiteX6" fmla="*/ 357805 w 408979"/>
                  <a:gd name="connsiteY6" fmla="*/ 1194858 h 1555933"/>
                  <a:gd name="connsiteX7" fmla="*/ 408605 w 408979"/>
                  <a:gd name="connsiteY7" fmla="*/ 595418 h 1555933"/>
                  <a:gd name="connsiteX8" fmla="*/ 378125 w 408979"/>
                  <a:gd name="connsiteY8" fmla="*/ 310938 h 1555933"/>
                  <a:gd name="connsiteX9" fmla="*/ 327325 w 408979"/>
                  <a:gd name="connsiteY9" fmla="*/ 204258 h 1555933"/>
                  <a:gd name="connsiteX10" fmla="*/ 210485 w 408979"/>
                  <a:gd name="connsiteY10" fmla="*/ 46778 h 1555933"/>
                  <a:gd name="connsiteX11" fmla="*/ 2205 w 408979"/>
                  <a:gd name="connsiteY11" fmla="*/ 1058 h 1555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8979" h="1555933">
                    <a:moveTo>
                      <a:pt x="2205" y="1058"/>
                    </a:moveTo>
                    <a:cubicBezTo>
                      <a:pt x="-15575" y="6985"/>
                      <a:pt x="79252" y="62865"/>
                      <a:pt x="103805" y="82338"/>
                    </a:cubicBezTo>
                    <a:cubicBezTo>
                      <a:pt x="128358" y="101811"/>
                      <a:pt x="156298" y="23071"/>
                      <a:pt x="149525" y="117898"/>
                    </a:cubicBezTo>
                    <a:cubicBezTo>
                      <a:pt x="142752" y="212725"/>
                      <a:pt x="62318" y="425238"/>
                      <a:pt x="63165" y="651298"/>
                    </a:cubicBezTo>
                    <a:cubicBezTo>
                      <a:pt x="64012" y="877358"/>
                      <a:pt x="110578" y="1333711"/>
                      <a:pt x="154605" y="1474258"/>
                    </a:cubicBezTo>
                    <a:cubicBezTo>
                      <a:pt x="198632" y="1614805"/>
                      <a:pt x="293458" y="1541144"/>
                      <a:pt x="327325" y="1494578"/>
                    </a:cubicBezTo>
                    <a:cubicBezTo>
                      <a:pt x="361192" y="1448012"/>
                      <a:pt x="344258" y="1344718"/>
                      <a:pt x="357805" y="1194858"/>
                    </a:cubicBezTo>
                    <a:cubicBezTo>
                      <a:pt x="371352" y="1044998"/>
                      <a:pt x="405218" y="742738"/>
                      <a:pt x="408605" y="595418"/>
                    </a:cubicBezTo>
                    <a:cubicBezTo>
                      <a:pt x="411992" y="448098"/>
                      <a:pt x="391672" y="376131"/>
                      <a:pt x="378125" y="310938"/>
                    </a:cubicBezTo>
                    <a:cubicBezTo>
                      <a:pt x="364578" y="245745"/>
                      <a:pt x="355265" y="248285"/>
                      <a:pt x="327325" y="204258"/>
                    </a:cubicBezTo>
                    <a:cubicBezTo>
                      <a:pt x="299385" y="160231"/>
                      <a:pt x="258745" y="78951"/>
                      <a:pt x="210485" y="46778"/>
                    </a:cubicBezTo>
                    <a:cubicBezTo>
                      <a:pt x="162225" y="14605"/>
                      <a:pt x="19985" y="-4869"/>
                      <a:pt x="2205" y="1058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8" name="フリーフォーム: 図形 487">
                <a:extLst>
                  <a:ext uri="{FF2B5EF4-FFF2-40B4-BE49-F238E27FC236}">
                    <a16:creationId xmlns:a16="http://schemas.microsoft.com/office/drawing/2014/main" id="{986E4D38-83CF-4D52-B550-F1F84D7F065B}"/>
                  </a:ext>
                </a:extLst>
              </p:cNvPr>
              <p:cNvSpPr/>
              <p:nvPr/>
            </p:nvSpPr>
            <p:spPr>
              <a:xfrm>
                <a:off x="4899066" y="2707559"/>
                <a:ext cx="705696" cy="1475693"/>
              </a:xfrm>
              <a:custGeom>
                <a:avLst/>
                <a:gdLst>
                  <a:gd name="connsiteX0" fmla="*/ 13294 w 705696"/>
                  <a:gd name="connsiteY0" fmla="*/ 116921 h 1475693"/>
                  <a:gd name="connsiteX1" fmla="*/ 69174 w 705696"/>
                  <a:gd name="connsiteY1" fmla="*/ 142321 h 1475693"/>
                  <a:gd name="connsiteX2" fmla="*/ 201254 w 705696"/>
                  <a:gd name="connsiteY2" fmla="*/ 238841 h 1475693"/>
                  <a:gd name="connsiteX3" fmla="*/ 358734 w 705696"/>
                  <a:gd name="connsiteY3" fmla="*/ 249001 h 1475693"/>
                  <a:gd name="connsiteX4" fmla="*/ 419694 w 705696"/>
                  <a:gd name="connsiteY4" fmla="*/ 355681 h 1475693"/>
                  <a:gd name="connsiteX5" fmla="*/ 394294 w 705696"/>
                  <a:gd name="connsiteY5" fmla="*/ 777321 h 1475693"/>
                  <a:gd name="connsiteX6" fmla="*/ 389214 w 705696"/>
                  <a:gd name="connsiteY6" fmla="*/ 858601 h 1475693"/>
                  <a:gd name="connsiteX7" fmla="*/ 419694 w 705696"/>
                  <a:gd name="connsiteY7" fmla="*/ 1346281 h 1475693"/>
                  <a:gd name="connsiteX8" fmla="*/ 673694 w 705696"/>
                  <a:gd name="connsiteY8" fmla="*/ 1463121 h 1475693"/>
                  <a:gd name="connsiteX9" fmla="*/ 668614 w 705696"/>
                  <a:gd name="connsiteY9" fmla="*/ 1112601 h 1475693"/>
                  <a:gd name="connsiteX10" fmla="*/ 602574 w 705696"/>
                  <a:gd name="connsiteY10" fmla="*/ 472521 h 1475693"/>
                  <a:gd name="connsiteX11" fmla="*/ 678774 w 705696"/>
                  <a:gd name="connsiteY11" fmla="*/ 294721 h 1475693"/>
                  <a:gd name="connsiteX12" fmla="*/ 699094 w 705696"/>
                  <a:gd name="connsiteY12" fmla="*/ 188041 h 1475693"/>
                  <a:gd name="connsiteX13" fmla="*/ 572094 w 705696"/>
                  <a:gd name="connsiteY13" fmla="*/ 86441 h 1475693"/>
                  <a:gd name="connsiteX14" fmla="*/ 521294 w 705696"/>
                  <a:gd name="connsiteY14" fmla="*/ 81 h 1475693"/>
                  <a:gd name="connsiteX15" fmla="*/ 379054 w 705696"/>
                  <a:gd name="connsiteY15" fmla="*/ 101681 h 1475693"/>
                  <a:gd name="connsiteX16" fmla="*/ 318094 w 705696"/>
                  <a:gd name="connsiteY16" fmla="*/ 137241 h 1475693"/>
                  <a:gd name="connsiteX17" fmla="*/ 13294 w 705696"/>
                  <a:gd name="connsiteY17" fmla="*/ 116921 h 1475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05696" h="1475693">
                    <a:moveTo>
                      <a:pt x="13294" y="116921"/>
                    </a:moveTo>
                    <a:cubicBezTo>
                      <a:pt x="-28193" y="117768"/>
                      <a:pt x="37847" y="122001"/>
                      <a:pt x="69174" y="142321"/>
                    </a:cubicBezTo>
                    <a:cubicBezTo>
                      <a:pt x="100501" y="162641"/>
                      <a:pt x="152994" y="221061"/>
                      <a:pt x="201254" y="238841"/>
                    </a:cubicBezTo>
                    <a:cubicBezTo>
                      <a:pt x="249514" y="256621"/>
                      <a:pt x="322327" y="229528"/>
                      <a:pt x="358734" y="249001"/>
                    </a:cubicBezTo>
                    <a:cubicBezTo>
                      <a:pt x="395141" y="268474"/>
                      <a:pt x="413767" y="267628"/>
                      <a:pt x="419694" y="355681"/>
                    </a:cubicBezTo>
                    <a:cubicBezTo>
                      <a:pt x="425621" y="443734"/>
                      <a:pt x="399374" y="693501"/>
                      <a:pt x="394294" y="777321"/>
                    </a:cubicBezTo>
                    <a:cubicBezTo>
                      <a:pt x="389214" y="861141"/>
                      <a:pt x="384981" y="763774"/>
                      <a:pt x="389214" y="858601"/>
                    </a:cubicBezTo>
                    <a:cubicBezTo>
                      <a:pt x="393447" y="953428"/>
                      <a:pt x="372281" y="1245528"/>
                      <a:pt x="419694" y="1346281"/>
                    </a:cubicBezTo>
                    <a:cubicBezTo>
                      <a:pt x="467107" y="1447034"/>
                      <a:pt x="632207" y="1502068"/>
                      <a:pt x="673694" y="1463121"/>
                    </a:cubicBezTo>
                    <a:cubicBezTo>
                      <a:pt x="715181" y="1424174"/>
                      <a:pt x="680467" y="1277701"/>
                      <a:pt x="668614" y="1112601"/>
                    </a:cubicBezTo>
                    <a:cubicBezTo>
                      <a:pt x="656761" y="947501"/>
                      <a:pt x="600881" y="608834"/>
                      <a:pt x="602574" y="472521"/>
                    </a:cubicBezTo>
                    <a:cubicBezTo>
                      <a:pt x="604267" y="336208"/>
                      <a:pt x="662687" y="342134"/>
                      <a:pt x="678774" y="294721"/>
                    </a:cubicBezTo>
                    <a:cubicBezTo>
                      <a:pt x="694861" y="247308"/>
                      <a:pt x="716874" y="222754"/>
                      <a:pt x="699094" y="188041"/>
                    </a:cubicBezTo>
                    <a:cubicBezTo>
                      <a:pt x="681314" y="153328"/>
                      <a:pt x="601727" y="117768"/>
                      <a:pt x="572094" y="86441"/>
                    </a:cubicBezTo>
                    <a:cubicBezTo>
                      <a:pt x="542461" y="55114"/>
                      <a:pt x="553467" y="-2459"/>
                      <a:pt x="521294" y="81"/>
                    </a:cubicBezTo>
                    <a:cubicBezTo>
                      <a:pt x="489121" y="2621"/>
                      <a:pt x="412921" y="78821"/>
                      <a:pt x="379054" y="101681"/>
                    </a:cubicBezTo>
                    <a:cubicBezTo>
                      <a:pt x="345187" y="124541"/>
                      <a:pt x="379901" y="138088"/>
                      <a:pt x="318094" y="137241"/>
                    </a:cubicBezTo>
                    <a:cubicBezTo>
                      <a:pt x="256287" y="136394"/>
                      <a:pt x="54781" y="116074"/>
                      <a:pt x="13294" y="11692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9" name="フリーフォーム: 図形 488">
                <a:extLst>
                  <a:ext uri="{FF2B5EF4-FFF2-40B4-BE49-F238E27FC236}">
                    <a16:creationId xmlns:a16="http://schemas.microsoft.com/office/drawing/2014/main" id="{A56BEF1F-F063-48CE-A2CB-F1B2EFA50146}"/>
                  </a:ext>
                </a:extLst>
              </p:cNvPr>
              <p:cNvSpPr/>
              <p:nvPr/>
            </p:nvSpPr>
            <p:spPr>
              <a:xfrm>
                <a:off x="5002243" y="3738754"/>
                <a:ext cx="377486" cy="276809"/>
              </a:xfrm>
              <a:custGeom>
                <a:avLst/>
                <a:gdLst>
                  <a:gd name="connsiteX0" fmla="*/ 1557 w 377486"/>
                  <a:gd name="connsiteY0" fmla="*/ 111886 h 276809"/>
                  <a:gd name="connsiteX1" fmla="*/ 209837 w 377486"/>
                  <a:gd name="connsiteY1" fmla="*/ 162686 h 276809"/>
                  <a:gd name="connsiteX2" fmla="*/ 296197 w 377486"/>
                  <a:gd name="connsiteY2" fmla="*/ 126 h 276809"/>
                  <a:gd name="connsiteX3" fmla="*/ 377477 w 377486"/>
                  <a:gd name="connsiteY3" fmla="*/ 193166 h 276809"/>
                  <a:gd name="connsiteX4" fmla="*/ 291117 w 377486"/>
                  <a:gd name="connsiteY4" fmla="*/ 274446 h 276809"/>
                  <a:gd name="connsiteX5" fmla="*/ 123477 w 377486"/>
                  <a:gd name="connsiteY5" fmla="*/ 243966 h 276809"/>
                  <a:gd name="connsiteX6" fmla="*/ 1557 w 377486"/>
                  <a:gd name="connsiteY6" fmla="*/ 111886 h 276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486" h="276809">
                    <a:moveTo>
                      <a:pt x="1557" y="111886"/>
                    </a:moveTo>
                    <a:cubicBezTo>
                      <a:pt x="15950" y="98339"/>
                      <a:pt x="160730" y="181313"/>
                      <a:pt x="209837" y="162686"/>
                    </a:cubicBezTo>
                    <a:cubicBezTo>
                      <a:pt x="258944" y="144059"/>
                      <a:pt x="268257" y="-4954"/>
                      <a:pt x="296197" y="126"/>
                    </a:cubicBezTo>
                    <a:cubicBezTo>
                      <a:pt x="324137" y="5206"/>
                      <a:pt x="378324" y="147446"/>
                      <a:pt x="377477" y="193166"/>
                    </a:cubicBezTo>
                    <a:cubicBezTo>
                      <a:pt x="376630" y="238886"/>
                      <a:pt x="333450" y="265979"/>
                      <a:pt x="291117" y="274446"/>
                    </a:cubicBezTo>
                    <a:cubicBezTo>
                      <a:pt x="248784" y="282913"/>
                      <a:pt x="170890" y="267673"/>
                      <a:pt x="123477" y="243966"/>
                    </a:cubicBezTo>
                    <a:cubicBezTo>
                      <a:pt x="76064" y="220259"/>
                      <a:pt x="-12836" y="125433"/>
                      <a:pt x="1557" y="111886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0" name="フリーフォーム: 図形 489">
                <a:extLst>
                  <a:ext uri="{FF2B5EF4-FFF2-40B4-BE49-F238E27FC236}">
                    <a16:creationId xmlns:a16="http://schemas.microsoft.com/office/drawing/2014/main" id="{33F59F61-E6C7-49EA-8F46-3E4AD0EC586C}"/>
                  </a:ext>
                </a:extLst>
              </p:cNvPr>
              <p:cNvSpPr/>
              <p:nvPr/>
            </p:nvSpPr>
            <p:spPr>
              <a:xfrm>
                <a:off x="5538622" y="2398407"/>
                <a:ext cx="606557" cy="940008"/>
              </a:xfrm>
              <a:custGeom>
                <a:avLst/>
                <a:gdLst>
                  <a:gd name="connsiteX0" fmla="*/ 252578 w 606557"/>
                  <a:gd name="connsiteY0" fmla="*/ 14593 h 940008"/>
                  <a:gd name="connsiteX1" fmla="*/ 150978 w 606557"/>
                  <a:gd name="connsiteY1" fmla="*/ 481953 h 940008"/>
                  <a:gd name="connsiteX2" fmla="*/ 176378 w 606557"/>
                  <a:gd name="connsiteY2" fmla="*/ 751193 h 940008"/>
                  <a:gd name="connsiteX3" fmla="*/ 3658 w 606557"/>
                  <a:gd name="connsiteY3" fmla="*/ 939153 h 940008"/>
                  <a:gd name="connsiteX4" fmla="*/ 364338 w 606557"/>
                  <a:gd name="connsiteY4" fmla="*/ 801993 h 940008"/>
                  <a:gd name="connsiteX5" fmla="*/ 450698 w 606557"/>
                  <a:gd name="connsiteY5" fmla="*/ 395593 h 940008"/>
                  <a:gd name="connsiteX6" fmla="*/ 603098 w 606557"/>
                  <a:gd name="connsiteY6" fmla="*/ 141593 h 940008"/>
                  <a:gd name="connsiteX7" fmla="*/ 252578 w 606557"/>
                  <a:gd name="connsiteY7" fmla="*/ 14593 h 940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6557" h="940008">
                    <a:moveTo>
                      <a:pt x="252578" y="14593"/>
                    </a:moveTo>
                    <a:cubicBezTo>
                      <a:pt x="177225" y="71320"/>
                      <a:pt x="163678" y="359186"/>
                      <a:pt x="150978" y="481953"/>
                    </a:cubicBezTo>
                    <a:cubicBezTo>
                      <a:pt x="138278" y="604720"/>
                      <a:pt x="200931" y="674993"/>
                      <a:pt x="176378" y="751193"/>
                    </a:cubicBezTo>
                    <a:cubicBezTo>
                      <a:pt x="151825" y="827393"/>
                      <a:pt x="-27669" y="930686"/>
                      <a:pt x="3658" y="939153"/>
                    </a:cubicBezTo>
                    <a:cubicBezTo>
                      <a:pt x="34985" y="947620"/>
                      <a:pt x="289831" y="892586"/>
                      <a:pt x="364338" y="801993"/>
                    </a:cubicBezTo>
                    <a:cubicBezTo>
                      <a:pt x="438845" y="711400"/>
                      <a:pt x="410905" y="505660"/>
                      <a:pt x="450698" y="395593"/>
                    </a:cubicBezTo>
                    <a:cubicBezTo>
                      <a:pt x="490491" y="285526"/>
                      <a:pt x="630191" y="202553"/>
                      <a:pt x="603098" y="141593"/>
                    </a:cubicBezTo>
                    <a:cubicBezTo>
                      <a:pt x="576005" y="80633"/>
                      <a:pt x="327931" y="-42134"/>
                      <a:pt x="252578" y="1459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1" name="フリーフォーム: 図形 490">
                <a:extLst>
                  <a:ext uri="{FF2B5EF4-FFF2-40B4-BE49-F238E27FC236}">
                    <a16:creationId xmlns:a16="http://schemas.microsoft.com/office/drawing/2014/main" id="{C96509AC-7C56-4AD6-AAAA-D14210B8E4CC}"/>
                  </a:ext>
                </a:extLst>
              </p:cNvPr>
              <p:cNvSpPr/>
              <p:nvPr/>
            </p:nvSpPr>
            <p:spPr>
              <a:xfrm>
                <a:off x="5878484" y="2846452"/>
                <a:ext cx="1267677" cy="1885662"/>
              </a:xfrm>
              <a:custGeom>
                <a:avLst/>
                <a:gdLst>
                  <a:gd name="connsiteX0" fmla="*/ 29556 w 1267677"/>
                  <a:gd name="connsiteY0" fmla="*/ 33908 h 1885662"/>
                  <a:gd name="connsiteX1" fmla="*/ 268316 w 1267677"/>
                  <a:gd name="connsiteY1" fmla="*/ 120268 h 1885662"/>
                  <a:gd name="connsiteX2" fmla="*/ 628996 w 1267677"/>
                  <a:gd name="connsiteY2" fmla="*/ 84708 h 1885662"/>
                  <a:gd name="connsiteX3" fmla="*/ 918556 w 1267677"/>
                  <a:gd name="connsiteY3" fmla="*/ 3428 h 1885662"/>
                  <a:gd name="connsiteX4" fmla="*/ 1258916 w 1267677"/>
                  <a:gd name="connsiteY4" fmla="*/ 211708 h 1885662"/>
                  <a:gd name="connsiteX5" fmla="*/ 1157316 w 1267677"/>
                  <a:gd name="connsiteY5" fmla="*/ 277748 h 1885662"/>
                  <a:gd name="connsiteX6" fmla="*/ 1050636 w 1267677"/>
                  <a:gd name="connsiteY6" fmla="*/ 1060068 h 1885662"/>
                  <a:gd name="connsiteX7" fmla="*/ 1101436 w 1267677"/>
                  <a:gd name="connsiteY7" fmla="*/ 1695068 h 1885662"/>
                  <a:gd name="connsiteX8" fmla="*/ 755996 w 1267677"/>
                  <a:gd name="connsiteY8" fmla="*/ 1872868 h 1885662"/>
                  <a:gd name="connsiteX9" fmla="*/ 552796 w 1267677"/>
                  <a:gd name="connsiteY9" fmla="*/ 1862708 h 1885662"/>
                  <a:gd name="connsiteX10" fmla="*/ 562956 w 1267677"/>
                  <a:gd name="connsiteY10" fmla="*/ 1791588 h 1885662"/>
                  <a:gd name="connsiteX11" fmla="*/ 207356 w 1267677"/>
                  <a:gd name="connsiteY11" fmla="*/ 1583308 h 1885662"/>
                  <a:gd name="connsiteX12" fmla="*/ 461356 w 1267677"/>
                  <a:gd name="connsiteY12" fmla="*/ 1644268 h 1885662"/>
                  <a:gd name="connsiteX13" fmla="*/ 888076 w 1267677"/>
                  <a:gd name="connsiteY13" fmla="*/ 1435988 h 1885662"/>
                  <a:gd name="connsiteX14" fmla="*/ 857596 w 1267677"/>
                  <a:gd name="connsiteY14" fmla="*/ 785748 h 1885662"/>
                  <a:gd name="connsiteX15" fmla="*/ 842356 w 1267677"/>
                  <a:gd name="connsiteY15" fmla="*/ 282828 h 1885662"/>
                  <a:gd name="connsiteX16" fmla="*/ 273396 w 1267677"/>
                  <a:gd name="connsiteY16" fmla="*/ 216788 h 1885662"/>
                  <a:gd name="connsiteX17" fmla="*/ 110836 w 1267677"/>
                  <a:gd name="connsiteY17" fmla="*/ 201548 h 1885662"/>
                  <a:gd name="connsiteX18" fmla="*/ 14316 w 1267677"/>
                  <a:gd name="connsiteY18" fmla="*/ 165988 h 1885662"/>
                  <a:gd name="connsiteX19" fmla="*/ 29556 w 1267677"/>
                  <a:gd name="connsiteY19" fmla="*/ 33908 h 1885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67677" h="1885662">
                    <a:moveTo>
                      <a:pt x="29556" y="33908"/>
                    </a:moveTo>
                    <a:cubicBezTo>
                      <a:pt x="71889" y="26288"/>
                      <a:pt x="168409" y="111801"/>
                      <a:pt x="268316" y="120268"/>
                    </a:cubicBezTo>
                    <a:cubicBezTo>
                      <a:pt x="368223" y="128735"/>
                      <a:pt x="520623" y="104181"/>
                      <a:pt x="628996" y="84708"/>
                    </a:cubicBezTo>
                    <a:cubicBezTo>
                      <a:pt x="737369" y="65235"/>
                      <a:pt x="813569" y="-17739"/>
                      <a:pt x="918556" y="3428"/>
                    </a:cubicBezTo>
                    <a:cubicBezTo>
                      <a:pt x="1023543" y="24595"/>
                      <a:pt x="1219123" y="165988"/>
                      <a:pt x="1258916" y="211708"/>
                    </a:cubicBezTo>
                    <a:cubicBezTo>
                      <a:pt x="1298709" y="257428"/>
                      <a:pt x="1192029" y="136355"/>
                      <a:pt x="1157316" y="277748"/>
                    </a:cubicBezTo>
                    <a:cubicBezTo>
                      <a:pt x="1122603" y="419141"/>
                      <a:pt x="1059949" y="823848"/>
                      <a:pt x="1050636" y="1060068"/>
                    </a:cubicBezTo>
                    <a:cubicBezTo>
                      <a:pt x="1041323" y="1296288"/>
                      <a:pt x="1150543" y="1559601"/>
                      <a:pt x="1101436" y="1695068"/>
                    </a:cubicBezTo>
                    <a:cubicBezTo>
                      <a:pt x="1052329" y="1830535"/>
                      <a:pt x="847436" y="1844928"/>
                      <a:pt x="755996" y="1872868"/>
                    </a:cubicBezTo>
                    <a:cubicBezTo>
                      <a:pt x="664556" y="1900808"/>
                      <a:pt x="584969" y="1876255"/>
                      <a:pt x="552796" y="1862708"/>
                    </a:cubicBezTo>
                    <a:cubicBezTo>
                      <a:pt x="520623" y="1849161"/>
                      <a:pt x="620529" y="1838155"/>
                      <a:pt x="562956" y="1791588"/>
                    </a:cubicBezTo>
                    <a:cubicBezTo>
                      <a:pt x="505383" y="1745021"/>
                      <a:pt x="224289" y="1607861"/>
                      <a:pt x="207356" y="1583308"/>
                    </a:cubicBezTo>
                    <a:cubicBezTo>
                      <a:pt x="190423" y="1558755"/>
                      <a:pt x="347903" y="1668821"/>
                      <a:pt x="461356" y="1644268"/>
                    </a:cubicBezTo>
                    <a:cubicBezTo>
                      <a:pt x="574809" y="1619715"/>
                      <a:pt x="822036" y="1579075"/>
                      <a:pt x="888076" y="1435988"/>
                    </a:cubicBezTo>
                    <a:cubicBezTo>
                      <a:pt x="954116" y="1292901"/>
                      <a:pt x="865216" y="977941"/>
                      <a:pt x="857596" y="785748"/>
                    </a:cubicBezTo>
                    <a:cubicBezTo>
                      <a:pt x="849976" y="593555"/>
                      <a:pt x="939723" y="377655"/>
                      <a:pt x="842356" y="282828"/>
                    </a:cubicBezTo>
                    <a:cubicBezTo>
                      <a:pt x="744989" y="188001"/>
                      <a:pt x="395316" y="230335"/>
                      <a:pt x="273396" y="216788"/>
                    </a:cubicBezTo>
                    <a:cubicBezTo>
                      <a:pt x="151476" y="203241"/>
                      <a:pt x="154016" y="210015"/>
                      <a:pt x="110836" y="201548"/>
                    </a:cubicBezTo>
                    <a:cubicBezTo>
                      <a:pt x="67656" y="193081"/>
                      <a:pt x="30403" y="191388"/>
                      <a:pt x="14316" y="165988"/>
                    </a:cubicBezTo>
                    <a:cubicBezTo>
                      <a:pt x="-1771" y="140588"/>
                      <a:pt x="-12777" y="41528"/>
                      <a:pt x="29556" y="33908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2" name="フリーフォーム: 図形 491">
                <a:extLst>
                  <a:ext uri="{FF2B5EF4-FFF2-40B4-BE49-F238E27FC236}">
                    <a16:creationId xmlns:a16="http://schemas.microsoft.com/office/drawing/2014/main" id="{538305D5-E095-4783-8128-2C1841B413FA}"/>
                  </a:ext>
                </a:extLst>
              </p:cNvPr>
              <p:cNvSpPr/>
              <p:nvPr/>
            </p:nvSpPr>
            <p:spPr>
              <a:xfrm>
                <a:off x="5622828" y="2993926"/>
                <a:ext cx="675232" cy="1383673"/>
              </a:xfrm>
              <a:custGeom>
                <a:avLst/>
                <a:gdLst>
                  <a:gd name="connsiteX0" fmla="*/ 412212 w 675232"/>
                  <a:gd name="connsiteY0" fmla="*/ 48994 h 1383673"/>
                  <a:gd name="connsiteX1" fmla="*/ 285212 w 675232"/>
                  <a:gd name="connsiteY1" fmla="*/ 638274 h 1383673"/>
                  <a:gd name="connsiteX2" fmla="*/ 153132 w 675232"/>
                  <a:gd name="connsiteY2" fmla="*/ 1070074 h 1383673"/>
                  <a:gd name="connsiteX3" fmla="*/ 732 w 675232"/>
                  <a:gd name="connsiteY3" fmla="*/ 1379954 h 1383673"/>
                  <a:gd name="connsiteX4" fmla="*/ 219172 w 675232"/>
                  <a:gd name="connsiteY4" fmla="*/ 1197074 h 1383673"/>
                  <a:gd name="connsiteX5" fmla="*/ 503652 w 675232"/>
                  <a:gd name="connsiteY5" fmla="*/ 577314 h 1383673"/>
                  <a:gd name="connsiteX6" fmla="*/ 630652 w 675232"/>
                  <a:gd name="connsiteY6" fmla="*/ 211554 h 1383673"/>
                  <a:gd name="connsiteX7" fmla="*/ 661132 w 675232"/>
                  <a:gd name="connsiteY7" fmla="*/ 54074 h 1383673"/>
                  <a:gd name="connsiteX8" fmla="*/ 412212 w 675232"/>
                  <a:gd name="connsiteY8" fmla="*/ 48994 h 1383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5232" h="1383673">
                    <a:moveTo>
                      <a:pt x="412212" y="48994"/>
                    </a:moveTo>
                    <a:cubicBezTo>
                      <a:pt x="349559" y="146361"/>
                      <a:pt x="328392" y="468094"/>
                      <a:pt x="285212" y="638274"/>
                    </a:cubicBezTo>
                    <a:cubicBezTo>
                      <a:pt x="242032" y="808454"/>
                      <a:pt x="200545" y="946461"/>
                      <a:pt x="153132" y="1070074"/>
                    </a:cubicBezTo>
                    <a:cubicBezTo>
                      <a:pt x="105719" y="1193687"/>
                      <a:pt x="-10275" y="1358787"/>
                      <a:pt x="732" y="1379954"/>
                    </a:cubicBezTo>
                    <a:cubicBezTo>
                      <a:pt x="11739" y="1401121"/>
                      <a:pt x="135352" y="1330847"/>
                      <a:pt x="219172" y="1197074"/>
                    </a:cubicBezTo>
                    <a:cubicBezTo>
                      <a:pt x="302992" y="1063301"/>
                      <a:pt x="435072" y="741567"/>
                      <a:pt x="503652" y="577314"/>
                    </a:cubicBezTo>
                    <a:cubicBezTo>
                      <a:pt x="572232" y="413061"/>
                      <a:pt x="604405" y="298761"/>
                      <a:pt x="630652" y="211554"/>
                    </a:cubicBezTo>
                    <a:cubicBezTo>
                      <a:pt x="656899" y="124347"/>
                      <a:pt x="696692" y="83707"/>
                      <a:pt x="661132" y="54074"/>
                    </a:cubicBezTo>
                    <a:cubicBezTo>
                      <a:pt x="625572" y="24441"/>
                      <a:pt x="474865" y="-48373"/>
                      <a:pt x="412212" y="48994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3" name="フリーフォーム: 図形 492">
                <a:extLst>
                  <a:ext uri="{FF2B5EF4-FFF2-40B4-BE49-F238E27FC236}">
                    <a16:creationId xmlns:a16="http://schemas.microsoft.com/office/drawing/2014/main" id="{51EDA10B-7216-4E7B-929B-0EA6214F5A87}"/>
                  </a:ext>
                </a:extLst>
              </p:cNvPr>
              <p:cNvSpPr/>
              <p:nvPr/>
            </p:nvSpPr>
            <p:spPr>
              <a:xfrm>
                <a:off x="4631999" y="2970624"/>
                <a:ext cx="2080950" cy="1637878"/>
              </a:xfrm>
              <a:custGeom>
                <a:avLst/>
                <a:gdLst>
                  <a:gd name="connsiteX0" fmla="*/ 1728161 w 2080950"/>
                  <a:gd name="connsiteY0" fmla="*/ 97696 h 1637878"/>
                  <a:gd name="connsiteX1" fmla="*/ 1692601 w 2080950"/>
                  <a:gd name="connsiteY1" fmla="*/ 681896 h 1637878"/>
                  <a:gd name="connsiteX2" fmla="*/ 1260801 w 2080950"/>
                  <a:gd name="connsiteY2" fmla="*/ 1459136 h 1637878"/>
                  <a:gd name="connsiteX3" fmla="*/ 747721 w 2080950"/>
                  <a:gd name="connsiteY3" fmla="*/ 1606456 h 1637878"/>
                  <a:gd name="connsiteX4" fmla="*/ 6041 w 2080950"/>
                  <a:gd name="connsiteY4" fmla="*/ 1626776 h 1637878"/>
                  <a:gd name="connsiteX5" fmla="*/ 1184601 w 2080950"/>
                  <a:gd name="connsiteY5" fmla="*/ 1469296 h 1637878"/>
                  <a:gd name="connsiteX6" fmla="*/ 1946601 w 2080950"/>
                  <a:gd name="connsiteY6" fmla="*/ 661576 h 1637878"/>
                  <a:gd name="connsiteX7" fmla="*/ 2058361 w 2080950"/>
                  <a:gd name="connsiteY7" fmla="*/ 57056 h 1637878"/>
                  <a:gd name="connsiteX8" fmla="*/ 1728161 w 2080950"/>
                  <a:gd name="connsiteY8" fmla="*/ 97696 h 1637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0950" h="1637878">
                    <a:moveTo>
                      <a:pt x="1728161" y="97696"/>
                    </a:moveTo>
                    <a:cubicBezTo>
                      <a:pt x="1667201" y="201836"/>
                      <a:pt x="1770494" y="454989"/>
                      <a:pt x="1692601" y="681896"/>
                    </a:cubicBezTo>
                    <a:cubicBezTo>
                      <a:pt x="1614708" y="908803"/>
                      <a:pt x="1418281" y="1305043"/>
                      <a:pt x="1260801" y="1459136"/>
                    </a:cubicBezTo>
                    <a:cubicBezTo>
                      <a:pt x="1103321" y="1613229"/>
                      <a:pt x="956848" y="1578516"/>
                      <a:pt x="747721" y="1606456"/>
                    </a:cubicBezTo>
                    <a:cubicBezTo>
                      <a:pt x="538594" y="1634396"/>
                      <a:pt x="-66772" y="1649636"/>
                      <a:pt x="6041" y="1626776"/>
                    </a:cubicBezTo>
                    <a:cubicBezTo>
                      <a:pt x="78854" y="1603916"/>
                      <a:pt x="861174" y="1630163"/>
                      <a:pt x="1184601" y="1469296"/>
                    </a:cubicBezTo>
                    <a:cubicBezTo>
                      <a:pt x="1508028" y="1308429"/>
                      <a:pt x="1800974" y="896949"/>
                      <a:pt x="1946601" y="661576"/>
                    </a:cubicBezTo>
                    <a:cubicBezTo>
                      <a:pt x="2092228" y="426203"/>
                      <a:pt x="2101541" y="152729"/>
                      <a:pt x="2058361" y="57056"/>
                    </a:cubicBezTo>
                    <a:cubicBezTo>
                      <a:pt x="2015181" y="-38617"/>
                      <a:pt x="1789121" y="-6444"/>
                      <a:pt x="1728161" y="97696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A06DE560-7B93-4B47-9C49-1B51112853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27" t="8895" r="28826" b="9330"/>
            <a:stretch/>
          </p:blipFill>
          <p:spPr bwMode="auto">
            <a:xfrm>
              <a:off x="5789557" y="6151638"/>
              <a:ext cx="616358" cy="640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129B9F10-C790-4721-9661-A1ADF5D3938E}"/>
                </a:ext>
              </a:extLst>
            </p:cNvPr>
            <p:cNvSpPr/>
            <p:nvPr/>
          </p:nvSpPr>
          <p:spPr>
            <a:xfrm>
              <a:off x="4120544" y="4669330"/>
              <a:ext cx="3588408" cy="85024"/>
            </a:xfrm>
            <a:custGeom>
              <a:avLst/>
              <a:gdLst>
                <a:gd name="connsiteX0" fmla="*/ 12240 w 3588408"/>
                <a:gd name="connsiteY0" fmla="*/ 67776 h 85024"/>
                <a:gd name="connsiteX1" fmla="*/ 88440 w 3588408"/>
                <a:gd name="connsiteY1" fmla="*/ 67776 h 85024"/>
                <a:gd name="connsiteX2" fmla="*/ 1087507 w 3588408"/>
                <a:gd name="connsiteY2" fmla="*/ 84709 h 85024"/>
                <a:gd name="connsiteX3" fmla="*/ 2552240 w 3588408"/>
                <a:gd name="connsiteY3" fmla="*/ 50842 h 85024"/>
                <a:gd name="connsiteX4" fmla="*/ 3458173 w 3588408"/>
                <a:gd name="connsiteY4" fmla="*/ 42 h 85024"/>
                <a:gd name="connsiteX5" fmla="*/ 3263440 w 3588408"/>
                <a:gd name="connsiteY5" fmla="*/ 42376 h 85024"/>
                <a:gd name="connsiteX6" fmla="*/ 528707 w 3588408"/>
                <a:gd name="connsiteY6" fmla="*/ 59309 h 85024"/>
                <a:gd name="connsiteX7" fmla="*/ 12240 w 3588408"/>
                <a:gd name="connsiteY7" fmla="*/ 67776 h 85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8408" h="85024">
                  <a:moveTo>
                    <a:pt x="12240" y="67776"/>
                  </a:moveTo>
                  <a:cubicBezTo>
                    <a:pt x="-39266" y="66365"/>
                    <a:pt x="88440" y="67776"/>
                    <a:pt x="88440" y="67776"/>
                  </a:cubicBezTo>
                  <a:cubicBezTo>
                    <a:pt x="267651" y="70598"/>
                    <a:pt x="676874" y="87531"/>
                    <a:pt x="1087507" y="84709"/>
                  </a:cubicBezTo>
                  <a:cubicBezTo>
                    <a:pt x="1498140" y="81887"/>
                    <a:pt x="2157129" y="64953"/>
                    <a:pt x="2552240" y="50842"/>
                  </a:cubicBezTo>
                  <a:cubicBezTo>
                    <a:pt x="2947351" y="36731"/>
                    <a:pt x="3339640" y="1453"/>
                    <a:pt x="3458173" y="42"/>
                  </a:cubicBezTo>
                  <a:cubicBezTo>
                    <a:pt x="3576706" y="-1369"/>
                    <a:pt x="3751684" y="32498"/>
                    <a:pt x="3263440" y="42376"/>
                  </a:cubicBezTo>
                  <a:cubicBezTo>
                    <a:pt x="2775196" y="52254"/>
                    <a:pt x="528707" y="59309"/>
                    <a:pt x="528707" y="59309"/>
                  </a:cubicBezTo>
                  <a:lnTo>
                    <a:pt x="12240" y="67776"/>
                  </a:ln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4" name="フリーフォーム: 図形 483">
              <a:extLst>
                <a:ext uri="{FF2B5EF4-FFF2-40B4-BE49-F238E27FC236}">
                  <a16:creationId xmlns:a16="http://schemas.microsoft.com/office/drawing/2014/main" id="{105C9FAF-53D4-448B-8EEE-1E49AE9D18AD}"/>
                </a:ext>
              </a:extLst>
            </p:cNvPr>
            <p:cNvSpPr/>
            <p:nvPr/>
          </p:nvSpPr>
          <p:spPr>
            <a:xfrm flipH="1">
              <a:off x="4809066" y="5417892"/>
              <a:ext cx="2593182" cy="94656"/>
            </a:xfrm>
            <a:custGeom>
              <a:avLst/>
              <a:gdLst>
                <a:gd name="connsiteX0" fmla="*/ 12240 w 3588408"/>
                <a:gd name="connsiteY0" fmla="*/ 67776 h 85024"/>
                <a:gd name="connsiteX1" fmla="*/ 88440 w 3588408"/>
                <a:gd name="connsiteY1" fmla="*/ 67776 h 85024"/>
                <a:gd name="connsiteX2" fmla="*/ 1087507 w 3588408"/>
                <a:gd name="connsiteY2" fmla="*/ 84709 h 85024"/>
                <a:gd name="connsiteX3" fmla="*/ 2552240 w 3588408"/>
                <a:gd name="connsiteY3" fmla="*/ 50842 h 85024"/>
                <a:gd name="connsiteX4" fmla="*/ 3458173 w 3588408"/>
                <a:gd name="connsiteY4" fmla="*/ 42 h 85024"/>
                <a:gd name="connsiteX5" fmla="*/ 3263440 w 3588408"/>
                <a:gd name="connsiteY5" fmla="*/ 42376 h 85024"/>
                <a:gd name="connsiteX6" fmla="*/ 528707 w 3588408"/>
                <a:gd name="connsiteY6" fmla="*/ 59309 h 85024"/>
                <a:gd name="connsiteX7" fmla="*/ 12240 w 3588408"/>
                <a:gd name="connsiteY7" fmla="*/ 67776 h 85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8408" h="85024">
                  <a:moveTo>
                    <a:pt x="12240" y="67776"/>
                  </a:moveTo>
                  <a:cubicBezTo>
                    <a:pt x="-39266" y="66365"/>
                    <a:pt x="88440" y="67776"/>
                    <a:pt x="88440" y="67776"/>
                  </a:cubicBezTo>
                  <a:cubicBezTo>
                    <a:pt x="267651" y="70598"/>
                    <a:pt x="676874" y="87531"/>
                    <a:pt x="1087507" y="84709"/>
                  </a:cubicBezTo>
                  <a:cubicBezTo>
                    <a:pt x="1498140" y="81887"/>
                    <a:pt x="2157129" y="64953"/>
                    <a:pt x="2552240" y="50842"/>
                  </a:cubicBezTo>
                  <a:cubicBezTo>
                    <a:pt x="2947351" y="36731"/>
                    <a:pt x="3339640" y="1453"/>
                    <a:pt x="3458173" y="42"/>
                  </a:cubicBezTo>
                  <a:cubicBezTo>
                    <a:pt x="3576706" y="-1369"/>
                    <a:pt x="3751684" y="32498"/>
                    <a:pt x="3263440" y="42376"/>
                  </a:cubicBezTo>
                  <a:cubicBezTo>
                    <a:pt x="2775196" y="52254"/>
                    <a:pt x="528707" y="59309"/>
                    <a:pt x="528707" y="59309"/>
                  </a:cubicBezTo>
                  <a:lnTo>
                    <a:pt x="12240" y="67776"/>
                  </a:ln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E83D2D2A-C145-423F-B9C5-0851C32006E9}"/>
                </a:ext>
              </a:extLst>
            </p:cNvPr>
            <p:cNvSpPr txBox="1"/>
            <p:nvPr/>
          </p:nvSpPr>
          <p:spPr>
            <a:xfrm>
              <a:off x="4934707" y="5681839"/>
              <a:ext cx="2353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>
                  <a:solidFill>
                    <a:srgbClr val="FF0000"/>
                  </a:solidFill>
                  <a:latin typeface="HGS創英ﾌﾟﾚｾﾞﾝｽEB" panose="02020800000000000000" pitchFamily="18" charset="-128"/>
                  <a:ea typeface="HGS創英ﾌﾟﾚｾﾞﾝｽEB" panose="02020800000000000000" pitchFamily="18" charset="-128"/>
                </a:rPr>
                <a:t>C/W</a:t>
              </a:r>
              <a:r>
                <a:rPr kumimoji="1" lang="ja-JP" altLang="en-US" dirty="0">
                  <a:solidFill>
                    <a:srgbClr val="FF0000"/>
                  </a:solidFill>
                  <a:latin typeface="HGS創英ﾌﾟﾚｾﾞﾝｽEB" panose="02020800000000000000" pitchFamily="18" charset="-128"/>
                  <a:ea typeface="HGS創英ﾌﾟﾚｾﾞﾝｽEB" panose="02020800000000000000" pitchFamily="18" charset="-128"/>
                </a:rPr>
                <a:t>：</a:t>
              </a:r>
              <a:r>
                <a:rPr kumimoji="1" lang="en-US" altLang="ja-JP" dirty="0">
                  <a:solidFill>
                    <a:srgbClr val="FF0000"/>
                  </a:solidFill>
                  <a:latin typeface="HGS創英ﾌﾟﾚｾﾞﾝｽEB" panose="02020800000000000000" pitchFamily="18" charset="-128"/>
                  <a:ea typeface="HGS創英ﾌﾟﾚｾﾞﾝｽEB" panose="02020800000000000000" pitchFamily="18" charset="-128"/>
                </a:rPr>
                <a:t>First Time KISS</a:t>
              </a:r>
              <a:endParaRPr kumimoji="1" lang="ja-JP" altLang="en-US" dirty="0">
                <a:solidFill>
                  <a:srgbClr val="FF0000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endParaRPr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412184A9-9CE6-4DEF-BD93-8C02D763EBC6}"/>
                </a:ext>
              </a:extLst>
            </p:cNvPr>
            <p:cNvSpPr/>
            <p:nvPr/>
          </p:nvSpPr>
          <p:spPr>
            <a:xfrm>
              <a:off x="4900132" y="6002069"/>
              <a:ext cx="2374452" cy="142021"/>
            </a:xfrm>
            <a:custGeom>
              <a:avLst/>
              <a:gdLst>
                <a:gd name="connsiteX0" fmla="*/ 2372735 w 2374452"/>
                <a:gd name="connsiteY0" fmla="*/ 23256 h 142021"/>
                <a:gd name="connsiteX1" fmla="*/ 1424468 w 2374452"/>
                <a:gd name="connsiteY1" fmla="*/ 6323 h 142021"/>
                <a:gd name="connsiteX2" fmla="*/ 645535 w 2374452"/>
                <a:gd name="connsiteY2" fmla="*/ 141789 h 142021"/>
                <a:gd name="connsiteX3" fmla="*/ 2068 w 2374452"/>
                <a:gd name="connsiteY3" fmla="*/ 40189 h 142021"/>
                <a:gd name="connsiteX4" fmla="*/ 450801 w 2374452"/>
                <a:gd name="connsiteY4" fmla="*/ 90989 h 142021"/>
                <a:gd name="connsiteX5" fmla="*/ 738668 w 2374452"/>
                <a:gd name="connsiteY5" fmla="*/ 90989 h 142021"/>
                <a:gd name="connsiteX6" fmla="*/ 1178935 w 2374452"/>
                <a:gd name="connsiteY6" fmla="*/ 31723 h 142021"/>
                <a:gd name="connsiteX7" fmla="*/ 2372735 w 2374452"/>
                <a:gd name="connsiteY7" fmla="*/ 23256 h 14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4452" h="142021">
                  <a:moveTo>
                    <a:pt x="2372735" y="23256"/>
                  </a:moveTo>
                  <a:cubicBezTo>
                    <a:pt x="2413657" y="19023"/>
                    <a:pt x="1712335" y="-13432"/>
                    <a:pt x="1424468" y="6323"/>
                  </a:cubicBezTo>
                  <a:cubicBezTo>
                    <a:pt x="1136601" y="26078"/>
                    <a:pt x="882602" y="136145"/>
                    <a:pt x="645535" y="141789"/>
                  </a:cubicBezTo>
                  <a:cubicBezTo>
                    <a:pt x="408468" y="147433"/>
                    <a:pt x="34524" y="48656"/>
                    <a:pt x="2068" y="40189"/>
                  </a:cubicBezTo>
                  <a:cubicBezTo>
                    <a:pt x="-30388" y="31722"/>
                    <a:pt x="328034" y="82522"/>
                    <a:pt x="450801" y="90989"/>
                  </a:cubicBezTo>
                  <a:cubicBezTo>
                    <a:pt x="573568" y="99456"/>
                    <a:pt x="617312" y="100867"/>
                    <a:pt x="738668" y="90989"/>
                  </a:cubicBezTo>
                  <a:cubicBezTo>
                    <a:pt x="860024" y="81111"/>
                    <a:pt x="913646" y="43012"/>
                    <a:pt x="1178935" y="31723"/>
                  </a:cubicBezTo>
                  <a:cubicBezTo>
                    <a:pt x="1444224" y="20434"/>
                    <a:pt x="2331813" y="27489"/>
                    <a:pt x="2372735" y="23256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53E539BE-57E5-47DE-96A0-7DEB30221C54}"/>
                </a:ext>
              </a:extLst>
            </p:cNvPr>
            <p:cNvSpPr txBox="1"/>
            <p:nvPr/>
          </p:nvSpPr>
          <p:spPr>
            <a:xfrm>
              <a:off x="4658530" y="5149210"/>
              <a:ext cx="28825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spc="-150" dirty="0">
                  <a:solidFill>
                    <a:srgbClr val="FF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ＴＢＳ系ドラマ「半沢直樹 </a:t>
              </a:r>
              <a:r>
                <a:rPr kumimoji="1" lang="en-US" altLang="ja-JP" sz="1400" spc="-150" dirty="0">
                  <a:solidFill>
                    <a:srgbClr val="FF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3</a:t>
              </a:r>
              <a:r>
                <a:rPr kumimoji="1" lang="ja-JP" altLang="en-US" sz="1400" spc="-150" dirty="0">
                  <a:solidFill>
                    <a:srgbClr val="FF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」主題歌</a:t>
              </a:r>
            </a:p>
          </p:txBody>
        </p:sp>
        <p:sp>
          <p:nvSpPr>
            <p:cNvPr id="509" name="フリーフォーム: 図形 508">
              <a:extLst>
                <a:ext uri="{FF2B5EF4-FFF2-40B4-BE49-F238E27FC236}">
                  <a16:creationId xmlns:a16="http://schemas.microsoft.com/office/drawing/2014/main" id="{46927FFB-546F-4E74-BDFD-96343A3807F5}"/>
                </a:ext>
              </a:extLst>
            </p:cNvPr>
            <p:cNvSpPr/>
            <p:nvPr/>
          </p:nvSpPr>
          <p:spPr>
            <a:xfrm flipV="1">
              <a:off x="4900132" y="5621069"/>
              <a:ext cx="2374452" cy="142021"/>
            </a:xfrm>
            <a:custGeom>
              <a:avLst/>
              <a:gdLst>
                <a:gd name="connsiteX0" fmla="*/ 2372735 w 2374452"/>
                <a:gd name="connsiteY0" fmla="*/ 23256 h 142021"/>
                <a:gd name="connsiteX1" fmla="*/ 1424468 w 2374452"/>
                <a:gd name="connsiteY1" fmla="*/ 6323 h 142021"/>
                <a:gd name="connsiteX2" fmla="*/ 645535 w 2374452"/>
                <a:gd name="connsiteY2" fmla="*/ 141789 h 142021"/>
                <a:gd name="connsiteX3" fmla="*/ 2068 w 2374452"/>
                <a:gd name="connsiteY3" fmla="*/ 40189 h 142021"/>
                <a:gd name="connsiteX4" fmla="*/ 450801 w 2374452"/>
                <a:gd name="connsiteY4" fmla="*/ 90989 h 142021"/>
                <a:gd name="connsiteX5" fmla="*/ 738668 w 2374452"/>
                <a:gd name="connsiteY5" fmla="*/ 90989 h 142021"/>
                <a:gd name="connsiteX6" fmla="*/ 1178935 w 2374452"/>
                <a:gd name="connsiteY6" fmla="*/ 31723 h 142021"/>
                <a:gd name="connsiteX7" fmla="*/ 2372735 w 2374452"/>
                <a:gd name="connsiteY7" fmla="*/ 23256 h 14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4452" h="142021">
                  <a:moveTo>
                    <a:pt x="2372735" y="23256"/>
                  </a:moveTo>
                  <a:cubicBezTo>
                    <a:pt x="2413657" y="19023"/>
                    <a:pt x="1712335" y="-13432"/>
                    <a:pt x="1424468" y="6323"/>
                  </a:cubicBezTo>
                  <a:cubicBezTo>
                    <a:pt x="1136601" y="26078"/>
                    <a:pt x="882602" y="136145"/>
                    <a:pt x="645535" y="141789"/>
                  </a:cubicBezTo>
                  <a:cubicBezTo>
                    <a:pt x="408468" y="147433"/>
                    <a:pt x="34524" y="48656"/>
                    <a:pt x="2068" y="40189"/>
                  </a:cubicBezTo>
                  <a:cubicBezTo>
                    <a:pt x="-30388" y="31722"/>
                    <a:pt x="328034" y="82522"/>
                    <a:pt x="450801" y="90989"/>
                  </a:cubicBezTo>
                  <a:cubicBezTo>
                    <a:pt x="573568" y="99456"/>
                    <a:pt x="617312" y="100867"/>
                    <a:pt x="738668" y="90989"/>
                  </a:cubicBezTo>
                  <a:cubicBezTo>
                    <a:pt x="860024" y="81111"/>
                    <a:pt x="913646" y="43012"/>
                    <a:pt x="1178935" y="31723"/>
                  </a:cubicBezTo>
                  <a:cubicBezTo>
                    <a:pt x="1444224" y="20434"/>
                    <a:pt x="2331813" y="27489"/>
                    <a:pt x="2372735" y="23256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EDAE025F-F642-4286-80DB-08F16756AC99}"/>
                </a:ext>
              </a:extLst>
            </p:cNvPr>
            <p:cNvSpPr/>
            <p:nvPr/>
          </p:nvSpPr>
          <p:spPr>
            <a:xfrm>
              <a:off x="4237549" y="4868333"/>
              <a:ext cx="3700217" cy="122822"/>
            </a:xfrm>
            <a:custGeom>
              <a:avLst/>
              <a:gdLst>
                <a:gd name="connsiteX0" fmla="*/ 18 w 3700217"/>
                <a:gd name="connsiteY0" fmla="*/ 0 h 122822"/>
                <a:gd name="connsiteX1" fmla="*/ 601151 w 3700217"/>
                <a:gd name="connsiteY1" fmla="*/ 33867 h 122822"/>
                <a:gd name="connsiteX2" fmla="*/ 3653384 w 3700217"/>
                <a:gd name="connsiteY2" fmla="*/ 122767 h 122822"/>
                <a:gd name="connsiteX3" fmla="*/ 2374918 w 3700217"/>
                <a:gd name="connsiteY3" fmla="*/ 46567 h 122822"/>
                <a:gd name="connsiteX4" fmla="*/ 1320818 w 3700217"/>
                <a:gd name="connsiteY4" fmla="*/ 8467 h 122822"/>
                <a:gd name="connsiteX5" fmla="*/ 757784 w 3700217"/>
                <a:gd name="connsiteY5" fmla="*/ 71967 h 122822"/>
                <a:gd name="connsiteX6" fmla="*/ 18 w 3700217"/>
                <a:gd name="connsiteY6" fmla="*/ 0 h 122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217" h="122822">
                  <a:moveTo>
                    <a:pt x="18" y="0"/>
                  </a:moveTo>
                  <a:cubicBezTo>
                    <a:pt x="-3863" y="6703"/>
                    <a:pt x="601151" y="33867"/>
                    <a:pt x="601151" y="33867"/>
                  </a:cubicBezTo>
                  <a:lnTo>
                    <a:pt x="3653384" y="122767"/>
                  </a:lnTo>
                  <a:cubicBezTo>
                    <a:pt x="3949012" y="124884"/>
                    <a:pt x="2763679" y="65617"/>
                    <a:pt x="2374918" y="46567"/>
                  </a:cubicBezTo>
                  <a:cubicBezTo>
                    <a:pt x="1986157" y="27517"/>
                    <a:pt x="1590340" y="4234"/>
                    <a:pt x="1320818" y="8467"/>
                  </a:cubicBezTo>
                  <a:cubicBezTo>
                    <a:pt x="1051296" y="12700"/>
                    <a:pt x="975801" y="73378"/>
                    <a:pt x="757784" y="71967"/>
                  </a:cubicBezTo>
                  <a:cubicBezTo>
                    <a:pt x="539767" y="70556"/>
                    <a:pt x="276242" y="35278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1B5CB4F1-6B16-45A3-AC2B-76C6F813F2F1}"/>
                </a:ext>
              </a:extLst>
            </p:cNvPr>
            <p:cNvGrpSpPr/>
            <p:nvPr/>
          </p:nvGrpSpPr>
          <p:grpSpPr>
            <a:xfrm>
              <a:off x="4118440" y="5189512"/>
              <a:ext cx="3953212" cy="314485"/>
              <a:chOff x="4099190" y="5697570"/>
              <a:chExt cx="3953212" cy="314485"/>
            </a:xfrm>
          </p:grpSpPr>
          <p:grpSp>
            <p:nvGrpSpPr>
              <p:cNvPr id="510" name="グループ化 509">
                <a:extLst>
                  <a:ext uri="{FF2B5EF4-FFF2-40B4-BE49-F238E27FC236}">
                    <a16:creationId xmlns:a16="http://schemas.microsoft.com/office/drawing/2014/main" id="{D0C82511-AB09-4DDC-8463-CA978CCF538C}"/>
                  </a:ext>
                </a:extLst>
              </p:cNvPr>
              <p:cNvGrpSpPr/>
              <p:nvPr/>
            </p:nvGrpSpPr>
            <p:grpSpPr>
              <a:xfrm rot="19800000">
                <a:off x="7228053" y="5697570"/>
                <a:ext cx="824349" cy="314485"/>
                <a:chOff x="5520962" y="3444683"/>
                <a:chExt cx="1157405" cy="441544"/>
              </a:xfrm>
            </p:grpSpPr>
            <p:sp>
              <p:nvSpPr>
                <p:cNvPr id="511" name="フリーフォーム: 図形 510">
                  <a:extLst>
                    <a:ext uri="{FF2B5EF4-FFF2-40B4-BE49-F238E27FC236}">
                      <a16:creationId xmlns:a16="http://schemas.microsoft.com/office/drawing/2014/main" id="{F0E4DCAF-B8B6-4535-8612-59287774C7A7}"/>
                    </a:ext>
                  </a:extLst>
                </p:cNvPr>
                <p:cNvSpPr/>
                <p:nvPr/>
              </p:nvSpPr>
              <p:spPr>
                <a:xfrm>
                  <a:off x="5550621" y="3450067"/>
                  <a:ext cx="1127746" cy="412553"/>
                </a:xfrm>
                <a:custGeom>
                  <a:avLst/>
                  <a:gdLst>
                    <a:gd name="connsiteX0" fmla="*/ 1396 w 1127746"/>
                    <a:gd name="connsiteY0" fmla="*/ 100 h 412553"/>
                    <a:gd name="connsiteX1" fmla="*/ 100879 w 1127746"/>
                    <a:gd name="connsiteY1" fmla="*/ 55133 h 412553"/>
                    <a:gd name="connsiteX2" fmla="*/ 263862 w 1127746"/>
                    <a:gd name="connsiteY2" fmla="*/ 82650 h 412553"/>
                    <a:gd name="connsiteX3" fmla="*/ 390862 w 1127746"/>
                    <a:gd name="connsiteY3" fmla="*/ 93233 h 412553"/>
                    <a:gd name="connsiteX4" fmla="*/ 462829 w 1127746"/>
                    <a:gd name="connsiteY4" fmla="*/ 80533 h 412553"/>
                    <a:gd name="connsiteX5" fmla="*/ 507279 w 1127746"/>
                    <a:gd name="connsiteY5" fmla="*/ 108050 h 412553"/>
                    <a:gd name="connsiteX6" fmla="*/ 551729 w 1127746"/>
                    <a:gd name="connsiteY6" fmla="*/ 154616 h 412553"/>
                    <a:gd name="connsiteX7" fmla="*/ 600412 w 1127746"/>
                    <a:gd name="connsiteY7" fmla="*/ 150383 h 412553"/>
                    <a:gd name="connsiteX8" fmla="*/ 680846 w 1127746"/>
                    <a:gd name="connsiteY8" fmla="*/ 122866 h 412553"/>
                    <a:gd name="connsiteX9" fmla="*/ 763396 w 1127746"/>
                    <a:gd name="connsiteY9" fmla="*/ 135566 h 412553"/>
                    <a:gd name="connsiteX10" fmla="*/ 822662 w 1127746"/>
                    <a:gd name="connsiteY10" fmla="*/ 163083 h 412553"/>
                    <a:gd name="connsiteX11" fmla="*/ 892512 w 1127746"/>
                    <a:gd name="connsiteY11" fmla="*/ 188483 h 412553"/>
                    <a:gd name="connsiteX12" fmla="*/ 962362 w 1127746"/>
                    <a:gd name="connsiteY12" fmla="*/ 194833 h 412553"/>
                    <a:gd name="connsiteX13" fmla="*/ 1038562 w 1127746"/>
                    <a:gd name="connsiteY13" fmla="*/ 175783 h 412553"/>
                    <a:gd name="connsiteX14" fmla="*/ 1085129 w 1127746"/>
                    <a:gd name="connsiteY14" fmla="*/ 167316 h 412553"/>
                    <a:gd name="connsiteX15" fmla="*/ 1087246 w 1127746"/>
                    <a:gd name="connsiteY15" fmla="*/ 186366 h 412553"/>
                    <a:gd name="connsiteX16" fmla="*/ 1127462 w 1127746"/>
                    <a:gd name="connsiteY16" fmla="*/ 213883 h 412553"/>
                    <a:gd name="connsiteX17" fmla="*/ 1063962 w 1127746"/>
                    <a:gd name="connsiteY17" fmla="*/ 222350 h 412553"/>
                    <a:gd name="connsiteX18" fmla="*/ 972946 w 1127746"/>
                    <a:gd name="connsiteY18" fmla="*/ 281616 h 412553"/>
                    <a:gd name="connsiteX19" fmla="*/ 877696 w 1127746"/>
                    <a:gd name="connsiteY19" fmla="*/ 345116 h 412553"/>
                    <a:gd name="connsiteX20" fmla="*/ 733762 w 1127746"/>
                    <a:gd name="connsiteY20" fmla="*/ 406500 h 412553"/>
                    <a:gd name="connsiteX21" fmla="*/ 598296 w 1127746"/>
                    <a:gd name="connsiteY21" fmla="*/ 408616 h 412553"/>
                    <a:gd name="connsiteX22" fmla="*/ 507279 w 1127746"/>
                    <a:gd name="connsiteY22" fmla="*/ 391683 h 412553"/>
                    <a:gd name="connsiteX23" fmla="*/ 342179 w 1127746"/>
                    <a:gd name="connsiteY23" fmla="*/ 338766 h 412553"/>
                    <a:gd name="connsiteX24" fmla="*/ 251162 w 1127746"/>
                    <a:gd name="connsiteY24" fmla="*/ 307016 h 412553"/>
                    <a:gd name="connsiteX25" fmla="*/ 160146 w 1127746"/>
                    <a:gd name="connsiteY25" fmla="*/ 237166 h 412553"/>
                    <a:gd name="connsiteX26" fmla="*/ 102996 w 1127746"/>
                    <a:gd name="connsiteY26" fmla="*/ 167316 h 412553"/>
                    <a:gd name="connsiteX27" fmla="*/ 45846 w 1127746"/>
                    <a:gd name="connsiteY27" fmla="*/ 69950 h 412553"/>
                    <a:gd name="connsiteX28" fmla="*/ 1396 w 1127746"/>
                    <a:gd name="connsiteY28" fmla="*/ 100 h 412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127746" h="412553">
                      <a:moveTo>
                        <a:pt x="1396" y="100"/>
                      </a:moveTo>
                      <a:cubicBezTo>
                        <a:pt x="10568" y="-2370"/>
                        <a:pt x="57135" y="41375"/>
                        <a:pt x="100879" y="55133"/>
                      </a:cubicBezTo>
                      <a:cubicBezTo>
                        <a:pt x="144623" y="68891"/>
                        <a:pt x="215532" y="76300"/>
                        <a:pt x="263862" y="82650"/>
                      </a:cubicBezTo>
                      <a:cubicBezTo>
                        <a:pt x="312192" y="89000"/>
                        <a:pt x="357701" y="93586"/>
                        <a:pt x="390862" y="93233"/>
                      </a:cubicBezTo>
                      <a:cubicBezTo>
                        <a:pt x="424023" y="92880"/>
                        <a:pt x="443426" y="78064"/>
                        <a:pt x="462829" y="80533"/>
                      </a:cubicBezTo>
                      <a:cubicBezTo>
                        <a:pt x="482232" y="83002"/>
                        <a:pt x="492462" y="95703"/>
                        <a:pt x="507279" y="108050"/>
                      </a:cubicBezTo>
                      <a:cubicBezTo>
                        <a:pt x="522096" y="120397"/>
                        <a:pt x="536207" y="147561"/>
                        <a:pt x="551729" y="154616"/>
                      </a:cubicBezTo>
                      <a:cubicBezTo>
                        <a:pt x="567251" y="161671"/>
                        <a:pt x="578893" y="155675"/>
                        <a:pt x="600412" y="150383"/>
                      </a:cubicBezTo>
                      <a:cubicBezTo>
                        <a:pt x="621931" y="145091"/>
                        <a:pt x="653682" y="125335"/>
                        <a:pt x="680846" y="122866"/>
                      </a:cubicBezTo>
                      <a:cubicBezTo>
                        <a:pt x="708010" y="120397"/>
                        <a:pt x="739760" y="128863"/>
                        <a:pt x="763396" y="135566"/>
                      </a:cubicBezTo>
                      <a:cubicBezTo>
                        <a:pt x="787032" y="142269"/>
                        <a:pt x="801143" y="154264"/>
                        <a:pt x="822662" y="163083"/>
                      </a:cubicBezTo>
                      <a:cubicBezTo>
                        <a:pt x="844181" y="171903"/>
                        <a:pt x="869229" y="183191"/>
                        <a:pt x="892512" y="188483"/>
                      </a:cubicBezTo>
                      <a:cubicBezTo>
                        <a:pt x="915795" y="193775"/>
                        <a:pt x="938020" y="196950"/>
                        <a:pt x="962362" y="194833"/>
                      </a:cubicBezTo>
                      <a:cubicBezTo>
                        <a:pt x="986704" y="192716"/>
                        <a:pt x="1018101" y="180369"/>
                        <a:pt x="1038562" y="175783"/>
                      </a:cubicBezTo>
                      <a:cubicBezTo>
                        <a:pt x="1059023" y="171197"/>
                        <a:pt x="1077015" y="165552"/>
                        <a:pt x="1085129" y="167316"/>
                      </a:cubicBezTo>
                      <a:cubicBezTo>
                        <a:pt x="1093243" y="169080"/>
                        <a:pt x="1080190" y="178605"/>
                        <a:pt x="1087246" y="186366"/>
                      </a:cubicBezTo>
                      <a:cubicBezTo>
                        <a:pt x="1094302" y="194127"/>
                        <a:pt x="1131343" y="207886"/>
                        <a:pt x="1127462" y="213883"/>
                      </a:cubicBezTo>
                      <a:cubicBezTo>
                        <a:pt x="1123581" y="219880"/>
                        <a:pt x="1089715" y="211061"/>
                        <a:pt x="1063962" y="222350"/>
                      </a:cubicBezTo>
                      <a:cubicBezTo>
                        <a:pt x="1038209" y="233639"/>
                        <a:pt x="972946" y="281616"/>
                        <a:pt x="972946" y="281616"/>
                      </a:cubicBezTo>
                      <a:cubicBezTo>
                        <a:pt x="941902" y="302077"/>
                        <a:pt x="917560" y="324302"/>
                        <a:pt x="877696" y="345116"/>
                      </a:cubicBezTo>
                      <a:cubicBezTo>
                        <a:pt x="837832" y="365930"/>
                        <a:pt x="780329" y="395917"/>
                        <a:pt x="733762" y="406500"/>
                      </a:cubicBezTo>
                      <a:cubicBezTo>
                        <a:pt x="687195" y="417083"/>
                        <a:pt x="636043" y="411085"/>
                        <a:pt x="598296" y="408616"/>
                      </a:cubicBezTo>
                      <a:cubicBezTo>
                        <a:pt x="560549" y="406147"/>
                        <a:pt x="549965" y="403325"/>
                        <a:pt x="507279" y="391683"/>
                      </a:cubicBezTo>
                      <a:cubicBezTo>
                        <a:pt x="464593" y="380041"/>
                        <a:pt x="384865" y="352877"/>
                        <a:pt x="342179" y="338766"/>
                      </a:cubicBezTo>
                      <a:cubicBezTo>
                        <a:pt x="299493" y="324655"/>
                        <a:pt x="281501" y="323949"/>
                        <a:pt x="251162" y="307016"/>
                      </a:cubicBezTo>
                      <a:cubicBezTo>
                        <a:pt x="220823" y="290083"/>
                        <a:pt x="184840" y="260449"/>
                        <a:pt x="160146" y="237166"/>
                      </a:cubicBezTo>
                      <a:cubicBezTo>
                        <a:pt x="135452" y="213883"/>
                        <a:pt x="122046" y="195185"/>
                        <a:pt x="102996" y="167316"/>
                      </a:cubicBezTo>
                      <a:cubicBezTo>
                        <a:pt x="83946" y="139447"/>
                        <a:pt x="61015" y="94997"/>
                        <a:pt x="45846" y="69950"/>
                      </a:cubicBezTo>
                      <a:cubicBezTo>
                        <a:pt x="30677" y="44903"/>
                        <a:pt x="-7776" y="2570"/>
                        <a:pt x="1396" y="100"/>
                      </a:cubicBezTo>
                      <a:close/>
                    </a:path>
                  </a:pathLst>
                </a:custGeom>
                <a:solidFill>
                  <a:srgbClr val="FF0000">
                    <a:alpha val="40000"/>
                  </a:srgbClr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512" name="フリーフォーム: 図形 511">
                  <a:extLst>
                    <a:ext uri="{FF2B5EF4-FFF2-40B4-BE49-F238E27FC236}">
                      <a16:creationId xmlns:a16="http://schemas.microsoft.com/office/drawing/2014/main" id="{E6D26582-4D99-4B3A-B077-0FD6936C9DBE}"/>
                    </a:ext>
                  </a:extLst>
                </p:cNvPr>
                <p:cNvSpPr/>
                <p:nvPr/>
              </p:nvSpPr>
              <p:spPr>
                <a:xfrm>
                  <a:off x="5520962" y="3444683"/>
                  <a:ext cx="59800" cy="84815"/>
                </a:xfrm>
                <a:custGeom>
                  <a:avLst/>
                  <a:gdLst>
                    <a:gd name="connsiteX0" fmla="*/ 21001 w 59800"/>
                    <a:gd name="connsiteY0" fmla="*/ 192 h 84815"/>
                    <a:gd name="connsiteX1" fmla="*/ 46401 w 59800"/>
                    <a:gd name="connsiteY1" fmla="*/ 54167 h 84815"/>
                    <a:gd name="connsiteX2" fmla="*/ 57513 w 59800"/>
                    <a:gd name="connsiteY2" fmla="*/ 82742 h 84815"/>
                    <a:gd name="connsiteX3" fmla="*/ 1951 w 59800"/>
                    <a:gd name="connsiteY3" fmla="*/ 74805 h 84815"/>
                    <a:gd name="connsiteX4" fmla="*/ 21001 w 59800"/>
                    <a:gd name="connsiteY4" fmla="*/ 192 h 84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800" h="84815">
                      <a:moveTo>
                        <a:pt x="21001" y="192"/>
                      </a:moveTo>
                      <a:cubicBezTo>
                        <a:pt x="28409" y="-3248"/>
                        <a:pt x="40316" y="40409"/>
                        <a:pt x="46401" y="54167"/>
                      </a:cubicBezTo>
                      <a:cubicBezTo>
                        <a:pt x="52486" y="67925"/>
                        <a:pt x="64921" y="79302"/>
                        <a:pt x="57513" y="82742"/>
                      </a:cubicBezTo>
                      <a:cubicBezTo>
                        <a:pt x="50105" y="86182"/>
                        <a:pt x="10153" y="86447"/>
                        <a:pt x="1951" y="74805"/>
                      </a:cubicBezTo>
                      <a:cubicBezTo>
                        <a:pt x="-6251" y="63163"/>
                        <a:pt x="13593" y="3632"/>
                        <a:pt x="21001" y="192"/>
                      </a:cubicBezTo>
                      <a:close/>
                    </a:path>
                  </a:pathLst>
                </a:custGeom>
                <a:solidFill>
                  <a:srgbClr val="FF0000">
                    <a:alpha val="50000"/>
                  </a:srgbClr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4" name="フリーフォーム: 図形 513">
                  <a:extLst>
                    <a:ext uri="{FF2B5EF4-FFF2-40B4-BE49-F238E27FC236}">
                      <a16:creationId xmlns:a16="http://schemas.microsoft.com/office/drawing/2014/main" id="{4F3A1CA0-32BC-4782-B586-8ACAE3FB0492}"/>
                    </a:ext>
                  </a:extLst>
                </p:cNvPr>
                <p:cNvSpPr/>
                <p:nvPr/>
              </p:nvSpPr>
              <p:spPr>
                <a:xfrm>
                  <a:off x="6364076" y="3730620"/>
                  <a:ext cx="183300" cy="90501"/>
                </a:xfrm>
                <a:custGeom>
                  <a:avLst/>
                  <a:gdLst>
                    <a:gd name="connsiteX0" fmla="*/ 182774 w 183300"/>
                    <a:gd name="connsiteY0" fmla="*/ 5 h 90501"/>
                    <a:gd name="connsiteX1" fmla="*/ 128799 w 183300"/>
                    <a:gd name="connsiteY1" fmla="*/ 50805 h 90501"/>
                    <a:gd name="connsiteX2" fmla="*/ 212 w 183300"/>
                    <a:gd name="connsiteY2" fmla="*/ 90493 h 90501"/>
                    <a:gd name="connsiteX3" fmla="*/ 100224 w 183300"/>
                    <a:gd name="connsiteY3" fmla="*/ 53980 h 90501"/>
                    <a:gd name="connsiteX4" fmla="*/ 182774 w 183300"/>
                    <a:gd name="connsiteY4" fmla="*/ 5 h 90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3300" h="90501">
                      <a:moveTo>
                        <a:pt x="182774" y="5"/>
                      </a:moveTo>
                      <a:cubicBezTo>
                        <a:pt x="187537" y="-524"/>
                        <a:pt x="159226" y="35724"/>
                        <a:pt x="128799" y="50805"/>
                      </a:cubicBezTo>
                      <a:cubicBezTo>
                        <a:pt x="98372" y="65886"/>
                        <a:pt x="4974" y="89964"/>
                        <a:pt x="212" y="90493"/>
                      </a:cubicBezTo>
                      <a:cubicBezTo>
                        <a:pt x="-4551" y="91022"/>
                        <a:pt x="71914" y="66945"/>
                        <a:pt x="100224" y="53980"/>
                      </a:cubicBezTo>
                      <a:cubicBezTo>
                        <a:pt x="128534" y="41015"/>
                        <a:pt x="178011" y="534"/>
                        <a:pt x="182774" y="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5" name="フリーフォーム: 図形 514">
                  <a:extLst>
                    <a:ext uri="{FF2B5EF4-FFF2-40B4-BE49-F238E27FC236}">
                      <a16:creationId xmlns:a16="http://schemas.microsoft.com/office/drawing/2014/main" id="{BA0124B2-DFA8-432C-8F4C-A62F89C959E7}"/>
                    </a:ext>
                  </a:extLst>
                </p:cNvPr>
                <p:cNvSpPr/>
                <p:nvPr/>
              </p:nvSpPr>
              <p:spPr>
                <a:xfrm>
                  <a:off x="5872041" y="3597191"/>
                  <a:ext cx="518052" cy="103526"/>
                </a:xfrm>
                <a:custGeom>
                  <a:avLst/>
                  <a:gdLst>
                    <a:gd name="connsiteX0" fmla="*/ 122 w 518052"/>
                    <a:gd name="connsiteY0" fmla="*/ 84 h 103526"/>
                    <a:gd name="connsiteX1" fmla="*/ 127122 w 518052"/>
                    <a:gd name="connsiteY1" fmla="*/ 52472 h 103526"/>
                    <a:gd name="connsiteX2" fmla="*/ 355722 w 518052"/>
                    <a:gd name="connsiteY2" fmla="*/ 98509 h 103526"/>
                    <a:gd name="connsiteX3" fmla="*/ 517647 w 518052"/>
                    <a:gd name="connsiteY3" fmla="*/ 92159 h 103526"/>
                    <a:gd name="connsiteX4" fmla="*/ 396997 w 518052"/>
                    <a:gd name="connsiteY4" fmla="*/ 103272 h 103526"/>
                    <a:gd name="connsiteX5" fmla="*/ 246184 w 518052"/>
                    <a:gd name="connsiteY5" fmla="*/ 96922 h 103526"/>
                    <a:gd name="connsiteX6" fmla="*/ 106484 w 518052"/>
                    <a:gd name="connsiteY6" fmla="*/ 65172 h 103526"/>
                    <a:gd name="connsiteX7" fmla="*/ 122 w 518052"/>
                    <a:gd name="connsiteY7" fmla="*/ 84 h 103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8052" h="103526">
                      <a:moveTo>
                        <a:pt x="122" y="84"/>
                      </a:moveTo>
                      <a:cubicBezTo>
                        <a:pt x="3562" y="-2033"/>
                        <a:pt x="67855" y="36068"/>
                        <a:pt x="127122" y="52472"/>
                      </a:cubicBezTo>
                      <a:cubicBezTo>
                        <a:pt x="186389" y="68876"/>
                        <a:pt x="290635" y="91895"/>
                        <a:pt x="355722" y="98509"/>
                      </a:cubicBezTo>
                      <a:cubicBezTo>
                        <a:pt x="420810" y="105124"/>
                        <a:pt x="510768" y="91365"/>
                        <a:pt x="517647" y="92159"/>
                      </a:cubicBezTo>
                      <a:cubicBezTo>
                        <a:pt x="524526" y="92953"/>
                        <a:pt x="442241" y="102478"/>
                        <a:pt x="396997" y="103272"/>
                      </a:cubicBezTo>
                      <a:cubicBezTo>
                        <a:pt x="351753" y="104066"/>
                        <a:pt x="294603" y="103272"/>
                        <a:pt x="246184" y="96922"/>
                      </a:cubicBezTo>
                      <a:cubicBezTo>
                        <a:pt x="197765" y="90572"/>
                        <a:pt x="146701" y="78401"/>
                        <a:pt x="106484" y="65172"/>
                      </a:cubicBezTo>
                      <a:cubicBezTo>
                        <a:pt x="66267" y="51943"/>
                        <a:pt x="-3318" y="2201"/>
                        <a:pt x="122" y="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6" name="フリーフォーム: 図形 515">
                  <a:extLst>
                    <a:ext uri="{FF2B5EF4-FFF2-40B4-BE49-F238E27FC236}">
                      <a16:creationId xmlns:a16="http://schemas.microsoft.com/office/drawing/2014/main" id="{754F70FB-E625-4FFF-9A0A-0D813826141D}"/>
                    </a:ext>
                  </a:extLst>
                </p:cNvPr>
                <p:cNvSpPr/>
                <p:nvPr/>
              </p:nvSpPr>
              <p:spPr>
                <a:xfrm>
                  <a:off x="5722004" y="3563163"/>
                  <a:ext cx="189848" cy="146144"/>
                </a:xfrm>
                <a:custGeom>
                  <a:avLst/>
                  <a:gdLst>
                    <a:gd name="connsiteX0" fmla="*/ 1463 w 189848"/>
                    <a:gd name="connsiteY0" fmla="*/ 1304 h 146144"/>
                    <a:gd name="connsiteX1" fmla="*/ 64963 w 189848"/>
                    <a:gd name="connsiteY1" fmla="*/ 54220 h 146144"/>
                    <a:gd name="connsiteX2" fmla="*/ 128463 w 189848"/>
                    <a:gd name="connsiteY2" fmla="*/ 83854 h 146144"/>
                    <a:gd name="connsiteX3" fmla="*/ 189846 w 189848"/>
                    <a:gd name="connsiteY3" fmla="*/ 145237 h 146144"/>
                    <a:gd name="connsiteX4" fmla="*/ 130579 w 189848"/>
                    <a:gd name="connsiteY4" fmla="*/ 113487 h 146144"/>
                    <a:gd name="connsiteX5" fmla="*/ 1463 w 189848"/>
                    <a:gd name="connsiteY5" fmla="*/ 1304 h 146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9848" h="146144">
                      <a:moveTo>
                        <a:pt x="1463" y="1304"/>
                      </a:moveTo>
                      <a:cubicBezTo>
                        <a:pt x="-9473" y="-8574"/>
                        <a:pt x="43796" y="40462"/>
                        <a:pt x="64963" y="54220"/>
                      </a:cubicBezTo>
                      <a:cubicBezTo>
                        <a:pt x="86130" y="67978"/>
                        <a:pt x="107649" y="68685"/>
                        <a:pt x="128463" y="83854"/>
                      </a:cubicBezTo>
                      <a:cubicBezTo>
                        <a:pt x="149277" y="99023"/>
                        <a:pt x="189493" y="140298"/>
                        <a:pt x="189846" y="145237"/>
                      </a:cubicBezTo>
                      <a:cubicBezTo>
                        <a:pt x="190199" y="150176"/>
                        <a:pt x="158448" y="134301"/>
                        <a:pt x="130579" y="113487"/>
                      </a:cubicBezTo>
                      <a:cubicBezTo>
                        <a:pt x="102710" y="92673"/>
                        <a:pt x="12399" y="11182"/>
                        <a:pt x="1463" y="1304"/>
                      </a:cubicBezTo>
                      <a:close/>
                    </a:path>
                  </a:pathLst>
                </a:custGeom>
                <a:solidFill>
                  <a:schemeClr val="bg1">
                    <a:alpha val="50000"/>
                  </a:schemeClr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7" name="フリーフォーム: 図形 516">
                  <a:extLst>
                    <a:ext uri="{FF2B5EF4-FFF2-40B4-BE49-F238E27FC236}">
                      <a16:creationId xmlns:a16="http://schemas.microsoft.com/office/drawing/2014/main" id="{0CDB661B-8CB5-4E12-8CA9-F04A073BC8D9}"/>
                    </a:ext>
                  </a:extLst>
                </p:cNvPr>
                <p:cNvSpPr/>
                <p:nvPr/>
              </p:nvSpPr>
              <p:spPr>
                <a:xfrm>
                  <a:off x="6216485" y="3721009"/>
                  <a:ext cx="180240" cy="57676"/>
                </a:xfrm>
                <a:custGeom>
                  <a:avLst/>
                  <a:gdLst>
                    <a:gd name="connsiteX0" fmla="*/ 165 w 180240"/>
                    <a:gd name="connsiteY0" fmla="*/ 53008 h 57676"/>
                    <a:gd name="connsiteX1" fmla="*/ 97532 w 180240"/>
                    <a:gd name="connsiteY1" fmla="*/ 50891 h 57676"/>
                    <a:gd name="connsiteX2" fmla="*/ 180082 w 180240"/>
                    <a:gd name="connsiteY2" fmla="*/ 2208 h 57676"/>
                    <a:gd name="connsiteX3" fmla="*/ 76365 w 180240"/>
                    <a:gd name="connsiteY3" fmla="*/ 10674 h 57676"/>
                    <a:gd name="connsiteX4" fmla="*/ 165 w 180240"/>
                    <a:gd name="connsiteY4" fmla="*/ 53008 h 57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0240" h="57676">
                      <a:moveTo>
                        <a:pt x="165" y="53008"/>
                      </a:moveTo>
                      <a:cubicBezTo>
                        <a:pt x="3693" y="59711"/>
                        <a:pt x="67546" y="59358"/>
                        <a:pt x="97532" y="50891"/>
                      </a:cubicBezTo>
                      <a:cubicBezTo>
                        <a:pt x="127518" y="42424"/>
                        <a:pt x="183610" y="8911"/>
                        <a:pt x="180082" y="2208"/>
                      </a:cubicBezTo>
                      <a:cubicBezTo>
                        <a:pt x="176554" y="-4495"/>
                        <a:pt x="102471" y="5735"/>
                        <a:pt x="76365" y="10674"/>
                      </a:cubicBezTo>
                      <a:cubicBezTo>
                        <a:pt x="50259" y="15613"/>
                        <a:pt x="-3363" y="46305"/>
                        <a:pt x="165" y="530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8" name="フリーフォーム: 図形 517">
                  <a:extLst>
                    <a:ext uri="{FF2B5EF4-FFF2-40B4-BE49-F238E27FC236}">
                      <a16:creationId xmlns:a16="http://schemas.microsoft.com/office/drawing/2014/main" id="{08BF627F-78C4-403A-A47F-E45BEC527F5A}"/>
                    </a:ext>
                  </a:extLst>
                </p:cNvPr>
                <p:cNvSpPr/>
                <p:nvPr/>
              </p:nvSpPr>
              <p:spPr>
                <a:xfrm>
                  <a:off x="5598545" y="3468540"/>
                  <a:ext cx="397641" cy="68588"/>
                </a:xfrm>
                <a:custGeom>
                  <a:avLst/>
                  <a:gdLst>
                    <a:gd name="connsiteX0" fmla="*/ 568 w 397641"/>
                    <a:gd name="connsiteY0" fmla="*/ 148 h 68588"/>
                    <a:gd name="connsiteX1" fmla="*/ 92643 w 397641"/>
                    <a:gd name="connsiteY1" fmla="*/ 35073 h 68588"/>
                    <a:gd name="connsiteX2" fmla="*/ 278380 w 397641"/>
                    <a:gd name="connsiteY2" fmla="*/ 62060 h 68588"/>
                    <a:gd name="connsiteX3" fmla="*/ 397443 w 397641"/>
                    <a:gd name="connsiteY3" fmla="*/ 68410 h 68588"/>
                    <a:gd name="connsiteX4" fmla="*/ 251393 w 397641"/>
                    <a:gd name="connsiteY4" fmla="*/ 65235 h 68588"/>
                    <a:gd name="connsiteX5" fmla="*/ 132330 w 397641"/>
                    <a:gd name="connsiteY5" fmla="*/ 49360 h 68588"/>
                    <a:gd name="connsiteX6" fmla="*/ 568 w 397641"/>
                    <a:gd name="connsiteY6" fmla="*/ 148 h 68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7641" h="68588">
                      <a:moveTo>
                        <a:pt x="568" y="148"/>
                      </a:moveTo>
                      <a:cubicBezTo>
                        <a:pt x="-6046" y="-2233"/>
                        <a:pt x="46341" y="24754"/>
                        <a:pt x="92643" y="35073"/>
                      </a:cubicBezTo>
                      <a:cubicBezTo>
                        <a:pt x="138945" y="45392"/>
                        <a:pt x="227580" y="56504"/>
                        <a:pt x="278380" y="62060"/>
                      </a:cubicBezTo>
                      <a:cubicBezTo>
                        <a:pt x="329180" y="67616"/>
                        <a:pt x="401941" y="67881"/>
                        <a:pt x="397443" y="68410"/>
                      </a:cubicBezTo>
                      <a:cubicBezTo>
                        <a:pt x="392945" y="68939"/>
                        <a:pt x="295579" y="68410"/>
                        <a:pt x="251393" y="65235"/>
                      </a:cubicBezTo>
                      <a:cubicBezTo>
                        <a:pt x="207208" y="62060"/>
                        <a:pt x="171753" y="58620"/>
                        <a:pt x="132330" y="49360"/>
                      </a:cubicBezTo>
                      <a:cubicBezTo>
                        <a:pt x="92907" y="40100"/>
                        <a:pt x="7182" y="2529"/>
                        <a:pt x="568" y="148"/>
                      </a:cubicBezTo>
                      <a:close/>
                    </a:path>
                  </a:pathLst>
                </a:custGeom>
                <a:solidFill>
                  <a:srgbClr val="FF0000">
                    <a:alpha val="50000"/>
                  </a:srgbClr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9" name="フリーフォーム: 図形 518">
                  <a:extLst>
                    <a:ext uri="{FF2B5EF4-FFF2-40B4-BE49-F238E27FC236}">
                      <a16:creationId xmlns:a16="http://schemas.microsoft.com/office/drawing/2014/main" id="{1A151D6F-6DE7-43FA-80AA-10547A4ED925}"/>
                    </a:ext>
                  </a:extLst>
                </p:cNvPr>
                <p:cNvSpPr/>
                <p:nvPr/>
              </p:nvSpPr>
              <p:spPr>
                <a:xfrm>
                  <a:off x="6214191" y="3795175"/>
                  <a:ext cx="271910" cy="91052"/>
                </a:xfrm>
                <a:custGeom>
                  <a:avLst/>
                  <a:gdLst>
                    <a:gd name="connsiteX0" fmla="*/ 342 w 271910"/>
                    <a:gd name="connsiteY0" fmla="*/ 91025 h 91052"/>
                    <a:gd name="connsiteX1" fmla="*/ 142159 w 271910"/>
                    <a:gd name="connsiteY1" fmla="*/ 63508 h 91052"/>
                    <a:gd name="connsiteX2" fmla="*/ 271276 w 271910"/>
                    <a:gd name="connsiteY2" fmla="*/ 8 h 91052"/>
                    <a:gd name="connsiteX3" fmla="*/ 184492 w 271910"/>
                    <a:gd name="connsiteY3" fmla="*/ 59275 h 91052"/>
                    <a:gd name="connsiteX4" fmla="*/ 342 w 271910"/>
                    <a:gd name="connsiteY4" fmla="*/ 91025 h 91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1910" h="91052">
                      <a:moveTo>
                        <a:pt x="342" y="91025"/>
                      </a:moveTo>
                      <a:cubicBezTo>
                        <a:pt x="-6713" y="91730"/>
                        <a:pt x="97003" y="78677"/>
                        <a:pt x="142159" y="63508"/>
                      </a:cubicBezTo>
                      <a:cubicBezTo>
                        <a:pt x="187315" y="48339"/>
                        <a:pt x="264221" y="713"/>
                        <a:pt x="271276" y="8"/>
                      </a:cubicBezTo>
                      <a:cubicBezTo>
                        <a:pt x="278331" y="-697"/>
                        <a:pt x="225061" y="44106"/>
                        <a:pt x="184492" y="59275"/>
                      </a:cubicBezTo>
                      <a:cubicBezTo>
                        <a:pt x="143923" y="74444"/>
                        <a:pt x="7397" y="90320"/>
                        <a:pt x="342" y="91025"/>
                      </a:cubicBezTo>
                      <a:close/>
                    </a:path>
                  </a:pathLst>
                </a:custGeom>
                <a:solidFill>
                  <a:schemeClr val="bg1">
                    <a:alpha val="50000"/>
                  </a:schemeClr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520" name="グループ化 519">
                <a:extLst>
                  <a:ext uri="{FF2B5EF4-FFF2-40B4-BE49-F238E27FC236}">
                    <a16:creationId xmlns:a16="http://schemas.microsoft.com/office/drawing/2014/main" id="{A47BED02-D0F9-4E62-9DBC-B82D303DDD31}"/>
                  </a:ext>
                </a:extLst>
              </p:cNvPr>
              <p:cNvGrpSpPr/>
              <p:nvPr/>
            </p:nvGrpSpPr>
            <p:grpSpPr>
              <a:xfrm rot="1800000" flipH="1">
                <a:off x="4099190" y="5697570"/>
                <a:ext cx="824349" cy="314485"/>
                <a:chOff x="5520962" y="3444683"/>
                <a:chExt cx="1157405" cy="441544"/>
              </a:xfrm>
            </p:grpSpPr>
            <p:sp>
              <p:nvSpPr>
                <p:cNvPr id="521" name="フリーフォーム: 図形 520">
                  <a:extLst>
                    <a:ext uri="{FF2B5EF4-FFF2-40B4-BE49-F238E27FC236}">
                      <a16:creationId xmlns:a16="http://schemas.microsoft.com/office/drawing/2014/main" id="{4122C4A6-B58F-4E65-BE73-2925AA7874D7}"/>
                    </a:ext>
                  </a:extLst>
                </p:cNvPr>
                <p:cNvSpPr/>
                <p:nvPr/>
              </p:nvSpPr>
              <p:spPr>
                <a:xfrm>
                  <a:off x="5550621" y="3450067"/>
                  <a:ext cx="1127746" cy="412553"/>
                </a:xfrm>
                <a:custGeom>
                  <a:avLst/>
                  <a:gdLst>
                    <a:gd name="connsiteX0" fmla="*/ 1396 w 1127746"/>
                    <a:gd name="connsiteY0" fmla="*/ 100 h 412553"/>
                    <a:gd name="connsiteX1" fmla="*/ 100879 w 1127746"/>
                    <a:gd name="connsiteY1" fmla="*/ 55133 h 412553"/>
                    <a:gd name="connsiteX2" fmla="*/ 263862 w 1127746"/>
                    <a:gd name="connsiteY2" fmla="*/ 82650 h 412553"/>
                    <a:gd name="connsiteX3" fmla="*/ 390862 w 1127746"/>
                    <a:gd name="connsiteY3" fmla="*/ 93233 h 412553"/>
                    <a:gd name="connsiteX4" fmla="*/ 462829 w 1127746"/>
                    <a:gd name="connsiteY4" fmla="*/ 80533 h 412553"/>
                    <a:gd name="connsiteX5" fmla="*/ 507279 w 1127746"/>
                    <a:gd name="connsiteY5" fmla="*/ 108050 h 412553"/>
                    <a:gd name="connsiteX6" fmla="*/ 551729 w 1127746"/>
                    <a:gd name="connsiteY6" fmla="*/ 154616 h 412553"/>
                    <a:gd name="connsiteX7" fmla="*/ 600412 w 1127746"/>
                    <a:gd name="connsiteY7" fmla="*/ 150383 h 412553"/>
                    <a:gd name="connsiteX8" fmla="*/ 680846 w 1127746"/>
                    <a:gd name="connsiteY8" fmla="*/ 122866 h 412553"/>
                    <a:gd name="connsiteX9" fmla="*/ 763396 w 1127746"/>
                    <a:gd name="connsiteY9" fmla="*/ 135566 h 412553"/>
                    <a:gd name="connsiteX10" fmla="*/ 822662 w 1127746"/>
                    <a:gd name="connsiteY10" fmla="*/ 163083 h 412553"/>
                    <a:gd name="connsiteX11" fmla="*/ 892512 w 1127746"/>
                    <a:gd name="connsiteY11" fmla="*/ 188483 h 412553"/>
                    <a:gd name="connsiteX12" fmla="*/ 962362 w 1127746"/>
                    <a:gd name="connsiteY12" fmla="*/ 194833 h 412553"/>
                    <a:gd name="connsiteX13" fmla="*/ 1038562 w 1127746"/>
                    <a:gd name="connsiteY13" fmla="*/ 175783 h 412553"/>
                    <a:gd name="connsiteX14" fmla="*/ 1085129 w 1127746"/>
                    <a:gd name="connsiteY14" fmla="*/ 167316 h 412553"/>
                    <a:gd name="connsiteX15" fmla="*/ 1087246 w 1127746"/>
                    <a:gd name="connsiteY15" fmla="*/ 186366 h 412553"/>
                    <a:gd name="connsiteX16" fmla="*/ 1127462 w 1127746"/>
                    <a:gd name="connsiteY16" fmla="*/ 213883 h 412553"/>
                    <a:gd name="connsiteX17" fmla="*/ 1063962 w 1127746"/>
                    <a:gd name="connsiteY17" fmla="*/ 222350 h 412553"/>
                    <a:gd name="connsiteX18" fmla="*/ 972946 w 1127746"/>
                    <a:gd name="connsiteY18" fmla="*/ 281616 h 412553"/>
                    <a:gd name="connsiteX19" fmla="*/ 877696 w 1127746"/>
                    <a:gd name="connsiteY19" fmla="*/ 345116 h 412553"/>
                    <a:gd name="connsiteX20" fmla="*/ 733762 w 1127746"/>
                    <a:gd name="connsiteY20" fmla="*/ 406500 h 412553"/>
                    <a:gd name="connsiteX21" fmla="*/ 598296 w 1127746"/>
                    <a:gd name="connsiteY21" fmla="*/ 408616 h 412553"/>
                    <a:gd name="connsiteX22" fmla="*/ 507279 w 1127746"/>
                    <a:gd name="connsiteY22" fmla="*/ 391683 h 412553"/>
                    <a:gd name="connsiteX23" fmla="*/ 342179 w 1127746"/>
                    <a:gd name="connsiteY23" fmla="*/ 338766 h 412553"/>
                    <a:gd name="connsiteX24" fmla="*/ 251162 w 1127746"/>
                    <a:gd name="connsiteY24" fmla="*/ 307016 h 412553"/>
                    <a:gd name="connsiteX25" fmla="*/ 160146 w 1127746"/>
                    <a:gd name="connsiteY25" fmla="*/ 237166 h 412553"/>
                    <a:gd name="connsiteX26" fmla="*/ 102996 w 1127746"/>
                    <a:gd name="connsiteY26" fmla="*/ 167316 h 412553"/>
                    <a:gd name="connsiteX27" fmla="*/ 45846 w 1127746"/>
                    <a:gd name="connsiteY27" fmla="*/ 69950 h 412553"/>
                    <a:gd name="connsiteX28" fmla="*/ 1396 w 1127746"/>
                    <a:gd name="connsiteY28" fmla="*/ 100 h 412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127746" h="412553">
                      <a:moveTo>
                        <a:pt x="1396" y="100"/>
                      </a:moveTo>
                      <a:cubicBezTo>
                        <a:pt x="10568" y="-2370"/>
                        <a:pt x="57135" y="41375"/>
                        <a:pt x="100879" y="55133"/>
                      </a:cubicBezTo>
                      <a:cubicBezTo>
                        <a:pt x="144623" y="68891"/>
                        <a:pt x="215532" y="76300"/>
                        <a:pt x="263862" y="82650"/>
                      </a:cubicBezTo>
                      <a:cubicBezTo>
                        <a:pt x="312192" y="89000"/>
                        <a:pt x="357701" y="93586"/>
                        <a:pt x="390862" y="93233"/>
                      </a:cubicBezTo>
                      <a:cubicBezTo>
                        <a:pt x="424023" y="92880"/>
                        <a:pt x="443426" y="78064"/>
                        <a:pt x="462829" y="80533"/>
                      </a:cubicBezTo>
                      <a:cubicBezTo>
                        <a:pt x="482232" y="83002"/>
                        <a:pt x="492462" y="95703"/>
                        <a:pt x="507279" y="108050"/>
                      </a:cubicBezTo>
                      <a:cubicBezTo>
                        <a:pt x="522096" y="120397"/>
                        <a:pt x="536207" y="147561"/>
                        <a:pt x="551729" y="154616"/>
                      </a:cubicBezTo>
                      <a:cubicBezTo>
                        <a:pt x="567251" y="161671"/>
                        <a:pt x="578893" y="155675"/>
                        <a:pt x="600412" y="150383"/>
                      </a:cubicBezTo>
                      <a:cubicBezTo>
                        <a:pt x="621931" y="145091"/>
                        <a:pt x="653682" y="125335"/>
                        <a:pt x="680846" y="122866"/>
                      </a:cubicBezTo>
                      <a:cubicBezTo>
                        <a:pt x="708010" y="120397"/>
                        <a:pt x="739760" y="128863"/>
                        <a:pt x="763396" y="135566"/>
                      </a:cubicBezTo>
                      <a:cubicBezTo>
                        <a:pt x="787032" y="142269"/>
                        <a:pt x="801143" y="154264"/>
                        <a:pt x="822662" y="163083"/>
                      </a:cubicBezTo>
                      <a:cubicBezTo>
                        <a:pt x="844181" y="171903"/>
                        <a:pt x="869229" y="183191"/>
                        <a:pt x="892512" y="188483"/>
                      </a:cubicBezTo>
                      <a:cubicBezTo>
                        <a:pt x="915795" y="193775"/>
                        <a:pt x="938020" y="196950"/>
                        <a:pt x="962362" y="194833"/>
                      </a:cubicBezTo>
                      <a:cubicBezTo>
                        <a:pt x="986704" y="192716"/>
                        <a:pt x="1018101" y="180369"/>
                        <a:pt x="1038562" y="175783"/>
                      </a:cubicBezTo>
                      <a:cubicBezTo>
                        <a:pt x="1059023" y="171197"/>
                        <a:pt x="1077015" y="165552"/>
                        <a:pt x="1085129" y="167316"/>
                      </a:cubicBezTo>
                      <a:cubicBezTo>
                        <a:pt x="1093243" y="169080"/>
                        <a:pt x="1080190" y="178605"/>
                        <a:pt x="1087246" y="186366"/>
                      </a:cubicBezTo>
                      <a:cubicBezTo>
                        <a:pt x="1094302" y="194127"/>
                        <a:pt x="1131343" y="207886"/>
                        <a:pt x="1127462" y="213883"/>
                      </a:cubicBezTo>
                      <a:cubicBezTo>
                        <a:pt x="1123581" y="219880"/>
                        <a:pt x="1089715" y="211061"/>
                        <a:pt x="1063962" y="222350"/>
                      </a:cubicBezTo>
                      <a:cubicBezTo>
                        <a:pt x="1038209" y="233639"/>
                        <a:pt x="972946" y="281616"/>
                        <a:pt x="972946" y="281616"/>
                      </a:cubicBezTo>
                      <a:cubicBezTo>
                        <a:pt x="941902" y="302077"/>
                        <a:pt x="917560" y="324302"/>
                        <a:pt x="877696" y="345116"/>
                      </a:cubicBezTo>
                      <a:cubicBezTo>
                        <a:pt x="837832" y="365930"/>
                        <a:pt x="780329" y="395917"/>
                        <a:pt x="733762" y="406500"/>
                      </a:cubicBezTo>
                      <a:cubicBezTo>
                        <a:pt x="687195" y="417083"/>
                        <a:pt x="636043" y="411085"/>
                        <a:pt x="598296" y="408616"/>
                      </a:cubicBezTo>
                      <a:cubicBezTo>
                        <a:pt x="560549" y="406147"/>
                        <a:pt x="549965" y="403325"/>
                        <a:pt x="507279" y="391683"/>
                      </a:cubicBezTo>
                      <a:cubicBezTo>
                        <a:pt x="464593" y="380041"/>
                        <a:pt x="384865" y="352877"/>
                        <a:pt x="342179" y="338766"/>
                      </a:cubicBezTo>
                      <a:cubicBezTo>
                        <a:pt x="299493" y="324655"/>
                        <a:pt x="281501" y="323949"/>
                        <a:pt x="251162" y="307016"/>
                      </a:cubicBezTo>
                      <a:cubicBezTo>
                        <a:pt x="220823" y="290083"/>
                        <a:pt x="184840" y="260449"/>
                        <a:pt x="160146" y="237166"/>
                      </a:cubicBezTo>
                      <a:cubicBezTo>
                        <a:pt x="135452" y="213883"/>
                        <a:pt x="122046" y="195185"/>
                        <a:pt x="102996" y="167316"/>
                      </a:cubicBezTo>
                      <a:cubicBezTo>
                        <a:pt x="83946" y="139447"/>
                        <a:pt x="61015" y="94997"/>
                        <a:pt x="45846" y="69950"/>
                      </a:cubicBezTo>
                      <a:cubicBezTo>
                        <a:pt x="30677" y="44903"/>
                        <a:pt x="-7776" y="2570"/>
                        <a:pt x="1396" y="100"/>
                      </a:cubicBezTo>
                      <a:close/>
                    </a:path>
                  </a:pathLst>
                </a:custGeom>
                <a:solidFill>
                  <a:srgbClr val="FF0000">
                    <a:alpha val="40000"/>
                  </a:srgbClr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522" name="フリーフォーム: 図形 521">
                  <a:extLst>
                    <a:ext uri="{FF2B5EF4-FFF2-40B4-BE49-F238E27FC236}">
                      <a16:creationId xmlns:a16="http://schemas.microsoft.com/office/drawing/2014/main" id="{029A4472-59B8-44F4-9D55-9678C7C49344}"/>
                    </a:ext>
                  </a:extLst>
                </p:cNvPr>
                <p:cNvSpPr/>
                <p:nvPr/>
              </p:nvSpPr>
              <p:spPr>
                <a:xfrm>
                  <a:off x="5520962" y="3444683"/>
                  <a:ext cx="59800" cy="84815"/>
                </a:xfrm>
                <a:custGeom>
                  <a:avLst/>
                  <a:gdLst>
                    <a:gd name="connsiteX0" fmla="*/ 21001 w 59800"/>
                    <a:gd name="connsiteY0" fmla="*/ 192 h 84815"/>
                    <a:gd name="connsiteX1" fmla="*/ 46401 w 59800"/>
                    <a:gd name="connsiteY1" fmla="*/ 54167 h 84815"/>
                    <a:gd name="connsiteX2" fmla="*/ 57513 w 59800"/>
                    <a:gd name="connsiteY2" fmla="*/ 82742 h 84815"/>
                    <a:gd name="connsiteX3" fmla="*/ 1951 w 59800"/>
                    <a:gd name="connsiteY3" fmla="*/ 74805 h 84815"/>
                    <a:gd name="connsiteX4" fmla="*/ 21001 w 59800"/>
                    <a:gd name="connsiteY4" fmla="*/ 192 h 84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800" h="84815">
                      <a:moveTo>
                        <a:pt x="21001" y="192"/>
                      </a:moveTo>
                      <a:cubicBezTo>
                        <a:pt x="28409" y="-3248"/>
                        <a:pt x="40316" y="40409"/>
                        <a:pt x="46401" y="54167"/>
                      </a:cubicBezTo>
                      <a:cubicBezTo>
                        <a:pt x="52486" y="67925"/>
                        <a:pt x="64921" y="79302"/>
                        <a:pt x="57513" y="82742"/>
                      </a:cubicBezTo>
                      <a:cubicBezTo>
                        <a:pt x="50105" y="86182"/>
                        <a:pt x="10153" y="86447"/>
                        <a:pt x="1951" y="74805"/>
                      </a:cubicBezTo>
                      <a:cubicBezTo>
                        <a:pt x="-6251" y="63163"/>
                        <a:pt x="13593" y="3632"/>
                        <a:pt x="21001" y="192"/>
                      </a:cubicBezTo>
                      <a:close/>
                    </a:path>
                  </a:pathLst>
                </a:custGeom>
                <a:solidFill>
                  <a:srgbClr val="FF0000">
                    <a:alpha val="50000"/>
                  </a:srgbClr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3" name="フリーフォーム: 図形 522">
                  <a:extLst>
                    <a:ext uri="{FF2B5EF4-FFF2-40B4-BE49-F238E27FC236}">
                      <a16:creationId xmlns:a16="http://schemas.microsoft.com/office/drawing/2014/main" id="{5C42B772-DE47-47A6-B97A-1F0DEE2A3168}"/>
                    </a:ext>
                  </a:extLst>
                </p:cNvPr>
                <p:cNvSpPr/>
                <p:nvPr/>
              </p:nvSpPr>
              <p:spPr>
                <a:xfrm>
                  <a:off x="6364076" y="3730620"/>
                  <a:ext cx="183300" cy="90501"/>
                </a:xfrm>
                <a:custGeom>
                  <a:avLst/>
                  <a:gdLst>
                    <a:gd name="connsiteX0" fmla="*/ 182774 w 183300"/>
                    <a:gd name="connsiteY0" fmla="*/ 5 h 90501"/>
                    <a:gd name="connsiteX1" fmla="*/ 128799 w 183300"/>
                    <a:gd name="connsiteY1" fmla="*/ 50805 h 90501"/>
                    <a:gd name="connsiteX2" fmla="*/ 212 w 183300"/>
                    <a:gd name="connsiteY2" fmla="*/ 90493 h 90501"/>
                    <a:gd name="connsiteX3" fmla="*/ 100224 w 183300"/>
                    <a:gd name="connsiteY3" fmla="*/ 53980 h 90501"/>
                    <a:gd name="connsiteX4" fmla="*/ 182774 w 183300"/>
                    <a:gd name="connsiteY4" fmla="*/ 5 h 90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3300" h="90501">
                      <a:moveTo>
                        <a:pt x="182774" y="5"/>
                      </a:moveTo>
                      <a:cubicBezTo>
                        <a:pt x="187537" y="-524"/>
                        <a:pt x="159226" y="35724"/>
                        <a:pt x="128799" y="50805"/>
                      </a:cubicBezTo>
                      <a:cubicBezTo>
                        <a:pt x="98372" y="65886"/>
                        <a:pt x="4974" y="89964"/>
                        <a:pt x="212" y="90493"/>
                      </a:cubicBezTo>
                      <a:cubicBezTo>
                        <a:pt x="-4551" y="91022"/>
                        <a:pt x="71914" y="66945"/>
                        <a:pt x="100224" y="53980"/>
                      </a:cubicBezTo>
                      <a:cubicBezTo>
                        <a:pt x="128534" y="41015"/>
                        <a:pt x="178011" y="534"/>
                        <a:pt x="182774" y="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4" name="フリーフォーム: 図形 523">
                  <a:extLst>
                    <a:ext uri="{FF2B5EF4-FFF2-40B4-BE49-F238E27FC236}">
                      <a16:creationId xmlns:a16="http://schemas.microsoft.com/office/drawing/2014/main" id="{EB83AB9F-CC8A-409D-AE92-10CE810C4D42}"/>
                    </a:ext>
                  </a:extLst>
                </p:cNvPr>
                <p:cNvSpPr/>
                <p:nvPr/>
              </p:nvSpPr>
              <p:spPr>
                <a:xfrm>
                  <a:off x="5872041" y="3597191"/>
                  <a:ext cx="518052" cy="103526"/>
                </a:xfrm>
                <a:custGeom>
                  <a:avLst/>
                  <a:gdLst>
                    <a:gd name="connsiteX0" fmla="*/ 122 w 518052"/>
                    <a:gd name="connsiteY0" fmla="*/ 84 h 103526"/>
                    <a:gd name="connsiteX1" fmla="*/ 127122 w 518052"/>
                    <a:gd name="connsiteY1" fmla="*/ 52472 h 103526"/>
                    <a:gd name="connsiteX2" fmla="*/ 355722 w 518052"/>
                    <a:gd name="connsiteY2" fmla="*/ 98509 h 103526"/>
                    <a:gd name="connsiteX3" fmla="*/ 517647 w 518052"/>
                    <a:gd name="connsiteY3" fmla="*/ 92159 h 103526"/>
                    <a:gd name="connsiteX4" fmla="*/ 396997 w 518052"/>
                    <a:gd name="connsiteY4" fmla="*/ 103272 h 103526"/>
                    <a:gd name="connsiteX5" fmla="*/ 246184 w 518052"/>
                    <a:gd name="connsiteY5" fmla="*/ 96922 h 103526"/>
                    <a:gd name="connsiteX6" fmla="*/ 106484 w 518052"/>
                    <a:gd name="connsiteY6" fmla="*/ 65172 h 103526"/>
                    <a:gd name="connsiteX7" fmla="*/ 122 w 518052"/>
                    <a:gd name="connsiteY7" fmla="*/ 84 h 103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8052" h="103526">
                      <a:moveTo>
                        <a:pt x="122" y="84"/>
                      </a:moveTo>
                      <a:cubicBezTo>
                        <a:pt x="3562" y="-2033"/>
                        <a:pt x="67855" y="36068"/>
                        <a:pt x="127122" y="52472"/>
                      </a:cubicBezTo>
                      <a:cubicBezTo>
                        <a:pt x="186389" y="68876"/>
                        <a:pt x="290635" y="91895"/>
                        <a:pt x="355722" y="98509"/>
                      </a:cubicBezTo>
                      <a:cubicBezTo>
                        <a:pt x="420810" y="105124"/>
                        <a:pt x="510768" y="91365"/>
                        <a:pt x="517647" y="92159"/>
                      </a:cubicBezTo>
                      <a:cubicBezTo>
                        <a:pt x="524526" y="92953"/>
                        <a:pt x="442241" y="102478"/>
                        <a:pt x="396997" y="103272"/>
                      </a:cubicBezTo>
                      <a:cubicBezTo>
                        <a:pt x="351753" y="104066"/>
                        <a:pt x="294603" y="103272"/>
                        <a:pt x="246184" y="96922"/>
                      </a:cubicBezTo>
                      <a:cubicBezTo>
                        <a:pt x="197765" y="90572"/>
                        <a:pt x="146701" y="78401"/>
                        <a:pt x="106484" y="65172"/>
                      </a:cubicBezTo>
                      <a:cubicBezTo>
                        <a:pt x="66267" y="51943"/>
                        <a:pt x="-3318" y="2201"/>
                        <a:pt x="122" y="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5" name="フリーフォーム: 図形 524">
                  <a:extLst>
                    <a:ext uri="{FF2B5EF4-FFF2-40B4-BE49-F238E27FC236}">
                      <a16:creationId xmlns:a16="http://schemas.microsoft.com/office/drawing/2014/main" id="{35CF8E6A-580D-4AE1-A0EF-77716D38D6CF}"/>
                    </a:ext>
                  </a:extLst>
                </p:cNvPr>
                <p:cNvSpPr/>
                <p:nvPr/>
              </p:nvSpPr>
              <p:spPr>
                <a:xfrm>
                  <a:off x="5722004" y="3563163"/>
                  <a:ext cx="189848" cy="146144"/>
                </a:xfrm>
                <a:custGeom>
                  <a:avLst/>
                  <a:gdLst>
                    <a:gd name="connsiteX0" fmla="*/ 1463 w 189848"/>
                    <a:gd name="connsiteY0" fmla="*/ 1304 h 146144"/>
                    <a:gd name="connsiteX1" fmla="*/ 64963 w 189848"/>
                    <a:gd name="connsiteY1" fmla="*/ 54220 h 146144"/>
                    <a:gd name="connsiteX2" fmla="*/ 128463 w 189848"/>
                    <a:gd name="connsiteY2" fmla="*/ 83854 h 146144"/>
                    <a:gd name="connsiteX3" fmla="*/ 189846 w 189848"/>
                    <a:gd name="connsiteY3" fmla="*/ 145237 h 146144"/>
                    <a:gd name="connsiteX4" fmla="*/ 130579 w 189848"/>
                    <a:gd name="connsiteY4" fmla="*/ 113487 h 146144"/>
                    <a:gd name="connsiteX5" fmla="*/ 1463 w 189848"/>
                    <a:gd name="connsiteY5" fmla="*/ 1304 h 146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9848" h="146144">
                      <a:moveTo>
                        <a:pt x="1463" y="1304"/>
                      </a:moveTo>
                      <a:cubicBezTo>
                        <a:pt x="-9473" y="-8574"/>
                        <a:pt x="43796" y="40462"/>
                        <a:pt x="64963" y="54220"/>
                      </a:cubicBezTo>
                      <a:cubicBezTo>
                        <a:pt x="86130" y="67978"/>
                        <a:pt x="107649" y="68685"/>
                        <a:pt x="128463" y="83854"/>
                      </a:cubicBezTo>
                      <a:cubicBezTo>
                        <a:pt x="149277" y="99023"/>
                        <a:pt x="189493" y="140298"/>
                        <a:pt x="189846" y="145237"/>
                      </a:cubicBezTo>
                      <a:cubicBezTo>
                        <a:pt x="190199" y="150176"/>
                        <a:pt x="158448" y="134301"/>
                        <a:pt x="130579" y="113487"/>
                      </a:cubicBezTo>
                      <a:cubicBezTo>
                        <a:pt x="102710" y="92673"/>
                        <a:pt x="12399" y="11182"/>
                        <a:pt x="1463" y="1304"/>
                      </a:cubicBezTo>
                      <a:close/>
                    </a:path>
                  </a:pathLst>
                </a:custGeom>
                <a:solidFill>
                  <a:schemeClr val="bg1">
                    <a:alpha val="50000"/>
                  </a:schemeClr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6" name="フリーフォーム: 図形 525">
                  <a:extLst>
                    <a:ext uri="{FF2B5EF4-FFF2-40B4-BE49-F238E27FC236}">
                      <a16:creationId xmlns:a16="http://schemas.microsoft.com/office/drawing/2014/main" id="{C9090453-B9B1-4A76-9CAF-E954470B3263}"/>
                    </a:ext>
                  </a:extLst>
                </p:cNvPr>
                <p:cNvSpPr/>
                <p:nvPr/>
              </p:nvSpPr>
              <p:spPr>
                <a:xfrm>
                  <a:off x="6216485" y="3721009"/>
                  <a:ext cx="180240" cy="57676"/>
                </a:xfrm>
                <a:custGeom>
                  <a:avLst/>
                  <a:gdLst>
                    <a:gd name="connsiteX0" fmla="*/ 165 w 180240"/>
                    <a:gd name="connsiteY0" fmla="*/ 53008 h 57676"/>
                    <a:gd name="connsiteX1" fmla="*/ 97532 w 180240"/>
                    <a:gd name="connsiteY1" fmla="*/ 50891 h 57676"/>
                    <a:gd name="connsiteX2" fmla="*/ 180082 w 180240"/>
                    <a:gd name="connsiteY2" fmla="*/ 2208 h 57676"/>
                    <a:gd name="connsiteX3" fmla="*/ 76365 w 180240"/>
                    <a:gd name="connsiteY3" fmla="*/ 10674 h 57676"/>
                    <a:gd name="connsiteX4" fmla="*/ 165 w 180240"/>
                    <a:gd name="connsiteY4" fmla="*/ 53008 h 57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0240" h="57676">
                      <a:moveTo>
                        <a:pt x="165" y="53008"/>
                      </a:moveTo>
                      <a:cubicBezTo>
                        <a:pt x="3693" y="59711"/>
                        <a:pt x="67546" y="59358"/>
                        <a:pt x="97532" y="50891"/>
                      </a:cubicBezTo>
                      <a:cubicBezTo>
                        <a:pt x="127518" y="42424"/>
                        <a:pt x="183610" y="8911"/>
                        <a:pt x="180082" y="2208"/>
                      </a:cubicBezTo>
                      <a:cubicBezTo>
                        <a:pt x="176554" y="-4495"/>
                        <a:pt x="102471" y="5735"/>
                        <a:pt x="76365" y="10674"/>
                      </a:cubicBezTo>
                      <a:cubicBezTo>
                        <a:pt x="50259" y="15613"/>
                        <a:pt x="-3363" y="46305"/>
                        <a:pt x="165" y="530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7" name="フリーフォーム: 図形 526">
                  <a:extLst>
                    <a:ext uri="{FF2B5EF4-FFF2-40B4-BE49-F238E27FC236}">
                      <a16:creationId xmlns:a16="http://schemas.microsoft.com/office/drawing/2014/main" id="{A7AC935F-58C2-44D2-92A6-B0A8BCBFF6AE}"/>
                    </a:ext>
                  </a:extLst>
                </p:cNvPr>
                <p:cNvSpPr/>
                <p:nvPr/>
              </p:nvSpPr>
              <p:spPr>
                <a:xfrm>
                  <a:off x="5598545" y="3468540"/>
                  <a:ext cx="397641" cy="68588"/>
                </a:xfrm>
                <a:custGeom>
                  <a:avLst/>
                  <a:gdLst>
                    <a:gd name="connsiteX0" fmla="*/ 568 w 397641"/>
                    <a:gd name="connsiteY0" fmla="*/ 148 h 68588"/>
                    <a:gd name="connsiteX1" fmla="*/ 92643 w 397641"/>
                    <a:gd name="connsiteY1" fmla="*/ 35073 h 68588"/>
                    <a:gd name="connsiteX2" fmla="*/ 278380 w 397641"/>
                    <a:gd name="connsiteY2" fmla="*/ 62060 h 68588"/>
                    <a:gd name="connsiteX3" fmla="*/ 397443 w 397641"/>
                    <a:gd name="connsiteY3" fmla="*/ 68410 h 68588"/>
                    <a:gd name="connsiteX4" fmla="*/ 251393 w 397641"/>
                    <a:gd name="connsiteY4" fmla="*/ 65235 h 68588"/>
                    <a:gd name="connsiteX5" fmla="*/ 132330 w 397641"/>
                    <a:gd name="connsiteY5" fmla="*/ 49360 h 68588"/>
                    <a:gd name="connsiteX6" fmla="*/ 568 w 397641"/>
                    <a:gd name="connsiteY6" fmla="*/ 148 h 68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7641" h="68588">
                      <a:moveTo>
                        <a:pt x="568" y="148"/>
                      </a:moveTo>
                      <a:cubicBezTo>
                        <a:pt x="-6046" y="-2233"/>
                        <a:pt x="46341" y="24754"/>
                        <a:pt x="92643" y="35073"/>
                      </a:cubicBezTo>
                      <a:cubicBezTo>
                        <a:pt x="138945" y="45392"/>
                        <a:pt x="227580" y="56504"/>
                        <a:pt x="278380" y="62060"/>
                      </a:cubicBezTo>
                      <a:cubicBezTo>
                        <a:pt x="329180" y="67616"/>
                        <a:pt x="401941" y="67881"/>
                        <a:pt x="397443" y="68410"/>
                      </a:cubicBezTo>
                      <a:cubicBezTo>
                        <a:pt x="392945" y="68939"/>
                        <a:pt x="295579" y="68410"/>
                        <a:pt x="251393" y="65235"/>
                      </a:cubicBezTo>
                      <a:cubicBezTo>
                        <a:pt x="207208" y="62060"/>
                        <a:pt x="171753" y="58620"/>
                        <a:pt x="132330" y="49360"/>
                      </a:cubicBezTo>
                      <a:cubicBezTo>
                        <a:pt x="92907" y="40100"/>
                        <a:pt x="7182" y="2529"/>
                        <a:pt x="568" y="148"/>
                      </a:cubicBezTo>
                      <a:close/>
                    </a:path>
                  </a:pathLst>
                </a:custGeom>
                <a:solidFill>
                  <a:srgbClr val="FF0000">
                    <a:alpha val="50000"/>
                  </a:srgbClr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8" name="フリーフォーム: 図形 527">
                  <a:extLst>
                    <a:ext uri="{FF2B5EF4-FFF2-40B4-BE49-F238E27FC236}">
                      <a16:creationId xmlns:a16="http://schemas.microsoft.com/office/drawing/2014/main" id="{C44419D5-95D1-4697-88AA-DDAA87EAA499}"/>
                    </a:ext>
                  </a:extLst>
                </p:cNvPr>
                <p:cNvSpPr/>
                <p:nvPr/>
              </p:nvSpPr>
              <p:spPr>
                <a:xfrm>
                  <a:off x="6214191" y="3795175"/>
                  <a:ext cx="271910" cy="91052"/>
                </a:xfrm>
                <a:custGeom>
                  <a:avLst/>
                  <a:gdLst>
                    <a:gd name="connsiteX0" fmla="*/ 342 w 271910"/>
                    <a:gd name="connsiteY0" fmla="*/ 91025 h 91052"/>
                    <a:gd name="connsiteX1" fmla="*/ 142159 w 271910"/>
                    <a:gd name="connsiteY1" fmla="*/ 63508 h 91052"/>
                    <a:gd name="connsiteX2" fmla="*/ 271276 w 271910"/>
                    <a:gd name="connsiteY2" fmla="*/ 8 h 91052"/>
                    <a:gd name="connsiteX3" fmla="*/ 184492 w 271910"/>
                    <a:gd name="connsiteY3" fmla="*/ 59275 h 91052"/>
                    <a:gd name="connsiteX4" fmla="*/ 342 w 271910"/>
                    <a:gd name="connsiteY4" fmla="*/ 91025 h 91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1910" h="91052">
                      <a:moveTo>
                        <a:pt x="342" y="91025"/>
                      </a:moveTo>
                      <a:cubicBezTo>
                        <a:pt x="-6713" y="91730"/>
                        <a:pt x="97003" y="78677"/>
                        <a:pt x="142159" y="63508"/>
                      </a:cubicBezTo>
                      <a:cubicBezTo>
                        <a:pt x="187315" y="48339"/>
                        <a:pt x="264221" y="713"/>
                        <a:pt x="271276" y="8"/>
                      </a:cubicBezTo>
                      <a:cubicBezTo>
                        <a:pt x="278331" y="-697"/>
                        <a:pt x="225061" y="44106"/>
                        <a:pt x="184492" y="59275"/>
                      </a:cubicBezTo>
                      <a:cubicBezTo>
                        <a:pt x="143923" y="74444"/>
                        <a:pt x="7397" y="90320"/>
                        <a:pt x="342" y="91025"/>
                      </a:cubicBezTo>
                      <a:close/>
                    </a:path>
                  </a:pathLst>
                </a:custGeom>
                <a:solidFill>
                  <a:schemeClr val="bg1">
                    <a:alpha val="50000"/>
                  </a:schemeClr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2FC9AEC2-35D9-4E59-A426-A24A537C279E}"/>
                </a:ext>
              </a:extLst>
            </p:cNvPr>
            <p:cNvGrpSpPr/>
            <p:nvPr/>
          </p:nvGrpSpPr>
          <p:grpSpPr>
            <a:xfrm>
              <a:off x="4483883" y="6022952"/>
              <a:ext cx="3220792" cy="314487"/>
              <a:chOff x="4445383" y="6022952"/>
              <a:chExt cx="3220792" cy="314487"/>
            </a:xfrm>
          </p:grpSpPr>
          <p:grpSp>
            <p:nvGrpSpPr>
              <p:cNvPr id="529" name="グループ化 528">
                <a:extLst>
                  <a:ext uri="{FF2B5EF4-FFF2-40B4-BE49-F238E27FC236}">
                    <a16:creationId xmlns:a16="http://schemas.microsoft.com/office/drawing/2014/main" id="{25E66E1D-A8DE-4FCD-B1F6-26CDF8D2537D}"/>
                  </a:ext>
                </a:extLst>
              </p:cNvPr>
              <p:cNvGrpSpPr/>
              <p:nvPr/>
            </p:nvGrpSpPr>
            <p:grpSpPr>
              <a:xfrm rot="20629736">
                <a:off x="6841826" y="6022952"/>
                <a:ext cx="824349" cy="314485"/>
                <a:chOff x="5520962" y="3444683"/>
                <a:chExt cx="1157405" cy="441544"/>
              </a:xfrm>
            </p:grpSpPr>
            <p:sp>
              <p:nvSpPr>
                <p:cNvPr id="530" name="フリーフォーム: 図形 529">
                  <a:extLst>
                    <a:ext uri="{FF2B5EF4-FFF2-40B4-BE49-F238E27FC236}">
                      <a16:creationId xmlns:a16="http://schemas.microsoft.com/office/drawing/2014/main" id="{C7D434BC-594D-4D40-8BAE-2B280950E782}"/>
                    </a:ext>
                  </a:extLst>
                </p:cNvPr>
                <p:cNvSpPr/>
                <p:nvPr/>
              </p:nvSpPr>
              <p:spPr>
                <a:xfrm>
                  <a:off x="5550621" y="3450067"/>
                  <a:ext cx="1127746" cy="412553"/>
                </a:xfrm>
                <a:custGeom>
                  <a:avLst/>
                  <a:gdLst>
                    <a:gd name="connsiteX0" fmla="*/ 1396 w 1127746"/>
                    <a:gd name="connsiteY0" fmla="*/ 100 h 412553"/>
                    <a:gd name="connsiteX1" fmla="*/ 100879 w 1127746"/>
                    <a:gd name="connsiteY1" fmla="*/ 55133 h 412553"/>
                    <a:gd name="connsiteX2" fmla="*/ 263862 w 1127746"/>
                    <a:gd name="connsiteY2" fmla="*/ 82650 h 412553"/>
                    <a:gd name="connsiteX3" fmla="*/ 390862 w 1127746"/>
                    <a:gd name="connsiteY3" fmla="*/ 93233 h 412553"/>
                    <a:gd name="connsiteX4" fmla="*/ 462829 w 1127746"/>
                    <a:gd name="connsiteY4" fmla="*/ 80533 h 412553"/>
                    <a:gd name="connsiteX5" fmla="*/ 507279 w 1127746"/>
                    <a:gd name="connsiteY5" fmla="*/ 108050 h 412553"/>
                    <a:gd name="connsiteX6" fmla="*/ 551729 w 1127746"/>
                    <a:gd name="connsiteY6" fmla="*/ 154616 h 412553"/>
                    <a:gd name="connsiteX7" fmla="*/ 600412 w 1127746"/>
                    <a:gd name="connsiteY7" fmla="*/ 150383 h 412553"/>
                    <a:gd name="connsiteX8" fmla="*/ 680846 w 1127746"/>
                    <a:gd name="connsiteY8" fmla="*/ 122866 h 412553"/>
                    <a:gd name="connsiteX9" fmla="*/ 763396 w 1127746"/>
                    <a:gd name="connsiteY9" fmla="*/ 135566 h 412553"/>
                    <a:gd name="connsiteX10" fmla="*/ 822662 w 1127746"/>
                    <a:gd name="connsiteY10" fmla="*/ 163083 h 412553"/>
                    <a:gd name="connsiteX11" fmla="*/ 892512 w 1127746"/>
                    <a:gd name="connsiteY11" fmla="*/ 188483 h 412553"/>
                    <a:gd name="connsiteX12" fmla="*/ 962362 w 1127746"/>
                    <a:gd name="connsiteY12" fmla="*/ 194833 h 412553"/>
                    <a:gd name="connsiteX13" fmla="*/ 1038562 w 1127746"/>
                    <a:gd name="connsiteY13" fmla="*/ 175783 h 412553"/>
                    <a:gd name="connsiteX14" fmla="*/ 1085129 w 1127746"/>
                    <a:gd name="connsiteY14" fmla="*/ 167316 h 412553"/>
                    <a:gd name="connsiteX15" fmla="*/ 1087246 w 1127746"/>
                    <a:gd name="connsiteY15" fmla="*/ 186366 h 412553"/>
                    <a:gd name="connsiteX16" fmla="*/ 1127462 w 1127746"/>
                    <a:gd name="connsiteY16" fmla="*/ 213883 h 412553"/>
                    <a:gd name="connsiteX17" fmla="*/ 1063962 w 1127746"/>
                    <a:gd name="connsiteY17" fmla="*/ 222350 h 412553"/>
                    <a:gd name="connsiteX18" fmla="*/ 972946 w 1127746"/>
                    <a:gd name="connsiteY18" fmla="*/ 281616 h 412553"/>
                    <a:gd name="connsiteX19" fmla="*/ 877696 w 1127746"/>
                    <a:gd name="connsiteY19" fmla="*/ 345116 h 412553"/>
                    <a:gd name="connsiteX20" fmla="*/ 733762 w 1127746"/>
                    <a:gd name="connsiteY20" fmla="*/ 406500 h 412553"/>
                    <a:gd name="connsiteX21" fmla="*/ 598296 w 1127746"/>
                    <a:gd name="connsiteY21" fmla="*/ 408616 h 412553"/>
                    <a:gd name="connsiteX22" fmla="*/ 507279 w 1127746"/>
                    <a:gd name="connsiteY22" fmla="*/ 391683 h 412553"/>
                    <a:gd name="connsiteX23" fmla="*/ 342179 w 1127746"/>
                    <a:gd name="connsiteY23" fmla="*/ 338766 h 412553"/>
                    <a:gd name="connsiteX24" fmla="*/ 251162 w 1127746"/>
                    <a:gd name="connsiteY24" fmla="*/ 307016 h 412553"/>
                    <a:gd name="connsiteX25" fmla="*/ 160146 w 1127746"/>
                    <a:gd name="connsiteY25" fmla="*/ 237166 h 412553"/>
                    <a:gd name="connsiteX26" fmla="*/ 102996 w 1127746"/>
                    <a:gd name="connsiteY26" fmla="*/ 167316 h 412553"/>
                    <a:gd name="connsiteX27" fmla="*/ 45846 w 1127746"/>
                    <a:gd name="connsiteY27" fmla="*/ 69950 h 412553"/>
                    <a:gd name="connsiteX28" fmla="*/ 1396 w 1127746"/>
                    <a:gd name="connsiteY28" fmla="*/ 100 h 412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127746" h="412553">
                      <a:moveTo>
                        <a:pt x="1396" y="100"/>
                      </a:moveTo>
                      <a:cubicBezTo>
                        <a:pt x="10568" y="-2370"/>
                        <a:pt x="57135" y="41375"/>
                        <a:pt x="100879" y="55133"/>
                      </a:cubicBezTo>
                      <a:cubicBezTo>
                        <a:pt x="144623" y="68891"/>
                        <a:pt x="215532" y="76300"/>
                        <a:pt x="263862" y="82650"/>
                      </a:cubicBezTo>
                      <a:cubicBezTo>
                        <a:pt x="312192" y="89000"/>
                        <a:pt x="357701" y="93586"/>
                        <a:pt x="390862" y="93233"/>
                      </a:cubicBezTo>
                      <a:cubicBezTo>
                        <a:pt x="424023" y="92880"/>
                        <a:pt x="443426" y="78064"/>
                        <a:pt x="462829" y="80533"/>
                      </a:cubicBezTo>
                      <a:cubicBezTo>
                        <a:pt x="482232" y="83002"/>
                        <a:pt x="492462" y="95703"/>
                        <a:pt x="507279" y="108050"/>
                      </a:cubicBezTo>
                      <a:cubicBezTo>
                        <a:pt x="522096" y="120397"/>
                        <a:pt x="536207" y="147561"/>
                        <a:pt x="551729" y="154616"/>
                      </a:cubicBezTo>
                      <a:cubicBezTo>
                        <a:pt x="567251" y="161671"/>
                        <a:pt x="578893" y="155675"/>
                        <a:pt x="600412" y="150383"/>
                      </a:cubicBezTo>
                      <a:cubicBezTo>
                        <a:pt x="621931" y="145091"/>
                        <a:pt x="653682" y="125335"/>
                        <a:pt x="680846" y="122866"/>
                      </a:cubicBezTo>
                      <a:cubicBezTo>
                        <a:pt x="708010" y="120397"/>
                        <a:pt x="739760" y="128863"/>
                        <a:pt x="763396" y="135566"/>
                      </a:cubicBezTo>
                      <a:cubicBezTo>
                        <a:pt x="787032" y="142269"/>
                        <a:pt x="801143" y="154264"/>
                        <a:pt x="822662" y="163083"/>
                      </a:cubicBezTo>
                      <a:cubicBezTo>
                        <a:pt x="844181" y="171903"/>
                        <a:pt x="869229" y="183191"/>
                        <a:pt x="892512" y="188483"/>
                      </a:cubicBezTo>
                      <a:cubicBezTo>
                        <a:pt x="915795" y="193775"/>
                        <a:pt x="938020" y="196950"/>
                        <a:pt x="962362" y="194833"/>
                      </a:cubicBezTo>
                      <a:cubicBezTo>
                        <a:pt x="986704" y="192716"/>
                        <a:pt x="1018101" y="180369"/>
                        <a:pt x="1038562" y="175783"/>
                      </a:cubicBezTo>
                      <a:cubicBezTo>
                        <a:pt x="1059023" y="171197"/>
                        <a:pt x="1077015" y="165552"/>
                        <a:pt x="1085129" y="167316"/>
                      </a:cubicBezTo>
                      <a:cubicBezTo>
                        <a:pt x="1093243" y="169080"/>
                        <a:pt x="1080190" y="178605"/>
                        <a:pt x="1087246" y="186366"/>
                      </a:cubicBezTo>
                      <a:cubicBezTo>
                        <a:pt x="1094302" y="194127"/>
                        <a:pt x="1131343" y="207886"/>
                        <a:pt x="1127462" y="213883"/>
                      </a:cubicBezTo>
                      <a:cubicBezTo>
                        <a:pt x="1123581" y="219880"/>
                        <a:pt x="1089715" y="211061"/>
                        <a:pt x="1063962" y="222350"/>
                      </a:cubicBezTo>
                      <a:cubicBezTo>
                        <a:pt x="1038209" y="233639"/>
                        <a:pt x="972946" y="281616"/>
                        <a:pt x="972946" y="281616"/>
                      </a:cubicBezTo>
                      <a:cubicBezTo>
                        <a:pt x="941902" y="302077"/>
                        <a:pt x="917560" y="324302"/>
                        <a:pt x="877696" y="345116"/>
                      </a:cubicBezTo>
                      <a:cubicBezTo>
                        <a:pt x="837832" y="365930"/>
                        <a:pt x="780329" y="395917"/>
                        <a:pt x="733762" y="406500"/>
                      </a:cubicBezTo>
                      <a:cubicBezTo>
                        <a:pt x="687195" y="417083"/>
                        <a:pt x="636043" y="411085"/>
                        <a:pt x="598296" y="408616"/>
                      </a:cubicBezTo>
                      <a:cubicBezTo>
                        <a:pt x="560549" y="406147"/>
                        <a:pt x="549965" y="403325"/>
                        <a:pt x="507279" y="391683"/>
                      </a:cubicBezTo>
                      <a:cubicBezTo>
                        <a:pt x="464593" y="380041"/>
                        <a:pt x="384865" y="352877"/>
                        <a:pt x="342179" y="338766"/>
                      </a:cubicBezTo>
                      <a:cubicBezTo>
                        <a:pt x="299493" y="324655"/>
                        <a:pt x="281501" y="323949"/>
                        <a:pt x="251162" y="307016"/>
                      </a:cubicBezTo>
                      <a:cubicBezTo>
                        <a:pt x="220823" y="290083"/>
                        <a:pt x="184840" y="260449"/>
                        <a:pt x="160146" y="237166"/>
                      </a:cubicBezTo>
                      <a:cubicBezTo>
                        <a:pt x="135452" y="213883"/>
                        <a:pt x="122046" y="195185"/>
                        <a:pt x="102996" y="167316"/>
                      </a:cubicBezTo>
                      <a:cubicBezTo>
                        <a:pt x="83946" y="139447"/>
                        <a:pt x="61015" y="94997"/>
                        <a:pt x="45846" y="69950"/>
                      </a:cubicBezTo>
                      <a:cubicBezTo>
                        <a:pt x="30677" y="44903"/>
                        <a:pt x="-7776" y="2570"/>
                        <a:pt x="1396" y="100"/>
                      </a:cubicBezTo>
                      <a:close/>
                    </a:path>
                  </a:pathLst>
                </a:custGeom>
                <a:solidFill>
                  <a:srgbClr val="FF0000">
                    <a:alpha val="40000"/>
                  </a:srgbClr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531" name="フリーフォーム: 図形 530">
                  <a:extLst>
                    <a:ext uri="{FF2B5EF4-FFF2-40B4-BE49-F238E27FC236}">
                      <a16:creationId xmlns:a16="http://schemas.microsoft.com/office/drawing/2014/main" id="{2FCFE20B-4ADA-4F33-A2BD-C8D4437DDB27}"/>
                    </a:ext>
                  </a:extLst>
                </p:cNvPr>
                <p:cNvSpPr/>
                <p:nvPr/>
              </p:nvSpPr>
              <p:spPr>
                <a:xfrm>
                  <a:off x="5520962" y="3444683"/>
                  <a:ext cx="59800" cy="84815"/>
                </a:xfrm>
                <a:custGeom>
                  <a:avLst/>
                  <a:gdLst>
                    <a:gd name="connsiteX0" fmla="*/ 21001 w 59800"/>
                    <a:gd name="connsiteY0" fmla="*/ 192 h 84815"/>
                    <a:gd name="connsiteX1" fmla="*/ 46401 w 59800"/>
                    <a:gd name="connsiteY1" fmla="*/ 54167 h 84815"/>
                    <a:gd name="connsiteX2" fmla="*/ 57513 w 59800"/>
                    <a:gd name="connsiteY2" fmla="*/ 82742 h 84815"/>
                    <a:gd name="connsiteX3" fmla="*/ 1951 w 59800"/>
                    <a:gd name="connsiteY3" fmla="*/ 74805 h 84815"/>
                    <a:gd name="connsiteX4" fmla="*/ 21001 w 59800"/>
                    <a:gd name="connsiteY4" fmla="*/ 192 h 84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800" h="84815">
                      <a:moveTo>
                        <a:pt x="21001" y="192"/>
                      </a:moveTo>
                      <a:cubicBezTo>
                        <a:pt x="28409" y="-3248"/>
                        <a:pt x="40316" y="40409"/>
                        <a:pt x="46401" y="54167"/>
                      </a:cubicBezTo>
                      <a:cubicBezTo>
                        <a:pt x="52486" y="67925"/>
                        <a:pt x="64921" y="79302"/>
                        <a:pt x="57513" y="82742"/>
                      </a:cubicBezTo>
                      <a:cubicBezTo>
                        <a:pt x="50105" y="86182"/>
                        <a:pt x="10153" y="86447"/>
                        <a:pt x="1951" y="74805"/>
                      </a:cubicBezTo>
                      <a:cubicBezTo>
                        <a:pt x="-6251" y="63163"/>
                        <a:pt x="13593" y="3632"/>
                        <a:pt x="21001" y="192"/>
                      </a:cubicBezTo>
                      <a:close/>
                    </a:path>
                  </a:pathLst>
                </a:custGeom>
                <a:solidFill>
                  <a:srgbClr val="FF0000">
                    <a:alpha val="50000"/>
                  </a:srgbClr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2" name="フリーフォーム: 図形 531">
                  <a:extLst>
                    <a:ext uri="{FF2B5EF4-FFF2-40B4-BE49-F238E27FC236}">
                      <a16:creationId xmlns:a16="http://schemas.microsoft.com/office/drawing/2014/main" id="{9646938F-85B2-41AC-8BC3-E4E88B503083}"/>
                    </a:ext>
                  </a:extLst>
                </p:cNvPr>
                <p:cNvSpPr/>
                <p:nvPr/>
              </p:nvSpPr>
              <p:spPr>
                <a:xfrm>
                  <a:off x="6364076" y="3730620"/>
                  <a:ext cx="183300" cy="90501"/>
                </a:xfrm>
                <a:custGeom>
                  <a:avLst/>
                  <a:gdLst>
                    <a:gd name="connsiteX0" fmla="*/ 182774 w 183300"/>
                    <a:gd name="connsiteY0" fmla="*/ 5 h 90501"/>
                    <a:gd name="connsiteX1" fmla="*/ 128799 w 183300"/>
                    <a:gd name="connsiteY1" fmla="*/ 50805 h 90501"/>
                    <a:gd name="connsiteX2" fmla="*/ 212 w 183300"/>
                    <a:gd name="connsiteY2" fmla="*/ 90493 h 90501"/>
                    <a:gd name="connsiteX3" fmla="*/ 100224 w 183300"/>
                    <a:gd name="connsiteY3" fmla="*/ 53980 h 90501"/>
                    <a:gd name="connsiteX4" fmla="*/ 182774 w 183300"/>
                    <a:gd name="connsiteY4" fmla="*/ 5 h 90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3300" h="90501">
                      <a:moveTo>
                        <a:pt x="182774" y="5"/>
                      </a:moveTo>
                      <a:cubicBezTo>
                        <a:pt x="187537" y="-524"/>
                        <a:pt x="159226" y="35724"/>
                        <a:pt x="128799" y="50805"/>
                      </a:cubicBezTo>
                      <a:cubicBezTo>
                        <a:pt x="98372" y="65886"/>
                        <a:pt x="4974" y="89964"/>
                        <a:pt x="212" y="90493"/>
                      </a:cubicBezTo>
                      <a:cubicBezTo>
                        <a:pt x="-4551" y="91022"/>
                        <a:pt x="71914" y="66945"/>
                        <a:pt x="100224" y="53980"/>
                      </a:cubicBezTo>
                      <a:cubicBezTo>
                        <a:pt x="128534" y="41015"/>
                        <a:pt x="178011" y="534"/>
                        <a:pt x="182774" y="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3" name="フリーフォーム: 図形 532">
                  <a:extLst>
                    <a:ext uri="{FF2B5EF4-FFF2-40B4-BE49-F238E27FC236}">
                      <a16:creationId xmlns:a16="http://schemas.microsoft.com/office/drawing/2014/main" id="{A6CD06B6-A790-4BE0-AC91-B370C48CA529}"/>
                    </a:ext>
                  </a:extLst>
                </p:cNvPr>
                <p:cNvSpPr/>
                <p:nvPr/>
              </p:nvSpPr>
              <p:spPr>
                <a:xfrm>
                  <a:off x="5872041" y="3597191"/>
                  <a:ext cx="518052" cy="103526"/>
                </a:xfrm>
                <a:custGeom>
                  <a:avLst/>
                  <a:gdLst>
                    <a:gd name="connsiteX0" fmla="*/ 122 w 518052"/>
                    <a:gd name="connsiteY0" fmla="*/ 84 h 103526"/>
                    <a:gd name="connsiteX1" fmla="*/ 127122 w 518052"/>
                    <a:gd name="connsiteY1" fmla="*/ 52472 h 103526"/>
                    <a:gd name="connsiteX2" fmla="*/ 355722 w 518052"/>
                    <a:gd name="connsiteY2" fmla="*/ 98509 h 103526"/>
                    <a:gd name="connsiteX3" fmla="*/ 517647 w 518052"/>
                    <a:gd name="connsiteY3" fmla="*/ 92159 h 103526"/>
                    <a:gd name="connsiteX4" fmla="*/ 396997 w 518052"/>
                    <a:gd name="connsiteY4" fmla="*/ 103272 h 103526"/>
                    <a:gd name="connsiteX5" fmla="*/ 246184 w 518052"/>
                    <a:gd name="connsiteY5" fmla="*/ 96922 h 103526"/>
                    <a:gd name="connsiteX6" fmla="*/ 106484 w 518052"/>
                    <a:gd name="connsiteY6" fmla="*/ 65172 h 103526"/>
                    <a:gd name="connsiteX7" fmla="*/ 122 w 518052"/>
                    <a:gd name="connsiteY7" fmla="*/ 84 h 103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8052" h="103526">
                      <a:moveTo>
                        <a:pt x="122" y="84"/>
                      </a:moveTo>
                      <a:cubicBezTo>
                        <a:pt x="3562" y="-2033"/>
                        <a:pt x="67855" y="36068"/>
                        <a:pt x="127122" y="52472"/>
                      </a:cubicBezTo>
                      <a:cubicBezTo>
                        <a:pt x="186389" y="68876"/>
                        <a:pt x="290635" y="91895"/>
                        <a:pt x="355722" y="98509"/>
                      </a:cubicBezTo>
                      <a:cubicBezTo>
                        <a:pt x="420810" y="105124"/>
                        <a:pt x="510768" y="91365"/>
                        <a:pt x="517647" y="92159"/>
                      </a:cubicBezTo>
                      <a:cubicBezTo>
                        <a:pt x="524526" y="92953"/>
                        <a:pt x="442241" y="102478"/>
                        <a:pt x="396997" y="103272"/>
                      </a:cubicBezTo>
                      <a:cubicBezTo>
                        <a:pt x="351753" y="104066"/>
                        <a:pt x="294603" y="103272"/>
                        <a:pt x="246184" y="96922"/>
                      </a:cubicBezTo>
                      <a:cubicBezTo>
                        <a:pt x="197765" y="90572"/>
                        <a:pt x="146701" y="78401"/>
                        <a:pt x="106484" y="65172"/>
                      </a:cubicBezTo>
                      <a:cubicBezTo>
                        <a:pt x="66267" y="51943"/>
                        <a:pt x="-3318" y="2201"/>
                        <a:pt x="122" y="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4" name="フリーフォーム: 図形 533">
                  <a:extLst>
                    <a:ext uri="{FF2B5EF4-FFF2-40B4-BE49-F238E27FC236}">
                      <a16:creationId xmlns:a16="http://schemas.microsoft.com/office/drawing/2014/main" id="{0C85C972-0EE7-40BD-A250-4A1FB8356FCA}"/>
                    </a:ext>
                  </a:extLst>
                </p:cNvPr>
                <p:cNvSpPr/>
                <p:nvPr/>
              </p:nvSpPr>
              <p:spPr>
                <a:xfrm>
                  <a:off x="5722004" y="3563163"/>
                  <a:ext cx="189848" cy="146144"/>
                </a:xfrm>
                <a:custGeom>
                  <a:avLst/>
                  <a:gdLst>
                    <a:gd name="connsiteX0" fmla="*/ 1463 w 189848"/>
                    <a:gd name="connsiteY0" fmla="*/ 1304 h 146144"/>
                    <a:gd name="connsiteX1" fmla="*/ 64963 w 189848"/>
                    <a:gd name="connsiteY1" fmla="*/ 54220 h 146144"/>
                    <a:gd name="connsiteX2" fmla="*/ 128463 w 189848"/>
                    <a:gd name="connsiteY2" fmla="*/ 83854 h 146144"/>
                    <a:gd name="connsiteX3" fmla="*/ 189846 w 189848"/>
                    <a:gd name="connsiteY3" fmla="*/ 145237 h 146144"/>
                    <a:gd name="connsiteX4" fmla="*/ 130579 w 189848"/>
                    <a:gd name="connsiteY4" fmla="*/ 113487 h 146144"/>
                    <a:gd name="connsiteX5" fmla="*/ 1463 w 189848"/>
                    <a:gd name="connsiteY5" fmla="*/ 1304 h 146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9848" h="146144">
                      <a:moveTo>
                        <a:pt x="1463" y="1304"/>
                      </a:moveTo>
                      <a:cubicBezTo>
                        <a:pt x="-9473" y="-8574"/>
                        <a:pt x="43796" y="40462"/>
                        <a:pt x="64963" y="54220"/>
                      </a:cubicBezTo>
                      <a:cubicBezTo>
                        <a:pt x="86130" y="67978"/>
                        <a:pt x="107649" y="68685"/>
                        <a:pt x="128463" y="83854"/>
                      </a:cubicBezTo>
                      <a:cubicBezTo>
                        <a:pt x="149277" y="99023"/>
                        <a:pt x="189493" y="140298"/>
                        <a:pt x="189846" y="145237"/>
                      </a:cubicBezTo>
                      <a:cubicBezTo>
                        <a:pt x="190199" y="150176"/>
                        <a:pt x="158448" y="134301"/>
                        <a:pt x="130579" y="113487"/>
                      </a:cubicBezTo>
                      <a:cubicBezTo>
                        <a:pt x="102710" y="92673"/>
                        <a:pt x="12399" y="11182"/>
                        <a:pt x="1463" y="1304"/>
                      </a:cubicBezTo>
                      <a:close/>
                    </a:path>
                  </a:pathLst>
                </a:custGeom>
                <a:solidFill>
                  <a:schemeClr val="bg1">
                    <a:alpha val="50000"/>
                  </a:schemeClr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5" name="フリーフォーム: 図形 534">
                  <a:extLst>
                    <a:ext uri="{FF2B5EF4-FFF2-40B4-BE49-F238E27FC236}">
                      <a16:creationId xmlns:a16="http://schemas.microsoft.com/office/drawing/2014/main" id="{50FD84E6-5729-4444-BE50-1CA833F161F2}"/>
                    </a:ext>
                  </a:extLst>
                </p:cNvPr>
                <p:cNvSpPr/>
                <p:nvPr/>
              </p:nvSpPr>
              <p:spPr>
                <a:xfrm>
                  <a:off x="6216485" y="3721009"/>
                  <a:ext cx="180240" cy="57676"/>
                </a:xfrm>
                <a:custGeom>
                  <a:avLst/>
                  <a:gdLst>
                    <a:gd name="connsiteX0" fmla="*/ 165 w 180240"/>
                    <a:gd name="connsiteY0" fmla="*/ 53008 h 57676"/>
                    <a:gd name="connsiteX1" fmla="*/ 97532 w 180240"/>
                    <a:gd name="connsiteY1" fmla="*/ 50891 h 57676"/>
                    <a:gd name="connsiteX2" fmla="*/ 180082 w 180240"/>
                    <a:gd name="connsiteY2" fmla="*/ 2208 h 57676"/>
                    <a:gd name="connsiteX3" fmla="*/ 76365 w 180240"/>
                    <a:gd name="connsiteY3" fmla="*/ 10674 h 57676"/>
                    <a:gd name="connsiteX4" fmla="*/ 165 w 180240"/>
                    <a:gd name="connsiteY4" fmla="*/ 53008 h 57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0240" h="57676">
                      <a:moveTo>
                        <a:pt x="165" y="53008"/>
                      </a:moveTo>
                      <a:cubicBezTo>
                        <a:pt x="3693" y="59711"/>
                        <a:pt x="67546" y="59358"/>
                        <a:pt x="97532" y="50891"/>
                      </a:cubicBezTo>
                      <a:cubicBezTo>
                        <a:pt x="127518" y="42424"/>
                        <a:pt x="183610" y="8911"/>
                        <a:pt x="180082" y="2208"/>
                      </a:cubicBezTo>
                      <a:cubicBezTo>
                        <a:pt x="176554" y="-4495"/>
                        <a:pt x="102471" y="5735"/>
                        <a:pt x="76365" y="10674"/>
                      </a:cubicBezTo>
                      <a:cubicBezTo>
                        <a:pt x="50259" y="15613"/>
                        <a:pt x="-3363" y="46305"/>
                        <a:pt x="165" y="530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6" name="フリーフォーム: 図形 535">
                  <a:extLst>
                    <a:ext uri="{FF2B5EF4-FFF2-40B4-BE49-F238E27FC236}">
                      <a16:creationId xmlns:a16="http://schemas.microsoft.com/office/drawing/2014/main" id="{397BF7E2-4CFE-4C75-A493-8B396A1CB476}"/>
                    </a:ext>
                  </a:extLst>
                </p:cNvPr>
                <p:cNvSpPr/>
                <p:nvPr/>
              </p:nvSpPr>
              <p:spPr>
                <a:xfrm>
                  <a:off x="5598545" y="3468540"/>
                  <a:ext cx="397641" cy="68588"/>
                </a:xfrm>
                <a:custGeom>
                  <a:avLst/>
                  <a:gdLst>
                    <a:gd name="connsiteX0" fmla="*/ 568 w 397641"/>
                    <a:gd name="connsiteY0" fmla="*/ 148 h 68588"/>
                    <a:gd name="connsiteX1" fmla="*/ 92643 w 397641"/>
                    <a:gd name="connsiteY1" fmla="*/ 35073 h 68588"/>
                    <a:gd name="connsiteX2" fmla="*/ 278380 w 397641"/>
                    <a:gd name="connsiteY2" fmla="*/ 62060 h 68588"/>
                    <a:gd name="connsiteX3" fmla="*/ 397443 w 397641"/>
                    <a:gd name="connsiteY3" fmla="*/ 68410 h 68588"/>
                    <a:gd name="connsiteX4" fmla="*/ 251393 w 397641"/>
                    <a:gd name="connsiteY4" fmla="*/ 65235 h 68588"/>
                    <a:gd name="connsiteX5" fmla="*/ 132330 w 397641"/>
                    <a:gd name="connsiteY5" fmla="*/ 49360 h 68588"/>
                    <a:gd name="connsiteX6" fmla="*/ 568 w 397641"/>
                    <a:gd name="connsiteY6" fmla="*/ 148 h 68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7641" h="68588">
                      <a:moveTo>
                        <a:pt x="568" y="148"/>
                      </a:moveTo>
                      <a:cubicBezTo>
                        <a:pt x="-6046" y="-2233"/>
                        <a:pt x="46341" y="24754"/>
                        <a:pt x="92643" y="35073"/>
                      </a:cubicBezTo>
                      <a:cubicBezTo>
                        <a:pt x="138945" y="45392"/>
                        <a:pt x="227580" y="56504"/>
                        <a:pt x="278380" y="62060"/>
                      </a:cubicBezTo>
                      <a:cubicBezTo>
                        <a:pt x="329180" y="67616"/>
                        <a:pt x="401941" y="67881"/>
                        <a:pt x="397443" y="68410"/>
                      </a:cubicBezTo>
                      <a:cubicBezTo>
                        <a:pt x="392945" y="68939"/>
                        <a:pt x="295579" y="68410"/>
                        <a:pt x="251393" y="65235"/>
                      </a:cubicBezTo>
                      <a:cubicBezTo>
                        <a:pt x="207208" y="62060"/>
                        <a:pt x="171753" y="58620"/>
                        <a:pt x="132330" y="49360"/>
                      </a:cubicBezTo>
                      <a:cubicBezTo>
                        <a:pt x="92907" y="40100"/>
                        <a:pt x="7182" y="2529"/>
                        <a:pt x="568" y="148"/>
                      </a:cubicBezTo>
                      <a:close/>
                    </a:path>
                  </a:pathLst>
                </a:custGeom>
                <a:solidFill>
                  <a:srgbClr val="FF0000">
                    <a:alpha val="50000"/>
                  </a:srgbClr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7" name="フリーフォーム: 図形 536">
                  <a:extLst>
                    <a:ext uri="{FF2B5EF4-FFF2-40B4-BE49-F238E27FC236}">
                      <a16:creationId xmlns:a16="http://schemas.microsoft.com/office/drawing/2014/main" id="{8D5A23C1-BC04-4BCA-B17A-3DA083EC32E1}"/>
                    </a:ext>
                  </a:extLst>
                </p:cNvPr>
                <p:cNvSpPr/>
                <p:nvPr/>
              </p:nvSpPr>
              <p:spPr>
                <a:xfrm>
                  <a:off x="6214191" y="3795175"/>
                  <a:ext cx="271910" cy="91052"/>
                </a:xfrm>
                <a:custGeom>
                  <a:avLst/>
                  <a:gdLst>
                    <a:gd name="connsiteX0" fmla="*/ 342 w 271910"/>
                    <a:gd name="connsiteY0" fmla="*/ 91025 h 91052"/>
                    <a:gd name="connsiteX1" fmla="*/ 142159 w 271910"/>
                    <a:gd name="connsiteY1" fmla="*/ 63508 h 91052"/>
                    <a:gd name="connsiteX2" fmla="*/ 271276 w 271910"/>
                    <a:gd name="connsiteY2" fmla="*/ 8 h 91052"/>
                    <a:gd name="connsiteX3" fmla="*/ 184492 w 271910"/>
                    <a:gd name="connsiteY3" fmla="*/ 59275 h 91052"/>
                    <a:gd name="connsiteX4" fmla="*/ 342 w 271910"/>
                    <a:gd name="connsiteY4" fmla="*/ 91025 h 91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1910" h="91052">
                      <a:moveTo>
                        <a:pt x="342" y="91025"/>
                      </a:moveTo>
                      <a:cubicBezTo>
                        <a:pt x="-6713" y="91730"/>
                        <a:pt x="97003" y="78677"/>
                        <a:pt x="142159" y="63508"/>
                      </a:cubicBezTo>
                      <a:cubicBezTo>
                        <a:pt x="187315" y="48339"/>
                        <a:pt x="264221" y="713"/>
                        <a:pt x="271276" y="8"/>
                      </a:cubicBezTo>
                      <a:cubicBezTo>
                        <a:pt x="278331" y="-697"/>
                        <a:pt x="225061" y="44106"/>
                        <a:pt x="184492" y="59275"/>
                      </a:cubicBezTo>
                      <a:cubicBezTo>
                        <a:pt x="143923" y="74444"/>
                        <a:pt x="7397" y="90320"/>
                        <a:pt x="342" y="91025"/>
                      </a:cubicBezTo>
                      <a:close/>
                    </a:path>
                  </a:pathLst>
                </a:custGeom>
                <a:solidFill>
                  <a:schemeClr val="bg1">
                    <a:alpha val="50000"/>
                  </a:schemeClr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538" name="グループ化 537">
                <a:extLst>
                  <a:ext uri="{FF2B5EF4-FFF2-40B4-BE49-F238E27FC236}">
                    <a16:creationId xmlns:a16="http://schemas.microsoft.com/office/drawing/2014/main" id="{936C8B49-E29F-49B4-9672-7CD03A3667E8}"/>
                  </a:ext>
                </a:extLst>
              </p:cNvPr>
              <p:cNvGrpSpPr/>
              <p:nvPr/>
            </p:nvGrpSpPr>
            <p:grpSpPr>
              <a:xfrm rot="970264" flipH="1">
                <a:off x="4445383" y="6022954"/>
                <a:ext cx="824349" cy="314485"/>
                <a:chOff x="5520962" y="3444683"/>
                <a:chExt cx="1157405" cy="441544"/>
              </a:xfrm>
            </p:grpSpPr>
            <p:sp>
              <p:nvSpPr>
                <p:cNvPr id="539" name="フリーフォーム: 図形 538">
                  <a:extLst>
                    <a:ext uri="{FF2B5EF4-FFF2-40B4-BE49-F238E27FC236}">
                      <a16:creationId xmlns:a16="http://schemas.microsoft.com/office/drawing/2014/main" id="{F44D8E04-A6C6-44D6-8AE4-7D6A1F47608B}"/>
                    </a:ext>
                  </a:extLst>
                </p:cNvPr>
                <p:cNvSpPr/>
                <p:nvPr/>
              </p:nvSpPr>
              <p:spPr>
                <a:xfrm>
                  <a:off x="5550621" y="3450067"/>
                  <a:ext cx="1127746" cy="412553"/>
                </a:xfrm>
                <a:custGeom>
                  <a:avLst/>
                  <a:gdLst>
                    <a:gd name="connsiteX0" fmla="*/ 1396 w 1127746"/>
                    <a:gd name="connsiteY0" fmla="*/ 100 h 412553"/>
                    <a:gd name="connsiteX1" fmla="*/ 100879 w 1127746"/>
                    <a:gd name="connsiteY1" fmla="*/ 55133 h 412553"/>
                    <a:gd name="connsiteX2" fmla="*/ 263862 w 1127746"/>
                    <a:gd name="connsiteY2" fmla="*/ 82650 h 412553"/>
                    <a:gd name="connsiteX3" fmla="*/ 390862 w 1127746"/>
                    <a:gd name="connsiteY3" fmla="*/ 93233 h 412553"/>
                    <a:gd name="connsiteX4" fmla="*/ 462829 w 1127746"/>
                    <a:gd name="connsiteY4" fmla="*/ 80533 h 412553"/>
                    <a:gd name="connsiteX5" fmla="*/ 507279 w 1127746"/>
                    <a:gd name="connsiteY5" fmla="*/ 108050 h 412553"/>
                    <a:gd name="connsiteX6" fmla="*/ 551729 w 1127746"/>
                    <a:gd name="connsiteY6" fmla="*/ 154616 h 412553"/>
                    <a:gd name="connsiteX7" fmla="*/ 600412 w 1127746"/>
                    <a:gd name="connsiteY7" fmla="*/ 150383 h 412553"/>
                    <a:gd name="connsiteX8" fmla="*/ 680846 w 1127746"/>
                    <a:gd name="connsiteY8" fmla="*/ 122866 h 412553"/>
                    <a:gd name="connsiteX9" fmla="*/ 763396 w 1127746"/>
                    <a:gd name="connsiteY9" fmla="*/ 135566 h 412553"/>
                    <a:gd name="connsiteX10" fmla="*/ 822662 w 1127746"/>
                    <a:gd name="connsiteY10" fmla="*/ 163083 h 412553"/>
                    <a:gd name="connsiteX11" fmla="*/ 892512 w 1127746"/>
                    <a:gd name="connsiteY11" fmla="*/ 188483 h 412553"/>
                    <a:gd name="connsiteX12" fmla="*/ 962362 w 1127746"/>
                    <a:gd name="connsiteY12" fmla="*/ 194833 h 412553"/>
                    <a:gd name="connsiteX13" fmla="*/ 1038562 w 1127746"/>
                    <a:gd name="connsiteY13" fmla="*/ 175783 h 412553"/>
                    <a:gd name="connsiteX14" fmla="*/ 1085129 w 1127746"/>
                    <a:gd name="connsiteY14" fmla="*/ 167316 h 412553"/>
                    <a:gd name="connsiteX15" fmla="*/ 1087246 w 1127746"/>
                    <a:gd name="connsiteY15" fmla="*/ 186366 h 412553"/>
                    <a:gd name="connsiteX16" fmla="*/ 1127462 w 1127746"/>
                    <a:gd name="connsiteY16" fmla="*/ 213883 h 412553"/>
                    <a:gd name="connsiteX17" fmla="*/ 1063962 w 1127746"/>
                    <a:gd name="connsiteY17" fmla="*/ 222350 h 412553"/>
                    <a:gd name="connsiteX18" fmla="*/ 972946 w 1127746"/>
                    <a:gd name="connsiteY18" fmla="*/ 281616 h 412553"/>
                    <a:gd name="connsiteX19" fmla="*/ 877696 w 1127746"/>
                    <a:gd name="connsiteY19" fmla="*/ 345116 h 412553"/>
                    <a:gd name="connsiteX20" fmla="*/ 733762 w 1127746"/>
                    <a:gd name="connsiteY20" fmla="*/ 406500 h 412553"/>
                    <a:gd name="connsiteX21" fmla="*/ 598296 w 1127746"/>
                    <a:gd name="connsiteY21" fmla="*/ 408616 h 412553"/>
                    <a:gd name="connsiteX22" fmla="*/ 507279 w 1127746"/>
                    <a:gd name="connsiteY22" fmla="*/ 391683 h 412553"/>
                    <a:gd name="connsiteX23" fmla="*/ 342179 w 1127746"/>
                    <a:gd name="connsiteY23" fmla="*/ 338766 h 412553"/>
                    <a:gd name="connsiteX24" fmla="*/ 251162 w 1127746"/>
                    <a:gd name="connsiteY24" fmla="*/ 307016 h 412553"/>
                    <a:gd name="connsiteX25" fmla="*/ 160146 w 1127746"/>
                    <a:gd name="connsiteY25" fmla="*/ 237166 h 412553"/>
                    <a:gd name="connsiteX26" fmla="*/ 102996 w 1127746"/>
                    <a:gd name="connsiteY26" fmla="*/ 167316 h 412553"/>
                    <a:gd name="connsiteX27" fmla="*/ 45846 w 1127746"/>
                    <a:gd name="connsiteY27" fmla="*/ 69950 h 412553"/>
                    <a:gd name="connsiteX28" fmla="*/ 1396 w 1127746"/>
                    <a:gd name="connsiteY28" fmla="*/ 100 h 412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127746" h="412553">
                      <a:moveTo>
                        <a:pt x="1396" y="100"/>
                      </a:moveTo>
                      <a:cubicBezTo>
                        <a:pt x="10568" y="-2370"/>
                        <a:pt x="57135" y="41375"/>
                        <a:pt x="100879" y="55133"/>
                      </a:cubicBezTo>
                      <a:cubicBezTo>
                        <a:pt x="144623" y="68891"/>
                        <a:pt x="215532" y="76300"/>
                        <a:pt x="263862" y="82650"/>
                      </a:cubicBezTo>
                      <a:cubicBezTo>
                        <a:pt x="312192" y="89000"/>
                        <a:pt x="357701" y="93586"/>
                        <a:pt x="390862" y="93233"/>
                      </a:cubicBezTo>
                      <a:cubicBezTo>
                        <a:pt x="424023" y="92880"/>
                        <a:pt x="443426" y="78064"/>
                        <a:pt x="462829" y="80533"/>
                      </a:cubicBezTo>
                      <a:cubicBezTo>
                        <a:pt x="482232" y="83002"/>
                        <a:pt x="492462" y="95703"/>
                        <a:pt x="507279" y="108050"/>
                      </a:cubicBezTo>
                      <a:cubicBezTo>
                        <a:pt x="522096" y="120397"/>
                        <a:pt x="536207" y="147561"/>
                        <a:pt x="551729" y="154616"/>
                      </a:cubicBezTo>
                      <a:cubicBezTo>
                        <a:pt x="567251" y="161671"/>
                        <a:pt x="578893" y="155675"/>
                        <a:pt x="600412" y="150383"/>
                      </a:cubicBezTo>
                      <a:cubicBezTo>
                        <a:pt x="621931" y="145091"/>
                        <a:pt x="653682" y="125335"/>
                        <a:pt x="680846" y="122866"/>
                      </a:cubicBezTo>
                      <a:cubicBezTo>
                        <a:pt x="708010" y="120397"/>
                        <a:pt x="739760" y="128863"/>
                        <a:pt x="763396" y="135566"/>
                      </a:cubicBezTo>
                      <a:cubicBezTo>
                        <a:pt x="787032" y="142269"/>
                        <a:pt x="801143" y="154264"/>
                        <a:pt x="822662" y="163083"/>
                      </a:cubicBezTo>
                      <a:cubicBezTo>
                        <a:pt x="844181" y="171903"/>
                        <a:pt x="869229" y="183191"/>
                        <a:pt x="892512" y="188483"/>
                      </a:cubicBezTo>
                      <a:cubicBezTo>
                        <a:pt x="915795" y="193775"/>
                        <a:pt x="938020" y="196950"/>
                        <a:pt x="962362" y="194833"/>
                      </a:cubicBezTo>
                      <a:cubicBezTo>
                        <a:pt x="986704" y="192716"/>
                        <a:pt x="1018101" y="180369"/>
                        <a:pt x="1038562" y="175783"/>
                      </a:cubicBezTo>
                      <a:cubicBezTo>
                        <a:pt x="1059023" y="171197"/>
                        <a:pt x="1077015" y="165552"/>
                        <a:pt x="1085129" y="167316"/>
                      </a:cubicBezTo>
                      <a:cubicBezTo>
                        <a:pt x="1093243" y="169080"/>
                        <a:pt x="1080190" y="178605"/>
                        <a:pt x="1087246" y="186366"/>
                      </a:cubicBezTo>
                      <a:cubicBezTo>
                        <a:pt x="1094302" y="194127"/>
                        <a:pt x="1131343" y="207886"/>
                        <a:pt x="1127462" y="213883"/>
                      </a:cubicBezTo>
                      <a:cubicBezTo>
                        <a:pt x="1123581" y="219880"/>
                        <a:pt x="1089715" y="211061"/>
                        <a:pt x="1063962" y="222350"/>
                      </a:cubicBezTo>
                      <a:cubicBezTo>
                        <a:pt x="1038209" y="233639"/>
                        <a:pt x="972946" y="281616"/>
                        <a:pt x="972946" y="281616"/>
                      </a:cubicBezTo>
                      <a:cubicBezTo>
                        <a:pt x="941902" y="302077"/>
                        <a:pt x="917560" y="324302"/>
                        <a:pt x="877696" y="345116"/>
                      </a:cubicBezTo>
                      <a:cubicBezTo>
                        <a:pt x="837832" y="365930"/>
                        <a:pt x="780329" y="395917"/>
                        <a:pt x="733762" y="406500"/>
                      </a:cubicBezTo>
                      <a:cubicBezTo>
                        <a:pt x="687195" y="417083"/>
                        <a:pt x="636043" y="411085"/>
                        <a:pt x="598296" y="408616"/>
                      </a:cubicBezTo>
                      <a:cubicBezTo>
                        <a:pt x="560549" y="406147"/>
                        <a:pt x="549965" y="403325"/>
                        <a:pt x="507279" y="391683"/>
                      </a:cubicBezTo>
                      <a:cubicBezTo>
                        <a:pt x="464593" y="380041"/>
                        <a:pt x="384865" y="352877"/>
                        <a:pt x="342179" y="338766"/>
                      </a:cubicBezTo>
                      <a:cubicBezTo>
                        <a:pt x="299493" y="324655"/>
                        <a:pt x="281501" y="323949"/>
                        <a:pt x="251162" y="307016"/>
                      </a:cubicBezTo>
                      <a:cubicBezTo>
                        <a:pt x="220823" y="290083"/>
                        <a:pt x="184840" y="260449"/>
                        <a:pt x="160146" y="237166"/>
                      </a:cubicBezTo>
                      <a:cubicBezTo>
                        <a:pt x="135452" y="213883"/>
                        <a:pt x="122046" y="195185"/>
                        <a:pt x="102996" y="167316"/>
                      </a:cubicBezTo>
                      <a:cubicBezTo>
                        <a:pt x="83946" y="139447"/>
                        <a:pt x="61015" y="94997"/>
                        <a:pt x="45846" y="69950"/>
                      </a:cubicBezTo>
                      <a:cubicBezTo>
                        <a:pt x="30677" y="44903"/>
                        <a:pt x="-7776" y="2570"/>
                        <a:pt x="1396" y="100"/>
                      </a:cubicBezTo>
                      <a:close/>
                    </a:path>
                  </a:pathLst>
                </a:custGeom>
                <a:solidFill>
                  <a:srgbClr val="FF0000">
                    <a:alpha val="40000"/>
                  </a:srgbClr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540" name="フリーフォーム: 図形 539">
                  <a:extLst>
                    <a:ext uri="{FF2B5EF4-FFF2-40B4-BE49-F238E27FC236}">
                      <a16:creationId xmlns:a16="http://schemas.microsoft.com/office/drawing/2014/main" id="{3332BEAE-61C5-485D-85EE-846C9EC3E87B}"/>
                    </a:ext>
                  </a:extLst>
                </p:cNvPr>
                <p:cNvSpPr/>
                <p:nvPr/>
              </p:nvSpPr>
              <p:spPr>
                <a:xfrm>
                  <a:off x="5520962" y="3444683"/>
                  <a:ext cx="59800" cy="84815"/>
                </a:xfrm>
                <a:custGeom>
                  <a:avLst/>
                  <a:gdLst>
                    <a:gd name="connsiteX0" fmla="*/ 21001 w 59800"/>
                    <a:gd name="connsiteY0" fmla="*/ 192 h 84815"/>
                    <a:gd name="connsiteX1" fmla="*/ 46401 w 59800"/>
                    <a:gd name="connsiteY1" fmla="*/ 54167 h 84815"/>
                    <a:gd name="connsiteX2" fmla="*/ 57513 w 59800"/>
                    <a:gd name="connsiteY2" fmla="*/ 82742 h 84815"/>
                    <a:gd name="connsiteX3" fmla="*/ 1951 w 59800"/>
                    <a:gd name="connsiteY3" fmla="*/ 74805 h 84815"/>
                    <a:gd name="connsiteX4" fmla="*/ 21001 w 59800"/>
                    <a:gd name="connsiteY4" fmla="*/ 192 h 84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800" h="84815">
                      <a:moveTo>
                        <a:pt x="21001" y="192"/>
                      </a:moveTo>
                      <a:cubicBezTo>
                        <a:pt x="28409" y="-3248"/>
                        <a:pt x="40316" y="40409"/>
                        <a:pt x="46401" y="54167"/>
                      </a:cubicBezTo>
                      <a:cubicBezTo>
                        <a:pt x="52486" y="67925"/>
                        <a:pt x="64921" y="79302"/>
                        <a:pt x="57513" y="82742"/>
                      </a:cubicBezTo>
                      <a:cubicBezTo>
                        <a:pt x="50105" y="86182"/>
                        <a:pt x="10153" y="86447"/>
                        <a:pt x="1951" y="74805"/>
                      </a:cubicBezTo>
                      <a:cubicBezTo>
                        <a:pt x="-6251" y="63163"/>
                        <a:pt x="13593" y="3632"/>
                        <a:pt x="21001" y="192"/>
                      </a:cubicBezTo>
                      <a:close/>
                    </a:path>
                  </a:pathLst>
                </a:custGeom>
                <a:solidFill>
                  <a:srgbClr val="FF0000">
                    <a:alpha val="50000"/>
                  </a:srgbClr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1" name="フリーフォーム: 図形 540">
                  <a:extLst>
                    <a:ext uri="{FF2B5EF4-FFF2-40B4-BE49-F238E27FC236}">
                      <a16:creationId xmlns:a16="http://schemas.microsoft.com/office/drawing/2014/main" id="{9F707C3F-39DE-4935-9BD3-01D90F247F67}"/>
                    </a:ext>
                  </a:extLst>
                </p:cNvPr>
                <p:cNvSpPr/>
                <p:nvPr/>
              </p:nvSpPr>
              <p:spPr>
                <a:xfrm>
                  <a:off x="6364076" y="3730620"/>
                  <a:ext cx="183300" cy="90501"/>
                </a:xfrm>
                <a:custGeom>
                  <a:avLst/>
                  <a:gdLst>
                    <a:gd name="connsiteX0" fmla="*/ 182774 w 183300"/>
                    <a:gd name="connsiteY0" fmla="*/ 5 h 90501"/>
                    <a:gd name="connsiteX1" fmla="*/ 128799 w 183300"/>
                    <a:gd name="connsiteY1" fmla="*/ 50805 h 90501"/>
                    <a:gd name="connsiteX2" fmla="*/ 212 w 183300"/>
                    <a:gd name="connsiteY2" fmla="*/ 90493 h 90501"/>
                    <a:gd name="connsiteX3" fmla="*/ 100224 w 183300"/>
                    <a:gd name="connsiteY3" fmla="*/ 53980 h 90501"/>
                    <a:gd name="connsiteX4" fmla="*/ 182774 w 183300"/>
                    <a:gd name="connsiteY4" fmla="*/ 5 h 90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3300" h="90501">
                      <a:moveTo>
                        <a:pt x="182774" y="5"/>
                      </a:moveTo>
                      <a:cubicBezTo>
                        <a:pt x="187537" y="-524"/>
                        <a:pt x="159226" y="35724"/>
                        <a:pt x="128799" y="50805"/>
                      </a:cubicBezTo>
                      <a:cubicBezTo>
                        <a:pt x="98372" y="65886"/>
                        <a:pt x="4974" y="89964"/>
                        <a:pt x="212" y="90493"/>
                      </a:cubicBezTo>
                      <a:cubicBezTo>
                        <a:pt x="-4551" y="91022"/>
                        <a:pt x="71914" y="66945"/>
                        <a:pt x="100224" y="53980"/>
                      </a:cubicBezTo>
                      <a:cubicBezTo>
                        <a:pt x="128534" y="41015"/>
                        <a:pt x="178011" y="534"/>
                        <a:pt x="182774" y="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2" name="フリーフォーム: 図形 541">
                  <a:extLst>
                    <a:ext uri="{FF2B5EF4-FFF2-40B4-BE49-F238E27FC236}">
                      <a16:creationId xmlns:a16="http://schemas.microsoft.com/office/drawing/2014/main" id="{33BCCAC5-4815-490B-B4C7-BFF0E94FF631}"/>
                    </a:ext>
                  </a:extLst>
                </p:cNvPr>
                <p:cNvSpPr/>
                <p:nvPr/>
              </p:nvSpPr>
              <p:spPr>
                <a:xfrm>
                  <a:off x="5872041" y="3597191"/>
                  <a:ext cx="518052" cy="103526"/>
                </a:xfrm>
                <a:custGeom>
                  <a:avLst/>
                  <a:gdLst>
                    <a:gd name="connsiteX0" fmla="*/ 122 w 518052"/>
                    <a:gd name="connsiteY0" fmla="*/ 84 h 103526"/>
                    <a:gd name="connsiteX1" fmla="*/ 127122 w 518052"/>
                    <a:gd name="connsiteY1" fmla="*/ 52472 h 103526"/>
                    <a:gd name="connsiteX2" fmla="*/ 355722 w 518052"/>
                    <a:gd name="connsiteY2" fmla="*/ 98509 h 103526"/>
                    <a:gd name="connsiteX3" fmla="*/ 517647 w 518052"/>
                    <a:gd name="connsiteY3" fmla="*/ 92159 h 103526"/>
                    <a:gd name="connsiteX4" fmla="*/ 396997 w 518052"/>
                    <a:gd name="connsiteY4" fmla="*/ 103272 h 103526"/>
                    <a:gd name="connsiteX5" fmla="*/ 246184 w 518052"/>
                    <a:gd name="connsiteY5" fmla="*/ 96922 h 103526"/>
                    <a:gd name="connsiteX6" fmla="*/ 106484 w 518052"/>
                    <a:gd name="connsiteY6" fmla="*/ 65172 h 103526"/>
                    <a:gd name="connsiteX7" fmla="*/ 122 w 518052"/>
                    <a:gd name="connsiteY7" fmla="*/ 84 h 103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8052" h="103526">
                      <a:moveTo>
                        <a:pt x="122" y="84"/>
                      </a:moveTo>
                      <a:cubicBezTo>
                        <a:pt x="3562" y="-2033"/>
                        <a:pt x="67855" y="36068"/>
                        <a:pt x="127122" y="52472"/>
                      </a:cubicBezTo>
                      <a:cubicBezTo>
                        <a:pt x="186389" y="68876"/>
                        <a:pt x="290635" y="91895"/>
                        <a:pt x="355722" y="98509"/>
                      </a:cubicBezTo>
                      <a:cubicBezTo>
                        <a:pt x="420810" y="105124"/>
                        <a:pt x="510768" y="91365"/>
                        <a:pt x="517647" y="92159"/>
                      </a:cubicBezTo>
                      <a:cubicBezTo>
                        <a:pt x="524526" y="92953"/>
                        <a:pt x="442241" y="102478"/>
                        <a:pt x="396997" y="103272"/>
                      </a:cubicBezTo>
                      <a:cubicBezTo>
                        <a:pt x="351753" y="104066"/>
                        <a:pt x="294603" y="103272"/>
                        <a:pt x="246184" y="96922"/>
                      </a:cubicBezTo>
                      <a:cubicBezTo>
                        <a:pt x="197765" y="90572"/>
                        <a:pt x="146701" y="78401"/>
                        <a:pt x="106484" y="65172"/>
                      </a:cubicBezTo>
                      <a:cubicBezTo>
                        <a:pt x="66267" y="51943"/>
                        <a:pt x="-3318" y="2201"/>
                        <a:pt x="122" y="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3" name="フリーフォーム: 図形 542">
                  <a:extLst>
                    <a:ext uri="{FF2B5EF4-FFF2-40B4-BE49-F238E27FC236}">
                      <a16:creationId xmlns:a16="http://schemas.microsoft.com/office/drawing/2014/main" id="{8CB414AB-45DA-41D7-ABEE-BFC1C197DE98}"/>
                    </a:ext>
                  </a:extLst>
                </p:cNvPr>
                <p:cNvSpPr/>
                <p:nvPr/>
              </p:nvSpPr>
              <p:spPr>
                <a:xfrm>
                  <a:off x="5722004" y="3563163"/>
                  <a:ext cx="189848" cy="146144"/>
                </a:xfrm>
                <a:custGeom>
                  <a:avLst/>
                  <a:gdLst>
                    <a:gd name="connsiteX0" fmla="*/ 1463 w 189848"/>
                    <a:gd name="connsiteY0" fmla="*/ 1304 h 146144"/>
                    <a:gd name="connsiteX1" fmla="*/ 64963 w 189848"/>
                    <a:gd name="connsiteY1" fmla="*/ 54220 h 146144"/>
                    <a:gd name="connsiteX2" fmla="*/ 128463 w 189848"/>
                    <a:gd name="connsiteY2" fmla="*/ 83854 h 146144"/>
                    <a:gd name="connsiteX3" fmla="*/ 189846 w 189848"/>
                    <a:gd name="connsiteY3" fmla="*/ 145237 h 146144"/>
                    <a:gd name="connsiteX4" fmla="*/ 130579 w 189848"/>
                    <a:gd name="connsiteY4" fmla="*/ 113487 h 146144"/>
                    <a:gd name="connsiteX5" fmla="*/ 1463 w 189848"/>
                    <a:gd name="connsiteY5" fmla="*/ 1304 h 146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9848" h="146144">
                      <a:moveTo>
                        <a:pt x="1463" y="1304"/>
                      </a:moveTo>
                      <a:cubicBezTo>
                        <a:pt x="-9473" y="-8574"/>
                        <a:pt x="43796" y="40462"/>
                        <a:pt x="64963" y="54220"/>
                      </a:cubicBezTo>
                      <a:cubicBezTo>
                        <a:pt x="86130" y="67978"/>
                        <a:pt x="107649" y="68685"/>
                        <a:pt x="128463" y="83854"/>
                      </a:cubicBezTo>
                      <a:cubicBezTo>
                        <a:pt x="149277" y="99023"/>
                        <a:pt x="189493" y="140298"/>
                        <a:pt x="189846" y="145237"/>
                      </a:cubicBezTo>
                      <a:cubicBezTo>
                        <a:pt x="190199" y="150176"/>
                        <a:pt x="158448" y="134301"/>
                        <a:pt x="130579" y="113487"/>
                      </a:cubicBezTo>
                      <a:cubicBezTo>
                        <a:pt x="102710" y="92673"/>
                        <a:pt x="12399" y="11182"/>
                        <a:pt x="1463" y="1304"/>
                      </a:cubicBezTo>
                      <a:close/>
                    </a:path>
                  </a:pathLst>
                </a:custGeom>
                <a:solidFill>
                  <a:schemeClr val="bg1">
                    <a:alpha val="50000"/>
                  </a:schemeClr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4" name="フリーフォーム: 図形 543">
                  <a:extLst>
                    <a:ext uri="{FF2B5EF4-FFF2-40B4-BE49-F238E27FC236}">
                      <a16:creationId xmlns:a16="http://schemas.microsoft.com/office/drawing/2014/main" id="{A5C7FCA7-A8B3-4C96-9F49-2E4B5D8D80A9}"/>
                    </a:ext>
                  </a:extLst>
                </p:cNvPr>
                <p:cNvSpPr/>
                <p:nvPr/>
              </p:nvSpPr>
              <p:spPr>
                <a:xfrm>
                  <a:off x="6216485" y="3721009"/>
                  <a:ext cx="180240" cy="57676"/>
                </a:xfrm>
                <a:custGeom>
                  <a:avLst/>
                  <a:gdLst>
                    <a:gd name="connsiteX0" fmla="*/ 165 w 180240"/>
                    <a:gd name="connsiteY0" fmla="*/ 53008 h 57676"/>
                    <a:gd name="connsiteX1" fmla="*/ 97532 w 180240"/>
                    <a:gd name="connsiteY1" fmla="*/ 50891 h 57676"/>
                    <a:gd name="connsiteX2" fmla="*/ 180082 w 180240"/>
                    <a:gd name="connsiteY2" fmla="*/ 2208 h 57676"/>
                    <a:gd name="connsiteX3" fmla="*/ 76365 w 180240"/>
                    <a:gd name="connsiteY3" fmla="*/ 10674 h 57676"/>
                    <a:gd name="connsiteX4" fmla="*/ 165 w 180240"/>
                    <a:gd name="connsiteY4" fmla="*/ 53008 h 57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0240" h="57676">
                      <a:moveTo>
                        <a:pt x="165" y="53008"/>
                      </a:moveTo>
                      <a:cubicBezTo>
                        <a:pt x="3693" y="59711"/>
                        <a:pt x="67546" y="59358"/>
                        <a:pt x="97532" y="50891"/>
                      </a:cubicBezTo>
                      <a:cubicBezTo>
                        <a:pt x="127518" y="42424"/>
                        <a:pt x="183610" y="8911"/>
                        <a:pt x="180082" y="2208"/>
                      </a:cubicBezTo>
                      <a:cubicBezTo>
                        <a:pt x="176554" y="-4495"/>
                        <a:pt x="102471" y="5735"/>
                        <a:pt x="76365" y="10674"/>
                      </a:cubicBezTo>
                      <a:cubicBezTo>
                        <a:pt x="50259" y="15613"/>
                        <a:pt x="-3363" y="46305"/>
                        <a:pt x="165" y="530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5" name="フリーフォーム: 図形 544">
                  <a:extLst>
                    <a:ext uri="{FF2B5EF4-FFF2-40B4-BE49-F238E27FC236}">
                      <a16:creationId xmlns:a16="http://schemas.microsoft.com/office/drawing/2014/main" id="{3E062E8E-5A9D-4C46-AF28-6A2A5FE27CC0}"/>
                    </a:ext>
                  </a:extLst>
                </p:cNvPr>
                <p:cNvSpPr/>
                <p:nvPr/>
              </p:nvSpPr>
              <p:spPr>
                <a:xfrm>
                  <a:off x="5598545" y="3468540"/>
                  <a:ext cx="397641" cy="68588"/>
                </a:xfrm>
                <a:custGeom>
                  <a:avLst/>
                  <a:gdLst>
                    <a:gd name="connsiteX0" fmla="*/ 568 w 397641"/>
                    <a:gd name="connsiteY0" fmla="*/ 148 h 68588"/>
                    <a:gd name="connsiteX1" fmla="*/ 92643 w 397641"/>
                    <a:gd name="connsiteY1" fmla="*/ 35073 h 68588"/>
                    <a:gd name="connsiteX2" fmla="*/ 278380 w 397641"/>
                    <a:gd name="connsiteY2" fmla="*/ 62060 h 68588"/>
                    <a:gd name="connsiteX3" fmla="*/ 397443 w 397641"/>
                    <a:gd name="connsiteY3" fmla="*/ 68410 h 68588"/>
                    <a:gd name="connsiteX4" fmla="*/ 251393 w 397641"/>
                    <a:gd name="connsiteY4" fmla="*/ 65235 h 68588"/>
                    <a:gd name="connsiteX5" fmla="*/ 132330 w 397641"/>
                    <a:gd name="connsiteY5" fmla="*/ 49360 h 68588"/>
                    <a:gd name="connsiteX6" fmla="*/ 568 w 397641"/>
                    <a:gd name="connsiteY6" fmla="*/ 148 h 68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7641" h="68588">
                      <a:moveTo>
                        <a:pt x="568" y="148"/>
                      </a:moveTo>
                      <a:cubicBezTo>
                        <a:pt x="-6046" y="-2233"/>
                        <a:pt x="46341" y="24754"/>
                        <a:pt x="92643" y="35073"/>
                      </a:cubicBezTo>
                      <a:cubicBezTo>
                        <a:pt x="138945" y="45392"/>
                        <a:pt x="227580" y="56504"/>
                        <a:pt x="278380" y="62060"/>
                      </a:cubicBezTo>
                      <a:cubicBezTo>
                        <a:pt x="329180" y="67616"/>
                        <a:pt x="401941" y="67881"/>
                        <a:pt x="397443" y="68410"/>
                      </a:cubicBezTo>
                      <a:cubicBezTo>
                        <a:pt x="392945" y="68939"/>
                        <a:pt x="295579" y="68410"/>
                        <a:pt x="251393" y="65235"/>
                      </a:cubicBezTo>
                      <a:cubicBezTo>
                        <a:pt x="207208" y="62060"/>
                        <a:pt x="171753" y="58620"/>
                        <a:pt x="132330" y="49360"/>
                      </a:cubicBezTo>
                      <a:cubicBezTo>
                        <a:pt x="92907" y="40100"/>
                        <a:pt x="7182" y="2529"/>
                        <a:pt x="568" y="148"/>
                      </a:cubicBezTo>
                      <a:close/>
                    </a:path>
                  </a:pathLst>
                </a:custGeom>
                <a:solidFill>
                  <a:srgbClr val="FF0000">
                    <a:alpha val="50000"/>
                  </a:srgbClr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6" name="フリーフォーム: 図形 545">
                  <a:extLst>
                    <a:ext uri="{FF2B5EF4-FFF2-40B4-BE49-F238E27FC236}">
                      <a16:creationId xmlns:a16="http://schemas.microsoft.com/office/drawing/2014/main" id="{B4E4CBEF-D9AF-4C31-94B0-C243F83ABB84}"/>
                    </a:ext>
                  </a:extLst>
                </p:cNvPr>
                <p:cNvSpPr/>
                <p:nvPr/>
              </p:nvSpPr>
              <p:spPr>
                <a:xfrm>
                  <a:off x="6214191" y="3795175"/>
                  <a:ext cx="271910" cy="91052"/>
                </a:xfrm>
                <a:custGeom>
                  <a:avLst/>
                  <a:gdLst>
                    <a:gd name="connsiteX0" fmla="*/ 342 w 271910"/>
                    <a:gd name="connsiteY0" fmla="*/ 91025 h 91052"/>
                    <a:gd name="connsiteX1" fmla="*/ 142159 w 271910"/>
                    <a:gd name="connsiteY1" fmla="*/ 63508 h 91052"/>
                    <a:gd name="connsiteX2" fmla="*/ 271276 w 271910"/>
                    <a:gd name="connsiteY2" fmla="*/ 8 h 91052"/>
                    <a:gd name="connsiteX3" fmla="*/ 184492 w 271910"/>
                    <a:gd name="connsiteY3" fmla="*/ 59275 h 91052"/>
                    <a:gd name="connsiteX4" fmla="*/ 342 w 271910"/>
                    <a:gd name="connsiteY4" fmla="*/ 91025 h 91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1910" h="91052">
                      <a:moveTo>
                        <a:pt x="342" y="91025"/>
                      </a:moveTo>
                      <a:cubicBezTo>
                        <a:pt x="-6713" y="91730"/>
                        <a:pt x="97003" y="78677"/>
                        <a:pt x="142159" y="63508"/>
                      </a:cubicBezTo>
                      <a:cubicBezTo>
                        <a:pt x="187315" y="48339"/>
                        <a:pt x="264221" y="713"/>
                        <a:pt x="271276" y="8"/>
                      </a:cubicBezTo>
                      <a:cubicBezTo>
                        <a:pt x="278331" y="-697"/>
                        <a:pt x="225061" y="44106"/>
                        <a:pt x="184492" y="59275"/>
                      </a:cubicBezTo>
                      <a:cubicBezTo>
                        <a:pt x="143923" y="74444"/>
                        <a:pt x="7397" y="90320"/>
                        <a:pt x="342" y="91025"/>
                      </a:cubicBezTo>
                      <a:close/>
                    </a:path>
                  </a:pathLst>
                </a:custGeom>
                <a:solidFill>
                  <a:schemeClr val="bg1">
                    <a:alpha val="50000"/>
                  </a:schemeClr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6A4EFAFE-6480-4375-BB4F-106F39AA119C}"/>
                </a:ext>
              </a:extLst>
            </p:cNvPr>
            <p:cNvGrpSpPr/>
            <p:nvPr/>
          </p:nvGrpSpPr>
          <p:grpSpPr>
            <a:xfrm>
              <a:off x="4212444" y="5675515"/>
              <a:ext cx="3849015" cy="314488"/>
              <a:chOff x="4212444" y="5413352"/>
              <a:chExt cx="3849015" cy="314488"/>
            </a:xfrm>
          </p:grpSpPr>
          <p:grpSp>
            <p:nvGrpSpPr>
              <p:cNvPr id="548" name="グループ化 547">
                <a:extLst>
                  <a:ext uri="{FF2B5EF4-FFF2-40B4-BE49-F238E27FC236}">
                    <a16:creationId xmlns:a16="http://schemas.microsoft.com/office/drawing/2014/main" id="{92B35498-3120-46A1-9BF4-5FB5E8627049}"/>
                  </a:ext>
                </a:extLst>
              </p:cNvPr>
              <p:cNvGrpSpPr/>
              <p:nvPr/>
            </p:nvGrpSpPr>
            <p:grpSpPr>
              <a:xfrm rot="20629736">
                <a:off x="7237110" y="5413352"/>
                <a:ext cx="824349" cy="314485"/>
                <a:chOff x="5520962" y="3444683"/>
                <a:chExt cx="1157405" cy="441544"/>
              </a:xfrm>
            </p:grpSpPr>
            <p:sp>
              <p:nvSpPr>
                <p:cNvPr id="558" name="フリーフォーム: 図形 557">
                  <a:extLst>
                    <a:ext uri="{FF2B5EF4-FFF2-40B4-BE49-F238E27FC236}">
                      <a16:creationId xmlns:a16="http://schemas.microsoft.com/office/drawing/2014/main" id="{62ABAB06-D0F0-44C8-9FCE-D881381D1D0A}"/>
                    </a:ext>
                  </a:extLst>
                </p:cNvPr>
                <p:cNvSpPr/>
                <p:nvPr/>
              </p:nvSpPr>
              <p:spPr>
                <a:xfrm>
                  <a:off x="5550621" y="3450067"/>
                  <a:ext cx="1127746" cy="412553"/>
                </a:xfrm>
                <a:custGeom>
                  <a:avLst/>
                  <a:gdLst>
                    <a:gd name="connsiteX0" fmla="*/ 1396 w 1127746"/>
                    <a:gd name="connsiteY0" fmla="*/ 100 h 412553"/>
                    <a:gd name="connsiteX1" fmla="*/ 100879 w 1127746"/>
                    <a:gd name="connsiteY1" fmla="*/ 55133 h 412553"/>
                    <a:gd name="connsiteX2" fmla="*/ 263862 w 1127746"/>
                    <a:gd name="connsiteY2" fmla="*/ 82650 h 412553"/>
                    <a:gd name="connsiteX3" fmla="*/ 390862 w 1127746"/>
                    <a:gd name="connsiteY3" fmla="*/ 93233 h 412553"/>
                    <a:gd name="connsiteX4" fmla="*/ 462829 w 1127746"/>
                    <a:gd name="connsiteY4" fmla="*/ 80533 h 412553"/>
                    <a:gd name="connsiteX5" fmla="*/ 507279 w 1127746"/>
                    <a:gd name="connsiteY5" fmla="*/ 108050 h 412553"/>
                    <a:gd name="connsiteX6" fmla="*/ 551729 w 1127746"/>
                    <a:gd name="connsiteY6" fmla="*/ 154616 h 412553"/>
                    <a:gd name="connsiteX7" fmla="*/ 600412 w 1127746"/>
                    <a:gd name="connsiteY7" fmla="*/ 150383 h 412553"/>
                    <a:gd name="connsiteX8" fmla="*/ 680846 w 1127746"/>
                    <a:gd name="connsiteY8" fmla="*/ 122866 h 412553"/>
                    <a:gd name="connsiteX9" fmla="*/ 763396 w 1127746"/>
                    <a:gd name="connsiteY9" fmla="*/ 135566 h 412553"/>
                    <a:gd name="connsiteX10" fmla="*/ 822662 w 1127746"/>
                    <a:gd name="connsiteY10" fmla="*/ 163083 h 412553"/>
                    <a:gd name="connsiteX11" fmla="*/ 892512 w 1127746"/>
                    <a:gd name="connsiteY11" fmla="*/ 188483 h 412553"/>
                    <a:gd name="connsiteX12" fmla="*/ 962362 w 1127746"/>
                    <a:gd name="connsiteY12" fmla="*/ 194833 h 412553"/>
                    <a:gd name="connsiteX13" fmla="*/ 1038562 w 1127746"/>
                    <a:gd name="connsiteY13" fmla="*/ 175783 h 412553"/>
                    <a:gd name="connsiteX14" fmla="*/ 1085129 w 1127746"/>
                    <a:gd name="connsiteY14" fmla="*/ 167316 h 412553"/>
                    <a:gd name="connsiteX15" fmla="*/ 1087246 w 1127746"/>
                    <a:gd name="connsiteY15" fmla="*/ 186366 h 412553"/>
                    <a:gd name="connsiteX16" fmla="*/ 1127462 w 1127746"/>
                    <a:gd name="connsiteY16" fmla="*/ 213883 h 412553"/>
                    <a:gd name="connsiteX17" fmla="*/ 1063962 w 1127746"/>
                    <a:gd name="connsiteY17" fmla="*/ 222350 h 412553"/>
                    <a:gd name="connsiteX18" fmla="*/ 972946 w 1127746"/>
                    <a:gd name="connsiteY18" fmla="*/ 281616 h 412553"/>
                    <a:gd name="connsiteX19" fmla="*/ 877696 w 1127746"/>
                    <a:gd name="connsiteY19" fmla="*/ 345116 h 412553"/>
                    <a:gd name="connsiteX20" fmla="*/ 733762 w 1127746"/>
                    <a:gd name="connsiteY20" fmla="*/ 406500 h 412553"/>
                    <a:gd name="connsiteX21" fmla="*/ 598296 w 1127746"/>
                    <a:gd name="connsiteY21" fmla="*/ 408616 h 412553"/>
                    <a:gd name="connsiteX22" fmla="*/ 507279 w 1127746"/>
                    <a:gd name="connsiteY22" fmla="*/ 391683 h 412553"/>
                    <a:gd name="connsiteX23" fmla="*/ 342179 w 1127746"/>
                    <a:gd name="connsiteY23" fmla="*/ 338766 h 412553"/>
                    <a:gd name="connsiteX24" fmla="*/ 251162 w 1127746"/>
                    <a:gd name="connsiteY24" fmla="*/ 307016 h 412553"/>
                    <a:gd name="connsiteX25" fmla="*/ 160146 w 1127746"/>
                    <a:gd name="connsiteY25" fmla="*/ 237166 h 412553"/>
                    <a:gd name="connsiteX26" fmla="*/ 102996 w 1127746"/>
                    <a:gd name="connsiteY26" fmla="*/ 167316 h 412553"/>
                    <a:gd name="connsiteX27" fmla="*/ 45846 w 1127746"/>
                    <a:gd name="connsiteY27" fmla="*/ 69950 h 412553"/>
                    <a:gd name="connsiteX28" fmla="*/ 1396 w 1127746"/>
                    <a:gd name="connsiteY28" fmla="*/ 100 h 412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127746" h="412553">
                      <a:moveTo>
                        <a:pt x="1396" y="100"/>
                      </a:moveTo>
                      <a:cubicBezTo>
                        <a:pt x="10568" y="-2370"/>
                        <a:pt x="57135" y="41375"/>
                        <a:pt x="100879" y="55133"/>
                      </a:cubicBezTo>
                      <a:cubicBezTo>
                        <a:pt x="144623" y="68891"/>
                        <a:pt x="215532" y="76300"/>
                        <a:pt x="263862" y="82650"/>
                      </a:cubicBezTo>
                      <a:cubicBezTo>
                        <a:pt x="312192" y="89000"/>
                        <a:pt x="357701" y="93586"/>
                        <a:pt x="390862" y="93233"/>
                      </a:cubicBezTo>
                      <a:cubicBezTo>
                        <a:pt x="424023" y="92880"/>
                        <a:pt x="443426" y="78064"/>
                        <a:pt x="462829" y="80533"/>
                      </a:cubicBezTo>
                      <a:cubicBezTo>
                        <a:pt x="482232" y="83002"/>
                        <a:pt x="492462" y="95703"/>
                        <a:pt x="507279" y="108050"/>
                      </a:cubicBezTo>
                      <a:cubicBezTo>
                        <a:pt x="522096" y="120397"/>
                        <a:pt x="536207" y="147561"/>
                        <a:pt x="551729" y="154616"/>
                      </a:cubicBezTo>
                      <a:cubicBezTo>
                        <a:pt x="567251" y="161671"/>
                        <a:pt x="578893" y="155675"/>
                        <a:pt x="600412" y="150383"/>
                      </a:cubicBezTo>
                      <a:cubicBezTo>
                        <a:pt x="621931" y="145091"/>
                        <a:pt x="653682" y="125335"/>
                        <a:pt x="680846" y="122866"/>
                      </a:cubicBezTo>
                      <a:cubicBezTo>
                        <a:pt x="708010" y="120397"/>
                        <a:pt x="739760" y="128863"/>
                        <a:pt x="763396" y="135566"/>
                      </a:cubicBezTo>
                      <a:cubicBezTo>
                        <a:pt x="787032" y="142269"/>
                        <a:pt x="801143" y="154264"/>
                        <a:pt x="822662" y="163083"/>
                      </a:cubicBezTo>
                      <a:cubicBezTo>
                        <a:pt x="844181" y="171903"/>
                        <a:pt x="869229" y="183191"/>
                        <a:pt x="892512" y="188483"/>
                      </a:cubicBezTo>
                      <a:cubicBezTo>
                        <a:pt x="915795" y="193775"/>
                        <a:pt x="938020" y="196950"/>
                        <a:pt x="962362" y="194833"/>
                      </a:cubicBezTo>
                      <a:cubicBezTo>
                        <a:pt x="986704" y="192716"/>
                        <a:pt x="1018101" y="180369"/>
                        <a:pt x="1038562" y="175783"/>
                      </a:cubicBezTo>
                      <a:cubicBezTo>
                        <a:pt x="1059023" y="171197"/>
                        <a:pt x="1077015" y="165552"/>
                        <a:pt x="1085129" y="167316"/>
                      </a:cubicBezTo>
                      <a:cubicBezTo>
                        <a:pt x="1093243" y="169080"/>
                        <a:pt x="1080190" y="178605"/>
                        <a:pt x="1087246" y="186366"/>
                      </a:cubicBezTo>
                      <a:cubicBezTo>
                        <a:pt x="1094302" y="194127"/>
                        <a:pt x="1131343" y="207886"/>
                        <a:pt x="1127462" y="213883"/>
                      </a:cubicBezTo>
                      <a:cubicBezTo>
                        <a:pt x="1123581" y="219880"/>
                        <a:pt x="1089715" y="211061"/>
                        <a:pt x="1063962" y="222350"/>
                      </a:cubicBezTo>
                      <a:cubicBezTo>
                        <a:pt x="1038209" y="233639"/>
                        <a:pt x="972946" y="281616"/>
                        <a:pt x="972946" y="281616"/>
                      </a:cubicBezTo>
                      <a:cubicBezTo>
                        <a:pt x="941902" y="302077"/>
                        <a:pt x="917560" y="324302"/>
                        <a:pt x="877696" y="345116"/>
                      </a:cubicBezTo>
                      <a:cubicBezTo>
                        <a:pt x="837832" y="365930"/>
                        <a:pt x="780329" y="395917"/>
                        <a:pt x="733762" y="406500"/>
                      </a:cubicBezTo>
                      <a:cubicBezTo>
                        <a:pt x="687195" y="417083"/>
                        <a:pt x="636043" y="411085"/>
                        <a:pt x="598296" y="408616"/>
                      </a:cubicBezTo>
                      <a:cubicBezTo>
                        <a:pt x="560549" y="406147"/>
                        <a:pt x="549965" y="403325"/>
                        <a:pt x="507279" y="391683"/>
                      </a:cubicBezTo>
                      <a:cubicBezTo>
                        <a:pt x="464593" y="380041"/>
                        <a:pt x="384865" y="352877"/>
                        <a:pt x="342179" y="338766"/>
                      </a:cubicBezTo>
                      <a:cubicBezTo>
                        <a:pt x="299493" y="324655"/>
                        <a:pt x="281501" y="323949"/>
                        <a:pt x="251162" y="307016"/>
                      </a:cubicBezTo>
                      <a:cubicBezTo>
                        <a:pt x="220823" y="290083"/>
                        <a:pt x="184840" y="260449"/>
                        <a:pt x="160146" y="237166"/>
                      </a:cubicBezTo>
                      <a:cubicBezTo>
                        <a:pt x="135452" y="213883"/>
                        <a:pt x="122046" y="195185"/>
                        <a:pt x="102996" y="167316"/>
                      </a:cubicBezTo>
                      <a:cubicBezTo>
                        <a:pt x="83946" y="139447"/>
                        <a:pt x="61015" y="94997"/>
                        <a:pt x="45846" y="69950"/>
                      </a:cubicBezTo>
                      <a:cubicBezTo>
                        <a:pt x="30677" y="44903"/>
                        <a:pt x="-7776" y="2570"/>
                        <a:pt x="1396" y="100"/>
                      </a:cubicBezTo>
                      <a:close/>
                    </a:path>
                  </a:pathLst>
                </a:custGeom>
                <a:solidFill>
                  <a:srgbClr val="FF0000">
                    <a:alpha val="40000"/>
                  </a:srgbClr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559" name="フリーフォーム: 図形 558">
                  <a:extLst>
                    <a:ext uri="{FF2B5EF4-FFF2-40B4-BE49-F238E27FC236}">
                      <a16:creationId xmlns:a16="http://schemas.microsoft.com/office/drawing/2014/main" id="{2116AD52-CA6F-457D-A19D-D870DBA89633}"/>
                    </a:ext>
                  </a:extLst>
                </p:cNvPr>
                <p:cNvSpPr/>
                <p:nvPr/>
              </p:nvSpPr>
              <p:spPr>
                <a:xfrm>
                  <a:off x="5520962" y="3444683"/>
                  <a:ext cx="59800" cy="84815"/>
                </a:xfrm>
                <a:custGeom>
                  <a:avLst/>
                  <a:gdLst>
                    <a:gd name="connsiteX0" fmla="*/ 21001 w 59800"/>
                    <a:gd name="connsiteY0" fmla="*/ 192 h 84815"/>
                    <a:gd name="connsiteX1" fmla="*/ 46401 w 59800"/>
                    <a:gd name="connsiteY1" fmla="*/ 54167 h 84815"/>
                    <a:gd name="connsiteX2" fmla="*/ 57513 w 59800"/>
                    <a:gd name="connsiteY2" fmla="*/ 82742 h 84815"/>
                    <a:gd name="connsiteX3" fmla="*/ 1951 w 59800"/>
                    <a:gd name="connsiteY3" fmla="*/ 74805 h 84815"/>
                    <a:gd name="connsiteX4" fmla="*/ 21001 w 59800"/>
                    <a:gd name="connsiteY4" fmla="*/ 192 h 84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800" h="84815">
                      <a:moveTo>
                        <a:pt x="21001" y="192"/>
                      </a:moveTo>
                      <a:cubicBezTo>
                        <a:pt x="28409" y="-3248"/>
                        <a:pt x="40316" y="40409"/>
                        <a:pt x="46401" y="54167"/>
                      </a:cubicBezTo>
                      <a:cubicBezTo>
                        <a:pt x="52486" y="67925"/>
                        <a:pt x="64921" y="79302"/>
                        <a:pt x="57513" y="82742"/>
                      </a:cubicBezTo>
                      <a:cubicBezTo>
                        <a:pt x="50105" y="86182"/>
                        <a:pt x="10153" y="86447"/>
                        <a:pt x="1951" y="74805"/>
                      </a:cubicBezTo>
                      <a:cubicBezTo>
                        <a:pt x="-6251" y="63163"/>
                        <a:pt x="13593" y="3632"/>
                        <a:pt x="21001" y="192"/>
                      </a:cubicBezTo>
                      <a:close/>
                    </a:path>
                  </a:pathLst>
                </a:custGeom>
                <a:solidFill>
                  <a:srgbClr val="FF0000">
                    <a:alpha val="50000"/>
                  </a:srgbClr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0" name="フリーフォーム: 図形 559">
                  <a:extLst>
                    <a:ext uri="{FF2B5EF4-FFF2-40B4-BE49-F238E27FC236}">
                      <a16:creationId xmlns:a16="http://schemas.microsoft.com/office/drawing/2014/main" id="{611ECE5E-1E22-45F1-B1E2-C83B146B0DF1}"/>
                    </a:ext>
                  </a:extLst>
                </p:cNvPr>
                <p:cNvSpPr/>
                <p:nvPr/>
              </p:nvSpPr>
              <p:spPr>
                <a:xfrm>
                  <a:off x="6364076" y="3730620"/>
                  <a:ext cx="183300" cy="90501"/>
                </a:xfrm>
                <a:custGeom>
                  <a:avLst/>
                  <a:gdLst>
                    <a:gd name="connsiteX0" fmla="*/ 182774 w 183300"/>
                    <a:gd name="connsiteY0" fmla="*/ 5 h 90501"/>
                    <a:gd name="connsiteX1" fmla="*/ 128799 w 183300"/>
                    <a:gd name="connsiteY1" fmla="*/ 50805 h 90501"/>
                    <a:gd name="connsiteX2" fmla="*/ 212 w 183300"/>
                    <a:gd name="connsiteY2" fmla="*/ 90493 h 90501"/>
                    <a:gd name="connsiteX3" fmla="*/ 100224 w 183300"/>
                    <a:gd name="connsiteY3" fmla="*/ 53980 h 90501"/>
                    <a:gd name="connsiteX4" fmla="*/ 182774 w 183300"/>
                    <a:gd name="connsiteY4" fmla="*/ 5 h 90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3300" h="90501">
                      <a:moveTo>
                        <a:pt x="182774" y="5"/>
                      </a:moveTo>
                      <a:cubicBezTo>
                        <a:pt x="187537" y="-524"/>
                        <a:pt x="159226" y="35724"/>
                        <a:pt x="128799" y="50805"/>
                      </a:cubicBezTo>
                      <a:cubicBezTo>
                        <a:pt x="98372" y="65886"/>
                        <a:pt x="4974" y="89964"/>
                        <a:pt x="212" y="90493"/>
                      </a:cubicBezTo>
                      <a:cubicBezTo>
                        <a:pt x="-4551" y="91022"/>
                        <a:pt x="71914" y="66945"/>
                        <a:pt x="100224" y="53980"/>
                      </a:cubicBezTo>
                      <a:cubicBezTo>
                        <a:pt x="128534" y="41015"/>
                        <a:pt x="178011" y="534"/>
                        <a:pt x="182774" y="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1" name="フリーフォーム: 図形 560">
                  <a:extLst>
                    <a:ext uri="{FF2B5EF4-FFF2-40B4-BE49-F238E27FC236}">
                      <a16:creationId xmlns:a16="http://schemas.microsoft.com/office/drawing/2014/main" id="{4EA62082-F634-451B-8D25-409595B8B0FE}"/>
                    </a:ext>
                  </a:extLst>
                </p:cNvPr>
                <p:cNvSpPr/>
                <p:nvPr/>
              </p:nvSpPr>
              <p:spPr>
                <a:xfrm>
                  <a:off x="5872041" y="3597191"/>
                  <a:ext cx="518052" cy="103526"/>
                </a:xfrm>
                <a:custGeom>
                  <a:avLst/>
                  <a:gdLst>
                    <a:gd name="connsiteX0" fmla="*/ 122 w 518052"/>
                    <a:gd name="connsiteY0" fmla="*/ 84 h 103526"/>
                    <a:gd name="connsiteX1" fmla="*/ 127122 w 518052"/>
                    <a:gd name="connsiteY1" fmla="*/ 52472 h 103526"/>
                    <a:gd name="connsiteX2" fmla="*/ 355722 w 518052"/>
                    <a:gd name="connsiteY2" fmla="*/ 98509 h 103526"/>
                    <a:gd name="connsiteX3" fmla="*/ 517647 w 518052"/>
                    <a:gd name="connsiteY3" fmla="*/ 92159 h 103526"/>
                    <a:gd name="connsiteX4" fmla="*/ 396997 w 518052"/>
                    <a:gd name="connsiteY4" fmla="*/ 103272 h 103526"/>
                    <a:gd name="connsiteX5" fmla="*/ 246184 w 518052"/>
                    <a:gd name="connsiteY5" fmla="*/ 96922 h 103526"/>
                    <a:gd name="connsiteX6" fmla="*/ 106484 w 518052"/>
                    <a:gd name="connsiteY6" fmla="*/ 65172 h 103526"/>
                    <a:gd name="connsiteX7" fmla="*/ 122 w 518052"/>
                    <a:gd name="connsiteY7" fmla="*/ 84 h 103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8052" h="103526">
                      <a:moveTo>
                        <a:pt x="122" y="84"/>
                      </a:moveTo>
                      <a:cubicBezTo>
                        <a:pt x="3562" y="-2033"/>
                        <a:pt x="67855" y="36068"/>
                        <a:pt x="127122" y="52472"/>
                      </a:cubicBezTo>
                      <a:cubicBezTo>
                        <a:pt x="186389" y="68876"/>
                        <a:pt x="290635" y="91895"/>
                        <a:pt x="355722" y="98509"/>
                      </a:cubicBezTo>
                      <a:cubicBezTo>
                        <a:pt x="420810" y="105124"/>
                        <a:pt x="510768" y="91365"/>
                        <a:pt x="517647" y="92159"/>
                      </a:cubicBezTo>
                      <a:cubicBezTo>
                        <a:pt x="524526" y="92953"/>
                        <a:pt x="442241" y="102478"/>
                        <a:pt x="396997" y="103272"/>
                      </a:cubicBezTo>
                      <a:cubicBezTo>
                        <a:pt x="351753" y="104066"/>
                        <a:pt x="294603" y="103272"/>
                        <a:pt x="246184" y="96922"/>
                      </a:cubicBezTo>
                      <a:cubicBezTo>
                        <a:pt x="197765" y="90572"/>
                        <a:pt x="146701" y="78401"/>
                        <a:pt x="106484" y="65172"/>
                      </a:cubicBezTo>
                      <a:cubicBezTo>
                        <a:pt x="66267" y="51943"/>
                        <a:pt x="-3318" y="2201"/>
                        <a:pt x="122" y="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2" name="フリーフォーム: 図形 561">
                  <a:extLst>
                    <a:ext uri="{FF2B5EF4-FFF2-40B4-BE49-F238E27FC236}">
                      <a16:creationId xmlns:a16="http://schemas.microsoft.com/office/drawing/2014/main" id="{57C36A54-5E9D-4BF6-8969-F668EB876225}"/>
                    </a:ext>
                  </a:extLst>
                </p:cNvPr>
                <p:cNvSpPr/>
                <p:nvPr/>
              </p:nvSpPr>
              <p:spPr>
                <a:xfrm>
                  <a:off x="5722004" y="3563163"/>
                  <a:ext cx="189848" cy="146144"/>
                </a:xfrm>
                <a:custGeom>
                  <a:avLst/>
                  <a:gdLst>
                    <a:gd name="connsiteX0" fmla="*/ 1463 w 189848"/>
                    <a:gd name="connsiteY0" fmla="*/ 1304 h 146144"/>
                    <a:gd name="connsiteX1" fmla="*/ 64963 w 189848"/>
                    <a:gd name="connsiteY1" fmla="*/ 54220 h 146144"/>
                    <a:gd name="connsiteX2" fmla="*/ 128463 w 189848"/>
                    <a:gd name="connsiteY2" fmla="*/ 83854 h 146144"/>
                    <a:gd name="connsiteX3" fmla="*/ 189846 w 189848"/>
                    <a:gd name="connsiteY3" fmla="*/ 145237 h 146144"/>
                    <a:gd name="connsiteX4" fmla="*/ 130579 w 189848"/>
                    <a:gd name="connsiteY4" fmla="*/ 113487 h 146144"/>
                    <a:gd name="connsiteX5" fmla="*/ 1463 w 189848"/>
                    <a:gd name="connsiteY5" fmla="*/ 1304 h 146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9848" h="146144">
                      <a:moveTo>
                        <a:pt x="1463" y="1304"/>
                      </a:moveTo>
                      <a:cubicBezTo>
                        <a:pt x="-9473" y="-8574"/>
                        <a:pt x="43796" y="40462"/>
                        <a:pt x="64963" y="54220"/>
                      </a:cubicBezTo>
                      <a:cubicBezTo>
                        <a:pt x="86130" y="67978"/>
                        <a:pt x="107649" y="68685"/>
                        <a:pt x="128463" y="83854"/>
                      </a:cubicBezTo>
                      <a:cubicBezTo>
                        <a:pt x="149277" y="99023"/>
                        <a:pt x="189493" y="140298"/>
                        <a:pt x="189846" y="145237"/>
                      </a:cubicBezTo>
                      <a:cubicBezTo>
                        <a:pt x="190199" y="150176"/>
                        <a:pt x="158448" y="134301"/>
                        <a:pt x="130579" y="113487"/>
                      </a:cubicBezTo>
                      <a:cubicBezTo>
                        <a:pt x="102710" y="92673"/>
                        <a:pt x="12399" y="11182"/>
                        <a:pt x="1463" y="1304"/>
                      </a:cubicBezTo>
                      <a:close/>
                    </a:path>
                  </a:pathLst>
                </a:custGeom>
                <a:solidFill>
                  <a:schemeClr val="bg1">
                    <a:alpha val="50000"/>
                  </a:schemeClr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3" name="フリーフォーム: 図形 562">
                  <a:extLst>
                    <a:ext uri="{FF2B5EF4-FFF2-40B4-BE49-F238E27FC236}">
                      <a16:creationId xmlns:a16="http://schemas.microsoft.com/office/drawing/2014/main" id="{AFDD4881-9937-4650-8689-2FFBDFF93C5C}"/>
                    </a:ext>
                  </a:extLst>
                </p:cNvPr>
                <p:cNvSpPr/>
                <p:nvPr/>
              </p:nvSpPr>
              <p:spPr>
                <a:xfrm>
                  <a:off x="6216485" y="3721009"/>
                  <a:ext cx="180240" cy="57676"/>
                </a:xfrm>
                <a:custGeom>
                  <a:avLst/>
                  <a:gdLst>
                    <a:gd name="connsiteX0" fmla="*/ 165 w 180240"/>
                    <a:gd name="connsiteY0" fmla="*/ 53008 h 57676"/>
                    <a:gd name="connsiteX1" fmla="*/ 97532 w 180240"/>
                    <a:gd name="connsiteY1" fmla="*/ 50891 h 57676"/>
                    <a:gd name="connsiteX2" fmla="*/ 180082 w 180240"/>
                    <a:gd name="connsiteY2" fmla="*/ 2208 h 57676"/>
                    <a:gd name="connsiteX3" fmla="*/ 76365 w 180240"/>
                    <a:gd name="connsiteY3" fmla="*/ 10674 h 57676"/>
                    <a:gd name="connsiteX4" fmla="*/ 165 w 180240"/>
                    <a:gd name="connsiteY4" fmla="*/ 53008 h 57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0240" h="57676">
                      <a:moveTo>
                        <a:pt x="165" y="53008"/>
                      </a:moveTo>
                      <a:cubicBezTo>
                        <a:pt x="3693" y="59711"/>
                        <a:pt x="67546" y="59358"/>
                        <a:pt x="97532" y="50891"/>
                      </a:cubicBezTo>
                      <a:cubicBezTo>
                        <a:pt x="127518" y="42424"/>
                        <a:pt x="183610" y="8911"/>
                        <a:pt x="180082" y="2208"/>
                      </a:cubicBezTo>
                      <a:cubicBezTo>
                        <a:pt x="176554" y="-4495"/>
                        <a:pt x="102471" y="5735"/>
                        <a:pt x="76365" y="10674"/>
                      </a:cubicBezTo>
                      <a:cubicBezTo>
                        <a:pt x="50259" y="15613"/>
                        <a:pt x="-3363" y="46305"/>
                        <a:pt x="165" y="530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4" name="フリーフォーム: 図形 563">
                  <a:extLst>
                    <a:ext uri="{FF2B5EF4-FFF2-40B4-BE49-F238E27FC236}">
                      <a16:creationId xmlns:a16="http://schemas.microsoft.com/office/drawing/2014/main" id="{555631E3-CA18-4DFB-826F-10D41F838D5B}"/>
                    </a:ext>
                  </a:extLst>
                </p:cNvPr>
                <p:cNvSpPr/>
                <p:nvPr/>
              </p:nvSpPr>
              <p:spPr>
                <a:xfrm>
                  <a:off x="5598545" y="3468540"/>
                  <a:ext cx="397641" cy="68588"/>
                </a:xfrm>
                <a:custGeom>
                  <a:avLst/>
                  <a:gdLst>
                    <a:gd name="connsiteX0" fmla="*/ 568 w 397641"/>
                    <a:gd name="connsiteY0" fmla="*/ 148 h 68588"/>
                    <a:gd name="connsiteX1" fmla="*/ 92643 w 397641"/>
                    <a:gd name="connsiteY1" fmla="*/ 35073 h 68588"/>
                    <a:gd name="connsiteX2" fmla="*/ 278380 w 397641"/>
                    <a:gd name="connsiteY2" fmla="*/ 62060 h 68588"/>
                    <a:gd name="connsiteX3" fmla="*/ 397443 w 397641"/>
                    <a:gd name="connsiteY3" fmla="*/ 68410 h 68588"/>
                    <a:gd name="connsiteX4" fmla="*/ 251393 w 397641"/>
                    <a:gd name="connsiteY4" fmla="*/ 65235 h 68588"/>
                    <a:gd name="connsiteX5" fmla="*/ 132330 w 397641"/>
                    <a:gd name="connsiteY5" fmla="*/ 49360 h 68588"/>
                    <a:gd name="connsiteX6" fmla="*/ 568 w 397641"/>
                    <a:gd name="connsiteY6" fmla="*/ 148 h 68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7641" h="68588">
                      <a:moveTo>
                        <a:pt x="568" y="148"/>
                      </a:moveTo>
                      <a:cubicBezTo>
                        <a:pt x="-6046" y="-2233"/>
                        <a:pt x="46341" y="24754"/>
                        <a:pt x="92643" y="35073"/>
                      </a:cubicBezTo>
                      <a:cubicBezTo>
                        <a:pt x="138945" y="45392"/>
                        <a:pt x="227580" y="56504"/>
                        <a:pt x="278380" y="62060"/>
                      </a:cubicBezTo>
                      <a:cubicBezTo>
                        <a:pt x="329180" y="67616"/>
                        <a:pt x="401941" y="67881"/>
                        <a:pt x="397443" y="68410"/>
                      </a:cubicBezTo>
                      <a:cubicBezTo>
                        <a:pt x="392945" y="68939"/>
                        <a:pt x="295579" y="68410"/>
                        <a:pt x="251393" y="65235"/>
                      </a:cubicBezTo>
                      <a:cubicBezTo>
                        <a:pt x="207208" y="62060"/>
                        <a:pt x="171753" y="58620"/>
                        <a:pt x="132330" y="49360"/>
                      </a:cubicBezTo>
                      <a:cubicBezTo>
                        <a:pt x="92907" y="40100"/>
                        <a:pt x="7182" y="2529"/>
                        <a:pt x="568" y="148"/>
                      </a:cubicBezTo>
                      <a:close/>
                    </a:path>
                  </a:pathLst>
                </a:custGeom>
                <a:solidFill>
                  <a:srgbClr val="FF0000">
                    <a:alpha val="50000"/>
                  </a:srgbClr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5" name="フリーフォーム: 図形 564">
                  <a:extLst>
                    <a:ext uri="{FF2B5EF4-FFF2-40B4-BE49-F238E27FC236}">
                      <a16:creationId xmlns:a16="http://schemas.microsoft.com/office/drawing/2014/main" id="{49201F52-E871-4CC2-9B6B-DCD9BF7D751F}"/>
                    </a:ext>
                  </a:extLst>
                </p:cNvPr>
                <p:cNvSpPr/>
                <p:nvPr/>
              </p:nvSpPr>
              <p:spPr>
                <a:xfrm>
                  <a:off x="6214191" y="3795175"/>
                  <a:ext cx="271910" cy="91052"/>
                </a:xfrm>
                <a:custGeom>
                  <a:avLst/>
                  <a:gdLst>
                    <a:gd name="connsiteX0" fmla="*/ 342 w 271910"/>
                    <a:gd name="connsiteY0" fmla="*/ 91025 h 91052"/>
                    <a:gd name="connsiteX1" fmla="*/ 142159 w 271910"/>
                    <a:gd name="connsiteY1" fmla="*/ 63508 h 91052"/>
                    <a:gd name="connsiteX2" fmla="*/ 271276 w 271910"/>
                    <a:gd name="connsiteY2" fmla="*/ 8 h 91052"/>
                    <a:gd name="connsiteX3" fmla="*/ 184492 w 271910"/>
                    <a:gd name="connsiteY3" fmla="*/ 59275 h 91052"/>
                    <a:gd name="connsiteX4" fmla="*/ 342 w 271910"/>
                    <a:gd name="connsiteY4" fmla="*/ 91025 h 91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1910" h="91052">
                      <a:moveTo>
                        <a:pt x="342" y="91025"/>
                      </a:moveTo>
                      <a:cubicBezTo>
                        <a:pt x="-6713" y="91730"/>
                        <a:pt x="97003" y="78677"/>
                        <a:pt x="142159" y="63508"/>
                      </a:cubicBezTo>
                      <a:cubicBezTo>
                        <a:pt x="187315" y="48339"/>
                        <a:pt x="264221" y="713"/>
                        <a:pt x="271276" y="8"/>
                      </a:cubicBezTo>
                      <a:cubicBezTo>
                        <a:pt x="278331" y="-697"/>
                        <a:pt x="225061" y="44106"/>
                        <a:pt x="184492" y="59275"/>
                      </a:cubicBezTo>
                      <a:cubicBezTo>
                        <a:pt x="143923" y="74444"/>
                        <a:pt x="7397" y="90320"/>
                        <a:pt x="342" y="91025"/>
                      </a:cubicBezTo>
                      <a:close/>
                    </a:path>
                  </a:pathLst>
                </a:custGeom>
                <a:solidFill>
                  <a:schemeClr val="bg1">
                    <a:alpha val="50000"/>
                  </a:schemeClr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549" name="グループ化 548">
                <a:extLst>
                  <a:ext uri="{FF2B5EF4-FFF2-40B4-BE49-F238E27FC236}">
                    <a16:creationId xmlns:a16="http://schemas.microsoft.com/office/drawing/2014/main" id="{F0BBD0EA-0519-4BAC-B48B-BFC523958278}"/>
                  </a:ext>
                </a:extLst>
              </p:cNvPr>
              <p:cNvGrpSpPr/>
              <p:nvPr/>
            </p:nvGrpSpPr>
            <p:grpSpPr>
              <a:xfrm rot="970264" flipH="1">
                <a:off x="4212444" y="5413355"/>
                <a:ext cx="824349" cy="314485"/>
                <a:chOff x="5520962" y="3444683"/>
                <a:chExt cx="1157405" cy="441544"/>
              </a:xfrm>
            </p:grpSpPr>
            <p:sp>
              <p:nvSpPr>
                <p:cNvPr id="550" name="フリーフォーム: 図形 549">
                  <a:extLst>
                    <a:ext uri="{FF2B5EF4-FFF2-40B4-BE49-F238E27FC236}">
                      <a16:creationId xmlns:a16="http://schemas.microsoft.com/office/drawing/2014/main" id="{83BB0217-EDC3-4EE4-AE5C-16C88E01C961}"/>
                    </a:ext>
                  </a:extLst>
                </p:cNvPr>
                <p:cNvSpPr/>
                <p:nvPr/>
              </p:nvSpPr>
              <p:spPr>
                <a:xfrm>
                  <a:off x="5550621" y="3450067"/>
                  <a:ext cx="1127746" cy="412553"/>
                </a:xfrm>
                <a:custGeom>
                  <a:avLst/>
                  <a:gdLst>
                    <a:gd name="connsiteX0" fmla="*/ 1396 w 1127746"/>
                    <a:gd name="connsiteY0" fmla="*/ 100 h 412553"/>
                    <a:gd name="connsiteX1" fmla="*/ 100879 w 1127746"/>
                    <a:gd name="connsiteY1" fmla="*/ 55133 h 412553"/>
                    <a:gd name="connsiteX2" fmla="*/ 263862 w 1127746"/>
                    <a:gd name="connsiteY2" fmla="*/ 82650 h 412553"/>
                    <a:gd name="connsiteX3" fmla="*/ 390862 w 1127746"/>
                    <a:gd name="connsiteY3" fmla="*/ 93233 h 412553"/>
                    <a:gd name="connsiteX4" fmla="*/ 462829 w 1127746"/>
                    <a:gd name="connsiteY4" fmla="*/ 80533 h 412553"/>
                    <a:gd name="connsiteX5" fmla="*/ 507279 w 1127746"/>
                    <a:gd name="connsiteY5" fmla="*/ 108050 h 412553"/>
                    <a:gd name="connsiteX6" fmla="*/ 551729 w 1127746"/>
                    <a:gd name="connsiteY6" fmla="*/ 154616 h 412553"/>
                    <a:gd name="connsiteX7" fmla="*/ 600412 w 1127746"/>
                    <a:gd name="connsiteY7" fmla="*/ 150383 h 412553"/>
                    <a:gd name="connsiteX8" fmla="*/ 680846 w 1127746"/>
                    <a:gd name="connsiteY8" fmla="*/ 122866 h 412553"/>
                    <a:gd name="connsiteX9" fmla="*/ 763396 w 1127746"/>
                    <a:gd name="connsiteY9" fmla="*/ 135566 h 412553"/>
                    <a:gd name="connsiteX10" fmla="*/ 822662 w 1127746"/>
                    <a:gd name="connsiteY10" fmla="*/ 163083 h 412553"/>
                    <a:gd name="connsiteX11" fmla="*/ 892512 w 1127746"/>
                    <a:gd name="connsiteY11" fmla="*/ 188483 h 412553"/>
                    <a:gd name="connsiteX12" fmla="*/ 962362 w 1127746"/>
                    <a:gd name="connsiteY12" fmla="*/ 194833 h 412553"/>
                    <a:gd name="connsiteX13" fmla="*/ 1038562 w 1127746"/>
                    <a:gd name="connsiteY13" fmla="*/ 175783 h 412553"/>
                    <a:gd name="connsiteX14" fmla="*/ 1085129 w 1127746"/>
                    <a:gd name="connsiteY14" fmla="*/ 167316 h 412553"/>
                    <a:gd name="connsiteX15" fmla="*/ 1087246 w 1127746"/>
                    <a:gd name="connsiteY15" fmla="*/ 186366 h 412553"/>
                    <a:gd name="connsiteX16" fmla="*/ 1127462 w 1127746"/>
                    <a:gd name="connsiteY16" fmla="*/ 213883 h 412553"/>
                    <a:gd name="connsiteX17" fmla="*/ 1063962 w 1127746"/>
                    <a:gd name="connsiteY17" fmla="*/ 222350 h 412553"/>
                    <a:gd name="connsiteX18" fmla="*/ 972946 w 1127746"/>
                    <a:gd name="connsiteY18" fmla="*/ 281616 h 412553"/>
                    <a:gd name="connsiteX19" fmla="*/ 877696 w 1127746"/>
                    <a:gd name="connsiteY19" fmla="*/ 345116 h 412553"/>
                    <a:gd name="connsiteX20" fmla="*/ 733762 w 1127746"/>
                    <a:gd name="connsiteY20" fmla="*/ 406500 h 412553"/>
                    <a:gd name="connsiteX21" fmla="*/ 598296 w 1127746"/>
                    <a:gd name="connsiteY21" fmla="*/ 408616 h 412553"/>
                    <a:gd name="connsiteX22" fmla="*/ 507279 w 1127746"/>
                    <a:gd name="connsiteY22" fmla="*/ 391683 h 412553"/>
                    <a:gd name="connsiteX23" fmla="*/ 342179 w 1127746"/>
                    <a:gd name="connsiteY23" fmla="*/ 338766 h 412553"/>
                    <a:gd name="connsiteX24" fmla="*/ 251162 w 1127746"/>
                    <a:gd name="connsiteY24" fmla="*/ 307016 h 412553"/>
                    <a:gd name="connsiteX25" fmla="*/ 160146 w 1127746"/>
                    <a:gd name="connsiteY25" fmla="*/ 237166 h 412553"/>
                    <a:gd name="connsiteX26" fmla="*/ 102996 w 1127746"/>
                    <a:gd name="connsiteY26" fmla="*/ 167316 h 412553"/>
                    <a:gd name="connsiteX27" fmla="*/ 45846 w 1127746"/>
                    <a:gd name="connsiteY27" fmla="*/ 69950 h 412553"/>
                    <a:gd name="connsiteX28" fmla="*/ 1396 w 1127746"/>
                    <a:gd name="connsiteY28" fmla="*/ 100 h 412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127746" h="412553">
                      <a:moveTo>
                        <a:pt x="1396" y="100"/>
                      </a:moveTo>
                      <a:cubicBezTo>
                        <a:pt x="10568" y="-2370"/>
                        <a:pt x="57135" y="41375"/>
                        <a:pt x="100879" y="55133"/>
                      </a:cubicBezTo>
                      <a:cubicBezTo>
                        <a:pt x="144623" y="68891"/>
                        <a:pt x="215532" y="76300"/>
                        <a:pt x="263862" y="82650"/>
                      </a:cubicBezTo>
                      <a:cubicBezTo>
                        <a:pt x="312192" y="89000"/>
                        <a:pt x="357701" y="93586"/>
                        <a:pt x="390862" y="93233"/>
                      </a:cubicBezTo>
                      <a:cubicBezTo>
                        <a:pt x="424023" y="92880"/>
                        <a:pt x="443426" y="78064"/>
                        <a:pt x="462829" y="80533"/>
                      </a:cubicBezTo>
                      <a:cubicBezTo>
                        <a:pt x="482232" y="83002"/>
                        <a:pt x="492462" y="95703"/>
                        <a:pt x="507279" y="108050"/>
                      </a:cubicBezTo>
                      <a:cubicBezTo>
                        <a:pt x="522096" y="120397"/>
                        <a:pt x="536207" y="147561"/>
                        <a:pt x="551729" y="154616"/>
                      </a:cubicBezTo>
                      <a:cubicBezTo>
                        <a:pt x="567251" y="161671"/>
                        <a:pt x="578893" y="155675"/>
                        <a:pt x="600412" y="150383"/>
                      </a:cubicBezTo>
                      <a:cubicBezTo>
                        <a:pt x="621931" y="145091"/>
                        <a:pt x="653682" y="125335"/>
                        <a:pt x="680846" y="122866"/>
                      </a:cubicBezTo>
                      <a:cubicBezTo>
                        <a:pt x="708010" y="120397"/>
                        <a:pt x="739760" y="128863"/>
                        <a:pt x="763396" y="135566"/>
                      </a:cubicBezTo>
                      <a:cubicBezTo>
                        <a:pt x="787032" y="142269"/>
                        <a:pt x="801143" y="154264"/>
                        <a:pt x="822662" y="163083"/>
                      </a:cubicBezTo>
                      <a:cubicBezTo>
                        <a:pt x="844181" y="171903"/>
                        <a:pt x="869229" y="183191"/>
                        <a:pt x="892512" y="188483"/>
                      </a:cubicBezTo>
                      <a:cubicBezTo>
                        <a:pt x="915795" y="193775"/>
                        <a:pt x="938020" y="196950"/>
                        <a:pt x="962362" y="194833"/>
                      </a:cubicBezTo>
                      <a:cubicBezTo>
                        <a:pt x="986704" y="192716"/>
                        <a:pt x="1018101" y="180369"/>
                        <a:pt x="1038562" y="175783"/>
                      </a:cubicBezTo>
                      <a:cubicBezTo>
                        <a:pt x="1059023" y="171197"/>
                        <a:pt x="1077015" y="165552"/>
                        <a:pt x="1085129" y="167316"/>
                      </a:cubicBezTo>
                      <a:cubicBezTo>
                        <a:pt x="1093243" y="169080"/>
                        <a:pt x="1080190" y="178605"/>
                        <a:pt x="1087246" y="186366"/>
                      </a:cubicBezTo>
                      <a:cubicBezTo>
                        <a:pt x="1094302" y="194127"/>
                        <a:pt x="1131343" y="207886"/>
                        <a:pt x="1127462" y="213883"/>
                      </a:cubicBezTo>
                      <a:cubicBezTo>
                        <a:pt x="1123581" y="219880"/>
                        <a:pt x="1089715" y="211061"/>
                        <a:pt x="1063962" y="222350"/>
                      </a:cubicBezTo>
                      <a:cubicBezTo>
                        <a:pt x="1038209" y="233639"/>
                        <a:pt x="972946" y="281616"/>
                        <a:pt x="972946" y="281616"/>
                      </a:cubicBezTo>
                      <a:cubicBezTo>
                        <a:pt x="941902" y="302077"/>
                        <a:pt x="917560" y="324302"/>
                        <a:pt x="877696" y="345116"/>
                      </a:cubicBezTo>
                      <a:cubicBezTo>
                        <a:pt x="837832" y="365930"/>
                        <a:pt x="780329" y="395917"/>
                        <a:pt x="733762" y="406500"/>
                      </a:cubicBezTo>
                      <a:cubicBezTo>
                        <a:pt x="687195" y="417083"/>
                        <a:pt x="636043" y="411085"/>
                        <a:pt x="598296" y="408616"/>
                      </a:cubicBezTo>
                      <a:cubicBezTo>
                        <a:pt x="560549" y="406147"/>
                        <a:pt x="549965" y="403325"/>
                        <a:pt x="507279" y="391683"/>
                      </a:cubicBezTo>
                      <a:cubicBezTo>
                        <a:pt x="464593" y="380041"/>
                        <a:pt x="384865" y="352877"/>
                        <a:pt x="342179" y="338766"/>
                      </a:cubicBezTo>
                      <a:cubicBezTo>
                        <a:pt x="299493" y="324655"/>
                        <a:pt x="281501" y="323949"/>
                        <a:pt x="251162" y="307016"/>
                      </a:cubicBezTo>
                      <a:cubicBezTo>
                        <a:pt x="220823" y="290083"/>
                        <a:pt x="184840" y="260449"/>
                        <a:pt x="160146" y="237166"/>
                      </a:cubicBezTo>
                      <a:cubicBezTo>
                        <a:pt x="135452" y="213883"/>
                        <a:pt x="122046" y="195185"/>
                        <a:pt x="102996" y="167316"/>
                      </a:cubicBezTo>
                      <a:cubicBezTo>
                        <a:pt x="83946" y="139447"/>
                        <a:pt x="61015" y="94997"/>
                        <a:pt x="45846" y="69950"/>
                      </a:cubicBezTo>
                      <a:cubicBezTo>
                        <a:pt x="30677" y="44903"/>
                        <a:pt x="-7776" y="2570"/>
                        <a:pt x="1396" y="100"/>
                      </a:cubicBezTo>
                      <a:close/>
                    </a:path>
                  </a:pathLst>
                </a:custGeom>
                <a:solidFill>
                  <a:srgbClr val="FF0000">
                    <a:alpha val="40000"/>
                  </a:srgbClr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551" name="フリーフォーム: 図形 550">
                  <a:extLst>
                    <a:ext uri="{FF2B5EF4-FFF2-40B4-BE49-F238E27FC236}">
                      <a16:creationId xmlns:a16="http://schemas.microsoft.com/office/drawing/2014/main" id="{0A91FED5-FAE6-4077-8DFC-D7D5D58232FA}"/>
                    </a:ext>
                  </a:extLst>
                </p:cNvPr>
                <p:cNvSpPr/>
                <p:nvPr/>
              </p:nvSpPr>
              <p:spPr>
                <a:xfrm>
                  <a:off x="5520962" y="3444683"/>
                  <a:ext cx="59800" cy="84815"/>
                </a:xfrm>
                <a:custGeom>
                  <a:avLst/>
                  <a:gdLst>
                    <a:gd name="connsiteX0" fmla="*/ 21001 w 59800"/>
                    <a:gd name="connsiteY0" fmla="*/ 192 h 84815"/>
                    <a:gd name="connsiteX1" fmla="*/ 46401 w 59800"/>
                    <a:gd name="connsiteY1" fmla="*/ 54167 h 84815"/>
                    <a:gd name="connsiteX2" fmla="*/ 57513 w 59800"/>
                    <a:gd name="connsiteY2" fmla="*/ 82742 h 84815"/>
                    <a:gd name="connsiteX3" fmla="*/ 1951 w 59800"/>
                    <a:gd name="connsiteY3" fmla="*/ 74805 h 84815"/>
                    <a:gd name="connsiteX4" fmla="*/ 21001 w 59800"/>
                    <a:gd name="connsiteY4" fmla="*/ 192 h 84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800" h="84815">
                      <a:moveTo>
                        <a:pt x="21001" y="192"/>
                      </a:moveTo>
                      <a:cubicBezTo>
                        <a:pt x="28409" y="-3248"/>
                        <a:pt x="40316" y="40409"/>
                        <a:pt x="46401" y="54167"/>
                      </a:cubicBezTo>
                      <a:cubicBezTo>
                        <a:pt x="52486" y="67925"/>
                        <a:pt x="64921" y="79302"/>
                        <a:pt x="57513" y="82742"/>
                      </a:cubicBezTo>
                      <a:cubicBezTo>
                        <a:pt x="50105" y="86182"/>
                        <a:pt x="10153" y="86447"/>
                        <a:pt x="1951" y="74805"/>
                      </a:cubicBezTo>
                      <a:cubicBezTo>
                        <a:pt x="-6251" y="63163"/>
                        <a:pt x="13593" y="3632"/>
                        <a:pt x="21001" y="192"/>
                      </a:cubicBezTo>
                      <a:close/>
                    </a:path>
                  </a:pathLst>
                </a:custGeom>
                <a:solidFill>
                  <a:srgbClr val="FF0000">
                    <a:alpha val="50000"/>
                  </a:srgbClr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2" name="フリーフォーム: 図形 551">
                  <a:extLst>
                    <a:ext uri="{FF2B5EF4-FFF2-40B4-BE49-F238E27FC236}">
                      <a16:creationId xmlns:a16="http://schemas.microsoft.com/office/drawing/2014/main" id="{003C68B0-1335-48CA-AA92-91B1630EF148}"/>
                    </a:ext>
                  </a:extLst>
                </p:cNvPr>
                <p:cNvSpPr/>
                <p:nvPr/>
              </p:nvSpPr>
              <p:spPr>
                <a:xfrm>
                  <a:off x="6364076" y="3730620"/>
                  <a:ext cx="183300" cy="90501"/>
                </a:xfrm>
                <a:custGeom>
                  <a:avLst/>
                  <a:gdLst>
                    <a:gd name="connsiteX0" fmla="*/ 182774 w 183300"/>
                    <a:gd name="connsiteY0" fmla="*/ 5 h 90501"/>
                    <a:gd name="connsiteX1" fmla="*/ 128799 w 183300"/>
                    <a:gd name="connsiteY1" fmla="*/ 50805 h 90501"/>
                    <a:gd name="connsiteX2" fmla="*/ 212 w 183300"/>
                    <a:gd name="connsiteY2" fmla="*/ 90493 h 90501"/>
                    <a:gd name="connsiteX3" fmla="*/ 100224 w 183300"/>
                    <a:gd name="connsiteY3" fmla="*/ 53980 h 90501"/>
                    <a:gd name="connsiteX4" fmla="*/ 182774 w 183300"/>
                    <a:gd name="connsiteY4" fmla="*/ 5 h 90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3300" h="90501">
                      <a:moveTo>
                        <a:pt x="182774" y="5"/>
                      </a:moveTo>
                      <a:cubicBezTo>
                        <a:pt x="187537" y="-524"/>
                        <a:pt x="159226" y="35724"/>
                        <a:pt x="128799" y="50805"/>
                      </a:cubicBezTo>
                      <a:cubicBezTo>
                        <a:pt x="98372" y="65886"/>
                        <a:pt x="4974" y="89964"/>
                        <a:pt x="212" y="90493"/>
                      </a:cubicBezTo>
                      <a:cubicBezTo>
                        <a:pt x="-4551" y="91022"/>
                        <a:pt x="71914" y="66945"/>
                        <a:pt x="100224" y="53980"/>
                      </a:cubicBezTo>
                      <a:cubicBezTo>
                        <a:pt x="128534" y="41015"/>
                        <a:pt x="178011" y="534"/>
                        <a:pt x="182774" y="5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3" name="フリーフォーム: 図形 552">
                  <a:extLst>
                    <a:ext uri="{FF2B5EF4-FFF2-40B4-BE49-F238E27FC236}">
                      <a16:creationId xmlns:a16="http://schemas.microsoft.com/office/drawing/2014/main" id="{F978417B-586E-4DB1-9559-A9190DD94EC6}"/>
                    </a:ext>
                  </a:extLst>
                </p:cNvPr>
                <p:cNvSpPr/>
                <p:nvPr/>
              </p:nvSpPr>
              <p:spPr>
                <a:xfrm>
                  <a:off x="5872041" y="3597191"/>
                  <a:ext cx="518052" cy="103526"/>
                </a:xfrm>
                <a:custGeom>
                  <a:avLst/>
                  <a:gdLst>
                    <a:gd name="connsiteX0" fmla="*/ 122 w 518052"/>
                    <a:gd name="connsiteY0" fmla="*/ 84 h 103526"/>
                    <a:gd name="connsiteX1" fmla="*/ 127122 w 518052"/>
                    <a:gd name="connsiteY1" fmla="*/ 52472 h 103526"/>
                    <a:gd name="connsiteX2" fmla="*/ 355722 w 518052"/>
                    <a:gd name="connsiteY2" fmla="*/ 98509 h 103526"/>
                    <a:gd name="connsiteX3" fmla="*/ 517647 w 518052"/>
                    <a:gd name="connsiteY3" fmla="*/ 92159 h 103526"/>
                    <a:gd name="connsiteX4" fmla="*/ 396997 w 518052"/>
                    <a:gd name="connsiteY4" fmla="*/ 103272 h 103526"/>
                    <a:gd name="connsiteX5" fmla="*/ 246184 w 518052"/>
                    <a:gd name="connsiteY5" fmla="*/ 96922 h 103526"/>
                    <a:gd name="connsiteX6" fmla="*/ 106484 w 518052"/>
                    <a:gd name="connsiteY6" fmla="*/ 65172 h 103526"/>
                    <a:gd name="connsiteX7" fmla="*/ 122 w 518052"/>
                    <a:gd name="connsiteY7" fmla="*/ 84 h 103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8052" h="103526">
                      <a:moveTo>
                        <a:pt x="122" y="84"/>
                      </a:moveTo>
                      <a:cubicBezTo>
                        <a:pt x="3562" y="-2033"/>
                        <a:pt x="67855" y="36068"/>
                        <a:pt x="127122" y="52472"/>
                      </a:cubicBezTo>
                      <a:cubicBezTo>
                        <a:pt x="186389" y="68876"/>
                        <a:pt x="290635" y="91895"/>
                        <a:pt x="355722" y="98509"/>
                      </a:cubicBezTo>
                      <a:cubicBezTo>
                        <a:pt x="420810" y="105124"/>
                        <a:pt x="510768" y="91365"/>
                        <a:pt x="517647" y="92159"/>
                      </a:cubicBezTo>
                      <a:cubicBezTo>
                        <a:pt x="524526" y="92953"/>
                        <a:pt x="442241" y="102478"/>
                        <a:pt x="396997" y="103272"/>
                      </a:cubicBezTo>
                      <a:cubicBezTo>
                        <a:pt x="351753" y="104066"/>
                        <a:pt x="294603" y="103272"/>
                        <a:pt x="246184" y="96922"/>
                      </a:cubicBezTo>
                      <a:cubicBezTo>
                        <a:pt x="197765" y="90572"/>
                        <a:pt x="146701" y="78401"/>
                        <a:pt x="106484" y="65172"/>
                      </a:cubicBezTo>
                      <a:cubicBezTo>
                        <a:pt x="66267" y="51943"/>
                        <a:pt x="-3318" y="2201"/>
                        <a:pt x="122" y="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4" name="フリーフォーム: 図形 553">
                  <a:extLst>
                    <a:ext uri="{FF2B5EF4-FFF2-40B4-BE49-F238E27FC236}">
                      <a16:creationId xmlns:a16="http://schemas.microsoft.com/office/drawing/2014/main" id="{06C869A8-3C69-40C4-8962-26F3286A75EE}"/>
                    </a:ext>
                  </a:extLst>
                </p:cNvPr>
                <p:cNvSpPr/>
                <p:nvPr/>
              </p:nvSpPr>
              <p:spPr>
                <a:xfrm>
                  <a:off x="5722004" y="3563163"/>
                  <a:ext cx="189848" cy="146144"/>
                </a:xfrm>
                <a:custGeom>
                  <a:avLst/>
                  <a:gdLst>
                    <a:gd name="connsiteX0" fmla="*/ 1463 w 189848"/>
                    <a:gd name="connsiteY0" fmla="*/ 1304 h 146144"/>
                    <a:gd name="connsiteX1" fmla="*/ 64963 w 189848"/>
                    <a:gd name="connsiteY1" fmla="*/ 54220 h 146144"/>
                    <a:gd name="connsiteX2" fmla="*/ 128463 w 189848"/>
                    <a:gd name="connsiteY2" fmla="*/ 83854 h 146144"/>
                    <a:gd name="connsiteX3" fmla="*/ 189846 w 189848"/>
                    <a:gd name="connsiteY3" fmla="*/ 145237 h 146144"/>
                    <a:gd name="connsiteX4" fmla="*/ 130579 w 189848"/>
                    <a:gd name="connsiteY4" fmla="*/ 113487 h 146144"/>
                    <a:gd name="connsiteX5" fmla="*/ 1463 w 189848"/>
                    <a:gd name="connsiteY5" fmla="*/ 1304 h 146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9848" h="146144">
                      <a:moveTo>
                        <a:pt x="1463" y="1304"/>
                      </a:moveTo>
                      <a:cubicBezTo>
                        <a:pt x="-9473" y="-8574"/>
                        <a:pt x="43796" y="40462"/>
                        <a:pt x="64963" y="54220"/>
                      </a:cubicBezTo>
                      <a:cubicBezTo>
                        <a:pt x="86130" y="67978"/>
                        <a:pt x="107649" y="68685"/>
                        <a:pt x="128463" y="83854"/>
                      </a:cubicBezTo>
                      <a:cubicBezTo>
                        <a:pt x="149277" y="99023"/>
                        <a:pt x="189493" y="140298"/>
                        <a:pt x="189846" y="145237"/>
                      </a:cubicBezTo>
                      <a:cubicBezTo>
                        <a:pt x="190199" y="150176"/>
                        <a:pt x="158448" y="134301"/>
                        <a:pt x="130579" y="113487"/>
                      </a:cubicBezTo>
                      <a:cubicBezTo>
                        <a:pt x="102710" y="92673"/>
                        <a:pt x="12399" y="11182"/>
                        <a:pt x="1463" y="1304"/>
                      </a:cubicBezTo>
                      <a:close/>
                    </a:path>
                  </a:pathLst>
                </a:custGeom>
                <a:solidFill>
                  <a:schemeClr val="bg1">
                    <a:alpha val="50000"/>
                  </a:schemeClr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5" name="フリーフォーム: 図形 554">
                  <a:extLst>
                    <a:ext uri="{FF2B5EF4-FFF2-40B4-BE49-F238E27FC236}">
                      <a16:creationId xmlns:a16="http://schemas.microsoft.com/office/drawing/2014/main" id="{6078C6A5-371C-4C14-B0D7-BFFF344D632A}"/>
                    </a:ext>
                  </a:extLst>
                </p:cNvPr>
                <p:cNvSpPr/>
                <p:nvPr/>
              </p:nvSpPr>
              <p:spPr>
                <a:xfrm>
                  <a:off x="6216485" y="3721009"/>
                  <a:ext cx="180240" cy="57676"/>
                </a:xfrm>
                <a:custGeom>
                  <a:avLst/>
                  <a:gdLst>
                    <a:gd name="connsiteX0" fmla="*/ 165 w 180240"/>
                    <a:gd name="connsiteY0" fmla="*/ 53008 h 57676"/>
                    <a:gd name="connsiteX1" fmla="*/ 97532 w 180240"/>
                    <a:gd name="connsiteY1" fmla="*/ 50891 h 57676"/>
                    <a:gd name="connsiteX2" fmla="*/ 180082 w 180240"/>
                    <a:gd name="connsiteY2" fmla="*/ 2208 h 57676"/>
                    <a:gd name="connsiteX3" fmla="*/ 76365 w 180240"/>
                    <a:gd name="connsiteY3" fmla="*/ 10674 h 57676"/>
                    <a:gd name="connsiteX4" fmla="*/ 165 w 180240"/>
                    <a:gd name="connsiteY4" fmla="*/ 53008 h 57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0240" h="57676">
                      <a:moveTo>
                        <a:pt x="165" y="53008"/>
                      </a:moveTo>
                      <a:cubicBezTo>
                        <a:pt x="3693" y="59711"/>
                        <a:pt x="67546" y="59358"/>
                        <a:pt x="97532" y="50891"/>
                      </a:cubicBezTo>
                      <a:cubicBezTo>
                        <a:pt x="127518" y="42424"/>
                        <a:pt x="183610" y="8911"/>
                        <a:pt x="180082" y="2208"/>
                      </a:cubicBezTo>
                      <a:cubicBezTo>
                        <a:pt x="176554" y="-4495"/>
                        <a:pt x="102471" y="5735"/>
                        <a:pt x="76365" y="10674"/>
                      </a:cubicBezTo>
                      <a:cubicBezTo>
                        <a:pt x="50259" y="15613"/>
                        <a:pt x="-3363" y="46305"/>
                        <a:pt x="165" y="530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6" name="フリーフォーム: 図形 555">
                  <a:extLst>
                    <a:ext uri="{FF2B5EF4-FFF2-40B4-BE49-F238E27FC236}">
                      <a16:creationId xmlns:a16="http://schemas.microsoft.com/office/drawing/2014/main" id="{B6EA3748-C9F1-4217-BA6A-5829037FF1C7}"/>
                    </a:ext>
                  </a:extLst>
                </p:cNvPr>
                <p:cNvSpPr/>
                <p:nvPr/>
              </p:nvSpPr>
              <p:spPr>
                <a:xfrm>
                  <a:off x="5598545" y="3468540"/>
                  <a:ext cx="397641" cy="68588"/>
                </a:xfrm>
                <a:custGeom>
                  <a:avLst/>
                  <a:gdLst>
                    <a:gd name="connsiteX0" fmla="*/ 568 w 397641"/>
                    <a:gd name="connsiteY0" fmla="*/ 148 h 68588"/>
                    <a:gd name="connsiteX1" fmla="*/ 92643 w 397641"/>
                    <a:gd name="connsiteY1" fmla="*/ 35073 h 68588"/>
                    <a:gd name="connsiteX2" fmla="*/ 278380 w 397641"/>
                    <a:gd name="connsiteY2" fmla="*/ 62060 h 68588"/>
                    <a:gd name="connsiteX3" fmla="*/ 397443 w 397641"/>
                    <a:gd name="connsiteY3" fmla="*/ 68410 h 68588"/>
                    <a:gd name="connsiteX4" fmla="*/ 251393 w 397641"/>
                    <a:gd name="connsiteY4" fmla="*/ 65235 h 68588"/>
                    <a:gd name="connsiteX5" fmla="*/ 132330 w 397641"/>
                    <a:gd name="connsiteY5" fmla="*/ 49360 h 68588"/>
                    <a:gd name="connsiteX6" fmla="*/ 568 w 397641"/>
                    <a:gd name="connsiteY6" fmla="*/ 148 h 68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7641" h="68588">
                      <a:moveTo>
                        <a:pt x="568" y="148"/>
                      </a:moveTo>
                      <a:cubicBezTo>
                        <a:pt x="-6046" y="-2233"/>
                        <a:pt x="46341" y="24754"/>
                        <a:pt x="92643" y="35073"/>
                      </a:cubicBezTo>
                      <a:cubicBezTo>
                        <a:pt x="138945" y="45392"/>
                        <a:pt x="227580" y="56504"/>
                        <a:pt x="278380" y="62060"/>
                      </a:cubicBezTo>
                      <a:cubicBezTo>
                        <a:pt x="329180" y="67616"/>
                        <a:pt x="401941" y="67881"/>
                        <a:pt x="397443" y="68410"/>
                      </a:cubicBezTo>
                      <a:cubicBezTo>
                        <a:pt x="392945" y="68939"/>
                        <a:pt x="295579" y="68410"/>
                        <a:pt x="251393" y="65235"/>
                      </a:cubicBezTo>
                      <a:cubicBezTo>
                        <a:pt x="207208" y="62060"/>
                        <a:pt x="171753" y="58620"/>
                        <a:pt x="132330" y="49360"/>
                      </a:cubicBezTo>
                      <a:cubicBezTo>
                        <a:pt x="92907" y="40100"/>
                        <a:pt x="7182" y="2529"/>
                        <a:pt x="568" y="148"/>
                      </a:cubicBezTo>
                      <a:close/>
                    </a:path>
                  </a:pathLst>
                </a:custGeom>
                <a:solidFill>
                  <a:srgbClr val="FF0000">
                    <a:alpha val="50000"/>
                  </a:srgbClr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7" name="フリーフォーム: 図形 556">
                  <a:extLst>
                    <a:ext uri="{FF2B5EF4-FFF2-40B4-BE49-F238E27FC236}">
                      <a16:creationId xmlns:a16="http://schemas.microsoft.com/office/drawing/2014/main" id="{7AB8F0F5-0B38-4D17-AA2D-9CBD0057C070}"/>
                    </a:ext>
                  </a:extLst>
                </p:cNvPr>
                <p:cNvSpPr/>
                <p:nvPr/>
              </p:nvSpPr>
              <p:spPr>
                <a:xfrm>
                  <a:off x="6214191" y="3795175"/>
                  <a:ext cx="271910" cy="91052"/>
                </a:xfrm>
                <a:custGeom>
                  <a:avLst/>
                  <a:gdLst>
                    <a:gd name="connsiteX0" fmla="*/ 342 w 271910"/>
                    <a:gd name="connsiteY0" fmla="*/ 91025 h 91052"/>
                    <a:gd name="connsiteX1" fmla="*/ 142159 w 271910"/>
                    <a:gd name="connsiteY1" fmla="*/ 63508 h 91052"/>
                    <a:gd name="connsiteX2" fmla="*/ 271276 w 271910"/>
                    <a:gd name="connsiteY2" fmla="*/ 8 h 91052"/>
                    <a:gd name="connsiteX3" fmla="*/ 184492 w 271910"/>
                    <a:gd name="connsiteY3" fmla="*/ 59275 h 91052"/>
                    <a:gd name="connsiteX4" fmla="*/ 342 w 271910"/>
                    <a:gd name="connsiteY4" fmla="*/ 91025 h 91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1910" h="91052">
                      <a:moveTo>
                        <a:pt x="342" y="91025"/>
                      </a:moveTo>
                      <a:cubicBezTo>
                        <a:pt x="-6713" y="91730"/>
                        <a:pt x="97003" y="78677"/>
                        <a:pt x="142159" y="63508"/>
                      </a:cubicBezTo>
                      <a:cubicBezTo>
                        <a:pt x="187315" y="48339"/>
                        <a:pt x="264221" y="713"/>
                        <a:pt x="271276" y="8"/>
                      </a:cubicBezTo>
                      <a:cubicBezTo>
                        <a:pt x="278331" y="-697"/>
                        <a:pt x="225061" y="44106"/>
                        <a:pt x="184492" y="59275"/>
                      </a:cubicBezTo>
                      <a:cubicBezTo>
                        <a:pt x="143923" y="74444"/>
                        <a:pt x="7397" y="90320"/>
                        <a:pt x="342" y="91025"/>
                      </a:cubicBezTo>
                      <a:close/>
                    </a:path>
                  </a:pathLst>
                </a:custGeom>
                <a:solidFill>
                  <a:schemeClr val="bg1">
                    <a:alpha val="50000"/>
                  </a:schemeClr>
                </a:solidFill>
                <a:ln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689C5AB9-3E5A-4D2F-A8C7-6B83D81A3251}"/>
                </a:ext>
              </a:extLst>
            </p:cNvPr>
            <p:cNvSpPr/>
            <p:nvPr/>
          </p:nvSpPr>
          <p:spPr>
            <a:xfrm>
              <a:off x="4205020" y="6471081"/>
              <a:ext cx="1625076" cy="145811"/>
            </a:xfrm>
            <a:custGeom>
              <a:avLst/>
              <a:gdLst>
                <a:gd name="connsiteX0" fmla="*/ 11380 w 1625076"/>
                <a:gd name="connsiteY0" fmla="*/ 132919 h 145811"/>
                <a:gd name="connsiteX1" fmla="*/ 163780 w 1625076"/>
                <a:gd name="connsiteY1" fmla="*/ 132919 h 145811"/>
                <a:gd name="connsiteX2" fmla="*/ 1120513 w 1625076"/>
                <a:gd name="connsiteY2" fmla="*/ 5919 h 145811"/>
                <a:gd name="connsiteX3" fmla="*/ 1620047 w 1625076"/>
                <a:gd name="connsiteY3" fmla="*/ 22852 h 145811"/>
                <a:gd name="connsiteX4" fmla="*/ 1391447 w 1625076"/>
                <a:gd name="connsiteY4" fmla="*/ 39786 h 145811"/>
                <a:gd name="connsiteX5" fmla="*/ 697180 w 1625076"/>
                <a:gd name="connsiteY5" fmla="*/ 99052 h 145811"/>
                <a:gd name="connsiteX6" fmla="*/ 290780 w 1625076"/>
                <a:gd name="connsiteY6" fmla="*/ 56719 h 145811"/>
                <a:gd name="connsiteX7" fmla="*/ 11380 w 1625076"/>
                <a:gd name="connsiteY7" fmla="*/ 132919 h 14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5076" h="145811">
                  <a:moveTo>
                    <a:pt x="11380" y="132919"/>
                  </a:moveTo>
                  <a:cubicBezTo>
                    <a:pt x="-9787" y="145619"/>
                    <a:pt x="-21075" y="154086"/>
                    <a:pt x="163780" y="132919"/>
                  </a:cubicBezTo>
                  <a:cubicBezTo>
                    <a:pt x="348635" y="111752"/>
                    <a:pt x="877802" y="24263"/>
                    <a:pt x="1120513" y="5919"/>
                  </a:cubicBezTo>
                  <a:cubicBezTo>
                    <a:pt x="1363224" y="-12425"/>
                    <a:pt x="1574891" y="17207"/>
                    <a:pt x="1620047" y="22852"/>
                  </a:cubicBezTo>
                  <a:cubicBezTo>
                    <a:pt x="1665203" y="28496"/>
                    <a:pt x="1391447" y="39786"/>
                    <a:pt x="1391447" y="39786"/>
                  </a:cubicBezTo>
                  <a:cubicBezTo>
                    <a:pt x="1237636" y="52486"/>
                    <a:pt x="880624" y="96230"/>
                    <a:pt x="697180" y="99052"/>
                  </a:cubicBezTo>
                  <a:cubicBezTo>
                    <a:pt x="513736" y="101874"/>
                    <a:pt x="399435" y="46841"/>
                    <a:pt x="290780" y="56719"/>
                  </a:cubicBezTo>
                  <a:cubicBezTo>
                    <a:pt x="182125" y="66597"/>
                    <a:pt x="32547" y="120219"/>
                    <a:pt x="11380" y="132919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6" name="フリーフォーム: 図形 565">
              <a:extLst>
                <a:ext uri="{FF2B5EF4-FFF2-40B4-BE49-F238E27FC236}">
                  <a16:creationId xmlns:a16="http://schemas.microsoft.com/office/drawing/2014/main" id="{A66527D5-B618-4D0B-AFDD-DCC5B235BB21}"/>
                </a:ext>
              </a:extLst>
            </p:cNvPr>
            <p:cNvSpPr/>
            <p:nvPr/>
          </p:nvSpPr>
          <p:spPr>
            <a:xfrm flipH="1">
              <a:off x="6372486" y="6471081"/>
              <a:ext cx="1625076" cy="145811"/>
            </a:xfrm>
            <a:custGeom>
              <a:avLst/>
              <a:gdLst>
                <a:gd name="connsiteX0" fmla="*/ 11380 w 1625076"/>
                <a:gd name="connsiteY0" fmla="*/ 132919 h 145811"/>
                <a:gd name="connsiteX1" fmla="*/ 163780 w 1625076"/>
                <a:gd name="connsiteY1" fmla="*/ 132919 h 145811"/>
                <a:gd name="connsiteX2" fmla="*/ 1120513 w 1625076"/>
                <a:gd name="connsiteY2" fmla="*/ 5919 h 145811"/>
                <a:gd name="connsiteX3" fmla="*/ 1620047 w 1625076"/>
                <a:gd name="connsiteY3" fmla="*/ 22852 h 145811"/>
                <a:gd name="connsiteX4" fmla="*/ 1391447 w 1625076"/>
                <a:gd name="connsiteY4" fmla="*/ 39786 h 145811"/>
                <a:gd name="connsiteX5" fmla="*/ 697180 w 1625076"/>
                <a:gd name="connsiteY5" fmla="*/ 99052 h 145811"/>
                <a:gd name="connsiteX6" fmla="*/ 290780 w 1625076"/>
                <a:gd name="connsiteY6" fmla="*/ 56719 h 145811"/>
                <a:gd name="connsiteX7" fmla="*/ 11380 w 1625076"/>
                <a:gd name="connsiteY7" fmla="*/ 132919 h 14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5076" h="145811">
                  <a:moveTo>
                    <a:pt x="11380" y="132919"/>
                  </a:moveTo>
                  <a:cubicBezTo>
                    <a:pt x="-9787" y="145619"/>
                    <a:pt x="-21075" y="154086"/>
                    <a:pt x="163780" y="132919"/>
                  </a:cubicBezTo>
                  <a:cubicBezTo>
                    <a:pt x="348635" y="111752"/>
                    <a:pt x="877802" y="24263"/>
                    <a:pt x="1120513" y="5919"/>
                  </a:cubicBezTo>
                  <a:cubicBezTo>
                    <a:pt x="1363224" y="-12425"/>
                    <a:pt x="1574891" y="17207"/>
                    <a:pt x="1620047" y="22852"/>
                  </a:cubicBezTo>
                  <a:cubicBezTo>
                    <a:pt x="1665203" y="28496"/>
                    <a:pt x="1391447" y="39786"/>
                    <a:pt x="1391447" y="39786"/>
                  </a:cubicBezTo>
                  <a:cubicBezTo>
                    <a:pt x="1237636" y="52486"/>
                    <a:pt x="880624" y="96230"/>
                    <a:pt x="697180" y="99052"/>
                  </a:cubicBezTo>
                  <a:cubicBezTo>
                    <a:pt x="513736" y="101874"/>
                    <a:pt x="399435" y="46841"/>
                    <a:pt x="290780" y="56719"/>
                  </a:cubicBezTo>
                  <a:cubicBezTo>
                    <a:pt x="182125" y="66597"/>
                    <a:pt x="32547" y="120219"/>
                    <a:pt x="11380" y="132919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7" name="フリーフォーム: 図形 566">
              <a:extLst>
                <a:ext uri="{FF2B5EF4-FFF2-40B4-BE49-F238E27FC236}">
                  <a16:creationId xmlns:a16="http://schemas.microsoft.com/office/drawing/2014/main" id="{D75A3045-8F6C-4DA5-AF2B-03AA8FD028EE}"/>
                </a:ext>
              </a:extLst>
            </p:cNvPr>
            <p:cNvSpPr/>
            <p:nvPr/>
          </p:nvSpPr>
          <p:spPr>
            <a:xfrm flipV="1">
              <a:off x="4137642" y="4611724"/>
              <a:ext cx="3873176" cy="66429"/>
            </a:xfrm>
            <a:custGeom>
              <a:avLst/>
              <a:gdLst>
                <a:gd name="connsiteX0" fmla="*/ 12240 w 3588408"/>
                <a:gd name="connsiteY0" fmla="*/ 67776 h 85024"/>
                <a:gd name="connsiteX1" fmla="*/ 88440 w 3588408"/>
                <a:gd name="connsiteY1" fmla="*/ 67776 h 85024"/>
                <a:gd name="connsiteX2" fmla="*/ 1087507 w 3588408"/>
                <a:gd name="connsiteY2" fmla="*/ 84709 h 85024"/>
                <a:gd name="connsiteX3" fmla="*/ 2552240 w 3588408"/>
                <a:gd name="connsiteY3" fmla="*/ 50842 h 85024"/>
                <a:gd name="connsiteX4" fmla="*/ 3458173 w 3588408"/>
                <a:gd name="connsiteY4" fmla="*/ 42 h 85024"/>
                <a:gd name="connsiteX5" fmla="*/ 3263440 w 3588408"/>
                <a:gd name="connsiteY5" fmla="*/ 42376 h 85024"/>
                <a:gd name="connsiteX6" fmla="*/ 528707 w 3588408"/>
                <a:gd name="connsiteY6" fmla="*/ 59309 h 85024"/>
                <a:gd name="connsiteX7" fmla="*/ 12240 w 3588408"/>
                <a:gd name="connsiteY7" fmla="*/ 67776 h 85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8408" h="85024">
                  <a:moveTo>
                    <a:pt x="12240" y="67776"/>
                  </a:moveTo>
                  <a:cubicBezTo>
                    <a:pt x="-39266" y="66365"/>
                    <a:pt x="88440" y="67776"/>
                    <a:pt x="88440" y="67776"/>
                  </a:cubicBezTo>
                  <a:cubicBezTo>
                    <a:pt x="267651" y="70598"/>
                    <a:pt x="676874" y="87531"/>
                    <a:pt x="1087507" y="84709"/>
                  </a:cubicBezTo>
                  <a:cubicBezTo>
                    <a:pt x="1498140" y="81887"/>
                    <a:pt x="2157129" y="64953"/>
                    <a:pt x="2552240" y="50842"/>
                  </a:cubicBezTo>
                  <a:cubicBezTo>
                    <a:pt x="2947351" y="36731"/>
                    <a:pt x="3339640" y="1453"/>
                    <a:pt x="3458173" y="42"/>
                  </a:cubicBezTo>
                  <a:cubicBezTo>
                    <a:pt x="3576706" y="-1369"/>
                    <a:pt x="3751684" y="32498"/>
                    <a:pt x="3263440" y="42376"/>
                  </a:cubicBezTo>
                  <a:cubicBezTo>
                    <a:pt x="2775196" y="52254"/>
                    <a:pt x="528707" y="59309"/>
                    <a:pt x="528707" y="59309"/>
                  </a:cubicBezTo>
                  <a:lnTo>
                    <a:pt x="12240" y="67776"/>
                  </a:ln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D7597DB7-DC96-421C-BF5D-53DD15EE8000}"/>
                </a:ext>
              </a:extLst>
            </p:cNvPr>
            <p:cNvSpPr/>
            <p:nvPr/>
          </p:nvSpPr>
          <p:spPr>
            <a:xfrm>
              <a:off x="5664537" y="1247655"/>
              <a:ext cx="72695" cy="642252"/>
            </a:xfrm>
            <a:custGeom>
              <a:avLst/>
              <a:gdLst>
                <a:gd name="connsiteX0" fmla="*/ 72688 w 72695"/>
                <a:gd name="connsiteY0" fmla="*/ 120 h 642252"/>
                <a:gd name="connsiteX1" fmla="*/ 34588 w 72695"/>
                <a:gd name="connsiteY1" fmla="*/ 142995 h 642252"/>
                <a:gd name="connsiteX2" fmla="*/ 9188 w 72695"/>
                <a:gd name="connsiteY2" fmla="*/ 231895 h 642252"/>
                <a:gd name="connsiteX3" fmla="*/ 2838 w 72695"/>
                <a:gd name="connsiteY3" fmla="*/ 349370 h 642252"/>
                <a:gd name="connsiteX4" fmla="*/ 2838 w 72695"/>
                <a:gd name="connsiteY4" fmla="*/ 473195 h 642252"/>
                <a:gd name="connsiteX5" fmla="*/ 37763 w 72695"/>
                <a:gd name="connsiteY5" fmla="*/ 638295 h 642252"/>
                <a:gd name="connsiteX6" fmla="*/ 21888 w 72695"/>
                <a:gd name="connsiteY6" fmla="*/ 581145 h 642252"/>
                <a:gd name="connsiteX7" fmla="*/ 12363 w 72695"/>
                <a:gd name="connsiteY7" fmla="*/ 473195 h 642252"/>
                <a:gd name="connsiteX8" fmla="*/ 12363 w 72695"/>
                <a:gd name="connsiteY8" fmla="*/ 327145 h 642252"/>
                <a:gd name="connsiteX9" fmla="*/ 37763 w 72695"/>
                <a:gd name="connsiteY9" fmla="*/ 168395 h 642252"/>
                <a:gd name="connsiteX10" fmla="*/ 72688 w 72695"/>
                <a:gd name="connsiteY10" fmla="*/ 120 h 642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95" h="642252">
                  <a:moveTo>
                    <a:pt x="72688" y="120"/>
                  </a:moveTo>
                  <a:cubicBezTo>
                    <a:pt x="72159" y="-4113"/>
                    <a:pt x="45171" y="104366"/>
                    <a:pt x="34588" y="142995"/>
                  </a:cubicBezTo>
                  <a:cubicBezTo>
                    <a:pt x="24005" y="181624"/>
                    <a:pt x="14480" y="197499"/>
                    <a:pt x="9188" y="231895"/>
                  </a:cubicBezTo>
                  <a:cubicBezTo>
                    <a:pt x="3896" y="266291"/>
                    <a:pt x="3896" y="309153"/>
                    <a:pt x="2838" y="349370"/>
                  </a:cubicBezTo>
                  <a:cubicBezTo>
                    <a:pt x="1780" y="389587"/>
                    <a:pt x="-2983" y="425041"/>
                    <a:pt x="2838" y="473195"/>
                  </a:cubicBezTo>
                  <a:cubicBezTo>
                    <a:pt x="8659" y="521349"/>
                    <a:pt x="34588" y="620303"/>
                    <a:pt x="37763" y="638295"/>
                  </a:cubicBezTo>
                  <a:cubicBezTo>
                    <a:pt x="40938" y="656287"/>
                    <a:pt x="26121" y="608662"/>
                    <a:pt x="21888" y="581145"/>
                  </a:cubicBezTo>
                  <a:cubicBezTo>
                    <a:pt x="17655" y="553628"/>
                    <a:pt x="13950" y="515528"/>
                    <a:pt x="12363" y="473195"/>
                  </a:cubicBezTo>
                  <a:cubicBezTo>
                    <a:pt x="10775" y="430862"/>
                    <a:pt x="8130" y="377945"/>
                    <a:pt x="12363" y="327145"/>
                  </a:cubicBezTo>
                  <a:cubicBezTo>
                    <a:pt x="16596" y="276345"/>
                    <a:pt x="30355" y="218666"/>
                    <a:pt x="37763" y="168395"/>
                  </a:cubicBezTo>
                  <a:cubicBezTo>
                    <a:pt x="45171" y="118124"/>
                    <a:pt x="73217" y="4353"/>
                    <a:pt x="72688" y="120"/>
                  </a:cubicBezTo>
                  <a:close/>
                </a:path>
              </a:pathLst>
            </a:custGeom>
            <a:solidFill>
              <a:srgbClr val="40404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9" name="フリーフォーム: 図形 568">
              <a:extLst>
                <a:ext uri="{FF2B5EF4-FFF2-40B4-BE49-F238E27FC236}">
                  <a16:creationId xmlns:a16="http://schemas.microsoft.com/office/drawing/2014/main" id="{06F94AB6-521C-4EF8-9F03-C7D9D5C411B1}"/>
                </a:ext>
              </a:extLst>
            </p:cNvPr>
            <p:cNvSpPr/>
            <p:nvPr/>
          </p:nvSpPr>
          <p:spPr>
            <a:xfrm flipH="1">
              <a:off x="7385839" y="1247655"/>
              <a:ext cx="72695" cy="642252"/>
            </a:xfrm>
            <a:custGeom>
              <a:avLst/>
              <a:gdLst>
                <a:gd name="connsiteX0" fmla="*/ 72688 w 72695"/>
                <a:gd name="connsiteY0" fmla="*/ 120 h 642252"/>
                <a:gd name="connsiteX1" fmla="*/ 34588 w 72695"/>
                <a:gd name="connsiteY1" fmla="*/ 142995 h 642252"/>
                <a:gd name="connsiteX2" fmla="*/ 9188 w 72695"/>
                <a:gd name="connsiteY2" fmla="*/ 231895 h 642252"/>
                <a:gd name="connsiteX3" fmla="*/ 2838 w 72695"/>
                <a:gd name="connsiteY3" fmla="*/ 349370 h 642252"/>
                <a:gd name="connsiteX4" fmla="*/ 2838 w 72695"/>
                <a:gd name="connsiteY4" fmla="*/ 473195 h 642252"/>
                <a:gd name="connsiteX5" fmla="*/ 37763 w 72695"/>
                <a:gd name="connsiteY5" fmla="*/ 638295 h 642252"/>
                <a:gd name="connsiteX6" fmla="*/ 21888 w 72695"/>
                <a:gd name="connsiteY6" fmla="*/ 581145 h 642252"/>
                <a:gd name="connsiteX7" fmla="*/ 12363 w 72695"/>
                <a:gd name="connsiteY7" fmla="*/ 473195 h 642252"/>
                <a:gd name="connsiteX8" fmla="*/ 12363 w 72695"/>
                <a:gd name="connsiteY8" fmla="*/ 327145 h 642252"/>
                <a:gd name="connsiteX9" fmla="*/ 37763 w 72695"/>
                <a:gd name="connsiteY9" fmla="*/ 168395 h 642252"/>
                <a:gd name="connsiteX10" fmla="*/ 72688 w 72695"/>
                <a:gd name="connsiteY10" fmla="*/ 120 h 642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95" h="642252">
                  <a:moveTo>
                    <a:pt x="72688" y="120"/>
                  </a:moveTo>
                  <a:cubicBezTo>
                    <a:pt x="72159" y="-4113"/>
                    <a:pt x="45171" y="104366"/>
                    <a:pt x="34588" y="142995"/>
                  </a:cubicBezTo>
                  <a:cubicBezTo>
                    <a:pt x="24005" y="181624"/>
                    <a:pt x="14480" y="197499"/>
                    <a:pt x="9188" y="231895"/>
                  </a:cubicBezTo>
                  <a:cubicBezTo>
                    <a:pt x="3896" y="266291"/>
                    <a:pt x="3896" y="309153"/>
                    <a:pt x="2838" y="349370"/>
                  </a:cubicBezTo>
                  <a:cubicBezTo>
                    <a:pt x="1780" y="389587"/>
                    <a:pt x="-2983" y="425041"/>
                    <a:pt x="2838" y="473195"/>
                  </a:cubicBezTo>
                  <a:cubicBezTo>
                    <a:pt x="8659" y="521349"/>
                    <a:pt x="34588" y="620303"/>
                    <a:pt x="37763" y="638295"/>
                  </a:cubicBezTo>
                  <a:cubicBezTo>
                    <a:pt x="40938" y="656287"/>
                    <a:pt x="26121" y="608662"/>
                    <a:pt x="21888" y="581145"/>
                  </a:cubicBezTo>
                  <a:cubicBezTo>
                    <a:pt x="17655" y="553628"/>
                    <a:pt x="13950" y="515528"/>
                    <a:pt x="12363" y="473195"/>
                  </a:cubicBezTo>
                  <a:cubicBezTo>
                    <a:pt x="10775" y="430862"/>
                    <a:pt x="8130" y="377945"/>
                    <a:pt x="12363" y="327145"/>
                  </a:cubicBezTo>
                  <a:cubicBezTo>
                    <a:pt x="16596" y="276345"/>
                    <a:pt x="30355" y="218666"/>
                    <a:pt x="37763" y="168395"/>
                  </a:cubicBezTo>
                  <a:cubicBezTo>
                    <a:pt x="45171" y="118124"/>
                    <a:pt x="73217" y="4353"/>
                    <a:pt x="72688" y="120"/>
                  </a:cubicBezTo>
                  <a:close/>
                </a:path>
              </a:pathLst>
            </a:custGeom>
            <a:solidFill>
              <a:srgbClr val="40404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9AB69B49-DF97-454C-A5A3-DF5D59F7DE96}"/>
                </a:ext>
              </a:extLst>
            </p:cNvPr>
            <p:cNvSpPr/>
            <p:nvPr/>
          </p:nvSpPr>
          <p:spPr>
            <a:xfrm>
              <a:off x="7191948" y="1920817"/>
              <a:ext cx="273547" cy="526501"/>
            </a:xfrm>
            <a:custGeom>
              <a:avLst/>
              <a:gdLst>
                <a:gd name="connsiteX0" fmla="*/ 43877 w 273547"/>
                <a:gd name="connsiteY0" fmla="*/ 58 h 526501"/>
                <a:gd name="connsiteX1" fmla="*/ 193102 w 273547"/>
                <a:gd name="connsiteY1" fmla="*/ 123883 h 526501"/>
                <a:gd name="connsiteX2" fmla="*/ 193102 w 273547"/>
                <a:gd name="connsiteY2" fmla="*/ 231833 h 526501"/>
                <a:gd name="connsiteX3" fmla="*/ 18477 w 273547"/>
                <a:gd name="connsiteY3" fmla="*/ 504883 h 526501"/>
                <a:gd name="connsiteX4" fmla="*/ 24827 w 273547"/>
                <a:gd name="connsiteY4" fmla="*/ 495358 h 526501"/>
                <a:gd name="connsiteX5" fmla="*/ 193102 w 273547"/>
                <a:gd name="connsiteY5" fmla="*/ 384233 h 526501"/>
                <a:gd name="connsiteX6" fmla="*/ 269302 w 273547"/>
                <a:gd name="connsiteY6" fmla="*/ 292158 h 526501"/>
                <a:gd name="connsiteX7" fmla="*/ 240727 w 273547"/>
                <a:gd name="connsiteY7" fmla="*/ 139758 h 526501"/>
                <a:gd name="connsiteX8" fmla="*/ 43877 w 273547"/>
                <a:gd name="connsiteY8" fmla="*/ 58 h 52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547" h="526501">
                  <a:moveTo>
                    <a:pt x="43877" y="58"/>
                  </a:moveTo>
                  <a:cubicBezTo>
                    <a:pt x="35940" y="-2588"/>
                    <a:pt x="168231" y="85254"/>
                    <a:pt x="193102" y="123883"/>
                  </a:cubicBezTo>
                  <a:cubicBezTo>
                    <a:pt x="217973" y="162512"/>
                    <a:pt x="222206" y="168333"/>
                    <a:pt x="193102" y="231833"/>
                  </a:cubicBezTo>
                  <a:cubicBezTo>
                    <a:pt x="163998" y="295333"/>
                    <a:pt x="46523" y="460962"/>
                    <a:pt x="18477" y="504883"/>
                  </a:cubicBezTo>
                  <a:cubicBezTo>
                    <a:pt x="-9569" y="548804"/>
                    <a:pt x="-4277" y="515466"/>
                    <a:pt x="24827" y="495358"/>
                  </a:cubicBezTo>
                  <a:cubicBezTo>
                    <a:pt x="53931" y="475250"/>
                    <a:pt x="152356" y="418100"/>
                    <a:pt x="193102" y="384233"/>
                  </a:cubicBezTo>
                  <a:cubicBezTo>
                    <a:pt x="233848" y="350366"/>
                    <a:pt x="261365" y="332904"/>
                    <a:pt x="269302" y="292158"/>
                  </a:cubicBezTo>
                  <a:cubicBezTo>
                    <a:pt x="277239" y="251412"/>
                    <a:pt x="277239" y="188441"/>
                    <a:pt x="240727" y="139758"/>
                  </a:cubicBezTo>
                  <a:cubicBezTo>
                    <a:pt x="204215" y="91075"/>
                    <a:pt x="51814" y="2704"/>
                    <a:pt x="43877" y="58"/>
                  </a:cubicBezTo>
                  <a:close/>
                </a:path>
              </a:pathLst>
            </a:custGeom>
            <a:solidFill>
              <a:srgbClr val="40404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0" name="フリーフォーム: 図形 569">
              <a:extLst>
                <a:ext uri="{FF2B5EF4-FFF2-40B4-BE49-F238E27FC236}">
                  <a16:creationId xmlns:a16="http://schemas.microsoft.com/office/drawing/2014/main" id="{369AE929-D07F-471C-B4A3-F1A82B97469D}"/>
                </a:ext>
              </a:extLst>
            </p:cNvPr>
            <p:cNvSpPr/>
            <p:nvPr/>
          </p:nvSpPr>
          <p:spPr>
            <a:xfrm flipH="1">
              <a:off x="5642747" y="1920817"/>
              <a:ext cx="273547" cy="526501"/>
            </a:xfrm>
            <a:custGeom>
              <a:avLst/>
              <a:gdLst>
                <a:gd name="connsiteX0" fmla="*/ 43877 w 273547"/>
                <a:gd name="connsiteY0" fmla="*/ 58 h 526501"/>
                <a:gd name="connsiteX1" fmla="*/ 193102 w 273547"/>
                <a:gd name="connsiteY1" fmla="*/ 123883 h 526501"/>
                <a:gd name="connsiteX2" fmla="*/ 193102 w 273547"/>
                <a:gd name="connsiteY2" fmla="*/ 231833 h 526501"/>
                <a:gd name="connsiteX3" fmla="*/ 18477 w 273547"/>
                <a:gd name="connsiteY3" fmla="*/ 504883 h 526501"/>
                <a:gd name="connsiteX4" fmla="*/ 24827 w 273547"/>
                <a:gd name="connsiteY4" fmla="*/ 495358 h 526501"/>
                <a:gd name="connsiteX5" fmla="*/ 193102 w 273547"/>
                <a:gd name="connsiteY5" fmla="*/ 384233 h 526501"/>
                <a:gd name="connsiteX6" fmla="*/ 269302 w 273547"/>
                <a:gd name="connsiteY6" fmla="*/ 292158 h 526501"/>
                <a:gd name="connsiteX7" fmla="*/ 240727 w 273547"/>
                <a:gd name="connsiteY7" fmla="*/ 139758 h 526501"/>
                <a:gd name="connsiteX8" fmla="*/ 43877 w 273547"/>
                <a:gd name="connsiteY8" fmla="*/ 58 h 52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547" h="526501">
                  <a:moveTo>
                    <a:pt x="43877" y="58"/>
                  </a:moveTo>
                  <a:cubicBezTo>
                    <a:pt x="35940" y="-2588"/>
                    <a:pt x="168231" y="85254"/>
                    <a:pt x="193102" y="123883"/>
                  </a:cubicBezTo>
                  <a:cubicBezTo>
                    <a:pt x="217973" y="162512"/>
                    <a:pt x="222206" y="168333"/>
                    <a:pt x="193102" y="231833"/>
                  </a:cubicBezTo>
                  <a:cubicBezTo>
                    <a:pt x="163998" y="295333"/>
                    <a:pt x="46523" y="460962"/>
                    <a:pt x="18477" y="504883"/>
                  </a:cubicBezTo>
                  <a:cubicBezTo>
                    <a:pt x="-9569" y="548804"/>
                    <a:pt x="-4277" y="515466"/>
                    <a:pt x="24827" y="495358"/>
                  </a:cubicBezTo>
                  <a:cubicBezTo>
                    <a:pt x="53931" y="475250"/>
                    <a:pt x="152356" y="418100"/>
                    <a:pt x="193102" y="384233"/>
                  </a:cubicBezTo>
                  <a:cubicBezTo>
                    <a:pt x="233848" y="350366"/>
                    <a:pt x="261365" y="332904"/>
                    <a:pt x="269302" y="292158"/>
                  </a:cubicBezTo>
                  <a:cubicBezTo>
                    <a:pt x="277239" y="251412"/>
                    <a:pt x="277239" y="188441"/>
                    <a:pt x="240727" y="139758"/>
                  </a:cubicBezTo>
                  <a:cubicBezTo>
                    <a:pt x="204215" y="91075"/>
                    <a:pt x="51814" y="2704"/>
                    <a:pt x="43877" y="58"/>
                  </a:cubicBezTo>
                  <a:close/>
                </a:path>
              </a:pathLst>
            </a:custGeom>
            <a:solidFill>
              <a:srgbClr val="40404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F3512FF3-CA84-4975-889E-1DEA2F784EBB}"/>
                </a:ext>
              </a:extLst>
            </p:cNvPr>
            <p:cNvSpPr/>
            <p:nvPr/>
          </p:nvSpPr>
          <p:spPr>
            <a:xfrm>
              <a:off x="6780069" y="1803394"/>
              <a:ext cx="48727" cy="75496"/>
            </a:xfrm>
            <a:custGeom>
              <a:avLst/>
              <a:gdLst>
                <a:gd name="connsiteX0" fmla="*/ 144 w 48727"/>
                <a:gd name="connsiteY0" fmla="*/ 6 h 75496"/>
                <a:gd name="connsiteX1" fmla="*/ 43006 w 48727"/>
                <a:gd name="connsiteY1" fmla="*/ 41281 h 75496"/>
                <a:gd name="connsiteX2" fmla="*/ 47769 w 48727"/>
                <a:gd name="connsiteY2" fmla="*/ 65094 h 75496"/>
                <a:gd name="connsiteX3" fmla="*/ 38244 w 48727"/>
                <a:gd name="connsiteY3" fmla="*/ 74619 h 75496"/>
                <a:gd name="connsiteX4" fmla="*/ 28719 w 48727"/>
                <a:gd name="connsiteY4" fmla="*/ 44456 h 75496"/>
                <a:gd name="connsiteX5" fmla="*/ 144 w 48727"/>
                <a:gd name="connsiteY5" fmla="*/ 6 h 7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727" h="75496">
                  <a:moveTo>
                    <a:pt x="144" y="6"/>
                  </a:moveTo>
                  <a:cubicBezTo>
                    <a:pt x="2525" y="-523"/>
                    <a:pt x="35069" y="30433"/>
                    <a:pt x="43006" y="41281"/>
                  </a:cubicBezTo>
                  <a:cubicBezTo>
                    <a:pt x="50943" y="52129"/>
                    <a:pt x="48563" y="59538"/>
                    <a:pt x="47769" y="65094"/>
                  </a:cubicBezTo>
                  <a:cubicBezTo>
                    <a:pt x="46975" y="70650"/>
                    <a:pt x="41419" y="78059"/>
                    <a:pt x="38244" y="74619"/>
                  </a:cubicBezTo>
                  <a:cubicBezTo>
                    <a:pt x="35069" y="71179"/>
                    <a:pt x="31894" y="52923"/>
                    <a:pt x="28719" y="44456"/>
                  </a:cubicBezTo>
                  <a:cubicBezTo>
                    <a:pt x="25544" y="35989"/>
                    <a:pt x="-2237" y="535"/>
                    <a:pt x="144" y="6"/>
                  </a:cubicBezTo>
                  <a:close/>
                </a:path>
              </a:pathLst>
            </a:custGeom>
            <a:solidFill>
              <a:schemeClr val="bg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4345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0B1F42F2-0ABC-49C5-A9EE-354EFB30F824}"/>
              </a:ext>
            </a:extLst>
          </p:cNvPr>
          <p:cNvGrpSpPr/>
          <p:nvPr/>
        </p:nvGrpSpPr>
        <p:grpSpPr>
          <a:xfrm>
            <a:off x="5520962" y="3444683"/>
            <a:ext cx="1157405" cy="441544"/>
            <a:chOff x="5520962" y="3444683"/>
            <a:chExt cx="1157405" cy="441544"/>
          </a:xfrm>
        </p:grpSpPr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16C32510-5417-4D4C-92D9-6BA7A6BC8761}"/>
                </a:ext>
              </a:extLst>
            </p:cNvPr>
            <p:cNvSpPr/>
            <p:nvPr/>
          </p:nvSpPr>
          <p:spPr>
            <a:xfrm>
              <a:off x="5550621" y="3450067"/>
              <a:ext cx="1127746" cy="412553"/>
            </a:xfrm>
            <a:custGeom>
              <a:avLst/>
              <a:gdLst>
                <a:gd name="connsiteX0" fmla="*/ 1396 w 1127746"/>
                <a:gd name="connsiteY0" fmla="*/ 100 h 412553"/>
                <a:gd name="connsiteX1" fmla="*/ 100879 w 1127746"/>
                <a:gd name="connsiteY1" fmla="*/ 55133 h 412553"/>
                <a:gd name="connsiteX2" fmla="*/ 263862 w 1127746"/>
                <a:gd name="connsiteY2" fmla="*/ 82650 h 412553"/>
                <a:gd name="connsiteX3" fmla="*/ 390862 w 1127746"/>
                <a:gd name="connsiteY3" fmla="*/ 93233 h 412553"/>
                <a:gd name="connsiteX4" fmla="*/ 462829 w 1127746"/>
                <a:gd name="connsiteY4" fmla="*/ 80533 h 412553"/>
                <a:gd name="connsiteX5" fmla="*/ 507279 w 1127746"/>
                <a:gd name="connsiteY5" fmla="*/ 108050 h 412553"/>
                <a:gd name="connsiteX6" fmla="*/ 551729 w 1127746"/>
                <a:gd name="connsiteY6" fmla="*/ 154616 h 412553"/>
                <a:gd name="connsiteX7" fmla="*/ 600412 w 1127746"/>
                <a:gd name="connsiteY7" fmla="*/ 150383 h 412553"/>
                <a:gd name="connsiteX8" fmla="*/ 680846 w 1127746"/>
                <a:gd name="connsiteY8" fmla="*/ 122866 h 412553"/>
                <a:gd name="connsiteX9" fmla="*/ 763396 w 1127746"/>
                <a:gd name="connsiteY9" fmla="*/ 135566 h 412553"/>
                <a:gd name="connsiteX10" fmla="*/ 822662 w 1127746"/>
                <a:gd name="connsiteY10" fmla="*/ 163083 h 412553"/>
                <a:gd name="connsiteX11" fmla="*/ 892512 w 1127746"/>
                <a:gd name="connsiteY11" fmla="*/ 188483 h 412553"/>
                <a:gd name="connsiteX12" fmla="*/ 962362 w 1127746"/>
                <a:gd name="connsiteY12" fmla="*/ 194833 h 412553"/>
                <a:gd name="connsiteX13" fmla="*/ 1038562 w 1127746"/>
                <a:gd name="connsiteY13" fmla="*/ 175783 h 412553"/>
                <a:gd name="connsiteX14" fmla="*/ 1085129 w 1127746"/>
                <a:gd name="connsiteY14" fmla="*/ 167316 h 412553"/>
                <a:gd name="connsiteX15" fmla="*/ 1087246 w 1127746"/>
                <a:gd name="connsiteY15" fmla="*/ 186366 h 412553"/>
                <a:gd name="connsiteX16" fmla="*/ 1127462 w 1127746"/>
                <a:gd name="connsiteY16" fmla="*/ 213883 h 412553"/>
                <a:gd name="connsiteX17" fmla="*/ 1063962 w 1127746"/>
                <a:gd name="connsiteY17" fmla="*/ 222350 h 412553"/>
                <a:gd name="connsiteX18" fmla="*/ 972946 w 1127746"/>
                <a:gd name="connsiteY18" fmla="*/ 281616 h 412553"/>
                <a:gd name="connsiteX19" fmla="*/ 877696 w 1127746"/>
                <a:gd name="connsiteY19" fmla="*/ 345116 h 412553"/>
                <a:gd name="connsiteX20" fmla="*/ 733762 w 1127746"/>
                <a:gd name="connsiteY20" fmla="*/ 406500 h 412553"/>
                <a:gd name="connsiteX21" fmla="*/ 598296 w 1127746"/>
                <a:gd name="connsiteY21" fmla="*/ 408616 h 412553"/>
                <a:gd name="connsiteX22" fmla="*/ 507279 w 1127746"/>
                <a:gd name="connsiteY22" fmla="*/ 391683 h 412553"/>
                <a:gd name="connsiteX23" fmla="*/ 342179 w 1127746"/>
                <a:gd name="connsiteY23" fmla="*/ 338766 h 412553"/>
                <a:gd name="connsiteX24" fmla="*/ 251162 w 1127746"/>
                <a:gd name="connsiteY24" fmla="*/ 307016 h 412553"/>
                <a:gd name="connsiteX25" fmla="*/ 160146 w 1127746"/>
                <a:gd name="connsiteY25" fmla="*/ 237166 h 412553"/>
                <a:gd name="connsiteX26" fmla="*/ 102996 w 1127746"/>
                <a:gd name="connsiteY26" fmla="*/ 167316 h 412553"/>
                <a:gd name="connsiteX27" fmla="*/ 45846 w 1127746"/>
                <a:gd name="connsiteY27" fmla="*/ 69950 h 412553"/>
                <a:gd name="connsiteX28" fmla="*/ 1396 w 1127746"/>
                <a:gd name="connsiteY28" fmla="*/ 100 h 41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27746" h="412553">
                  <a:moveTo>
                    <a:pt x="1396" y="100"/>
                  </a:moveTo>
                  <a:cubicBezTo>
                    <a:pt x="10568" y="-2370"/>
                    <a:pt x="57135" y="41375"/>
                    <a:pt x="100879" y="55133"/>
                  </a:cubicBezTo>
                  <a:cubicBezTo>
                    <a:pt x="144623" y="68891"/>
                    <a:pt x="215532" y="76300"/>
                    <a:pt x="263862" y="82650"/>
                  </a:cubicBezTo>
                  <a:cubicBezTo>
                    <a:pt x="312192" y="89000"/>
                    <a:pt x="357701" y="93586"/>
                    <a:pt x="390862" y="93233"/>
                  </a:cubicBezTo>
                  <a:cubicBezTo>
                    <a:pt x="424023" y="92880"/>
                    <a:pt x="443426" y="78064"/>
                    <a:pt x="462829" y="80533"/>
                  </a:cubicBezTo>
                  <a:cubicBezTo>
                    <a:pt x="482232" y="83002"/>
                    <a:pt x="492462" y="95703"/>
                    <a:pt x="507279" y="108050"/>
                  </a:cubicBezTo>
                  <a:cubicBezTo>
                    <a:pt x="522096" y="120397"/>
                    <a:pt x="536207" y="147561"/>
                    <a:pt x="551729" y="154616"/>
                  </a:cubicBezTo>
                  <a:cubicBezTo>
                    <a:pt x="567251" y="161671"/>
                    <a:pt x="578893" y="155675"/>
                    <a:pt x="600412" y="150383"/>
                  </a:cubicBezTo>
                  <a:cubicBezTo>
                    <a:pt x="621931" y="145091"/>
                    <a:pt x="653682" y="125335"/>
                    <a:pt x="680846" y="122866"/>
                  </a:cubicBezTo>
                  <a:cubicBezTo>
                    <a:pt x="708010" y="120397"/>
                    <a:pt x="739760" y="128863"/>
                    <a:pt x="763396" y="135566"/>
                  </a:cubicBezTo>
                  <a:cubicBezTo>
                    <a:pt x="787032" y="142269"/>
                    <a:pt x="801143" y="154264"/>
                    <a:pt x="822662" y="163083"/>
                  </a:cubicBezTo>
                  <a:cubicBezTo>
                    <a:pt x="844181" y="171903"/>
                    <a:pt x="869229" y="183191"/>
                    <a:pt x="892512" y="188483"/>
                  </a:cubicBezTo>
                  <a:cubicBezTo>
                    <a:pt x="915795" y="193775"/>
                    <a:pt x="938020" y="196950"/>
                    <a:pt x="962362" y="194833"/>
                  </a:cubicBezTo>
                  <a:cubicBezTo>
                    <a:pt x="986704" y="192716"/>
                    <a:pt x="1018101" y="180369"/>
                    <a:pt x="1038562" y="175783"/>
                  </a:cubicBezTo>
                  <a:cubicBezTo>
                    <a:pt x="1059023" y="171197"/>
                    <a:pt x="1077015" y="165552"/>
                    <a:pt x="1085129" y="167316"/>
                  </a:cubicBezTo>
                  <a:cubicBezTo>
                    <a:pt x="1093243" y="169080"/>
                    <a:pt x="1080190" y="178605"/>
                    <a:pt x="1087246" y="186366"/>
                  </a:cubicBezTo>
                  <a:cubicBezTo>
                    <a:pt x="1094302" y="194127"/>
                    <a:pt x="1131343" y="207886"/>
                    <a:pt x="1127462" y="213883"/>
                  </a:cubicBezTo>
                  <a:cubicBezTo>
                    <a:pt x="1123581" y="219880"/>
                    <a:pt x="1089715" y="211061"/>
                    <a:pt x="1063962" y="222350"/>
                  </a:cubicBezTo>
                  <a:cubicBezTo>
                    <a:pt x="1038209" y="233639"/>
                    <a:pt x="972946" y="281616"/>
                    <a:pt x="972946" y="281616"/>
                  </a:cubicBezTo>
                  <a:cubicBezTo>
                    <a:pt x="941902" y="302077"/>
                    <a:pt x="917560" y="324302"/>
                    <a:pt x="877696" y="345116"/>
                  </a:cubicBezTo>
                  <a:cubicBezTo>
                    <a:pt x="837832" y="365930"/>
                    <a:pt x="780329" y="395917"/>
                    <a:pt x="733762" y="406500"/>
                  </a:cubicBezTo>
                  <a:cubicBezTo>
                    <a:pt x="687195" y="417083"/>
                    <a:pt x="636043" y="411085"/>
                    <a:pt x="598296" y="408616"/>
                  </a:cubicBezTo>
                  <a:cubicBezTo>
                    <a:pt x="560549" y="406147"/>
                    <a:pt x="549965" y="403325"/>
                    <a:pt x="507279" y="391683"/>
                  </a:cubicBezTo>
                  <a:cubicBezTo>
                    <a:pt x="464593" y="380041"/>
                    <a:pt x="384865" y="352877"/>
                    <a:pt x="342179" y="338766"/>
                  </a:cubicBezTo>
                  <a:cubicBezTo>
                    <a:pt x="299493" y="324655"/>
                    <a:pt x="281501" y="323949"/>
                    <a:pt x="251162" y="307016"/>
                  </a:cubicBezTo>
                  <a:cubicBezTo>
                    <a:pt x="220823" y="290083"/>
                    <a:pt x="184840" y="260449"/>
                    <a:pt x="160146" y="237166"/>
                  </a:cubicBezTo>
                  <a:cubicBezTo>
                    <a:pt x="135452" y="213883"/>
                    <a:pt x="122046" y="195185"/>
                    <a:pt x="102996" y="167316"/>
                  </a:cubicBezTo>
                  <a:cubicBezTo>
                    <a:pt x="83946" y="139447"/>
                    <a:pt x="61015" y="94997"/>
                    <a:pt x="45846" y="69950"/>
                  </a:cubicBezTo>
                  <a:cubicBezTo>
                    <a:pt x="30677" y="44903"/>
                    <a:pt x="-7776" y="2570"/>
                    <a:pt x="1396" y="100"/>
                  </a:cubicBez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B28BEE79-FE85-4038-858F-5CA12A95EEAA}"/>
                </a:ext>
              </a:extLst>
            </p:cNvPr>
            <p:cNvSpPr/>
            <p:nvPr/>
          </p:nvSpPr>
          <p:spPr>
            <a:xfrm>
              <a:off x="5520962" y="3444683"/>
              <a:ext cx="59800" cy="84815"/>
            </a:xfrm>
            <a:custGeom>
              <a:avLst/>
              <a:gdLst>
                <a:gd name="connsiteX0" fmla="*/ 21001 w 59800"/>
                <a:gd name="connsiteY0" fmla="*/ 192 h 84815"/>
                <a:gd name="connsiteX1" fmla="*/ 46401 w 59800"/>
                <a:gd name="connsiteY1" fmla="*/ 54167 h 84815"/>
                <a:gd name="connsiteX2" fmla="*/ 57513 w 59800"/>
                <a:gd name="connsiteY2" fmla="*/ 82742 h 84815"/>
                <a:gd name="connsiteX3" fmla="*/ 1951 w 59800"/>
                <a:gd name="connsiteY3" fmla="*/ 74805 h 84815"/>
                <a:gd name="connsiteX4" fmla="*/ 21001 w 59800"/>
                <a:gd name="connsiteY4" fmla="*/ 192 h 8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00" h="84815">
                  <a:moveTo>
                    <a:pt x="21001" y="192"/>
                  </a:moveTo>
                  <a:cubicBezTo>
                    <a:pt x="28409" y="-3248"/>
                    <a:pt x="40316" y="40409"/>
                    <a:pt x="46401" y="54167"/>
                  </a:cubicBezTo>
                  <a:cubicBezTo>
                    <a:pt x="52486" y="67925"/>
                    <a:pt x="64921" y="79302"/>
                    <a:pt x="57513" y="82742"/>
                  </a:cubicBezTo>
                  <a:cubicBezTo>
                    <a:pt x="50105" y="86182"/>
                    <a:pt x="10153" y="86447"/>
                    <a:pt x="1951" y="74805"/>
                  </a:cubicBezTo>
                  <a:cubicBezTo>
                    <a:pt x="-6251" y="63163"/>
                    <a:pt x="13593" y="3632"/>
                    <a:pt x="21001" y="192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0CBF3624-96B8-4E71-9F87-B66748182AFE}"/>
                </a:ext>
              </a:extLst>
            </p:cNvPr>
            <p:cNvSpPr/>
            <p:nvPr/>
          </p:nvSpPr>
          <p:spPr>
            <a:xfrm>
              <a:off x="6364076" y="3730620"/>
              <a:ext cx="183300" cy="90501"/>
            </a:xfrm>
            <a:custGeom>
              <a:avLst/>
              <a:gdLst>
                <a:gd name="connsiteX0" fmla="*/ 182774 w 183300"/>
                <a:gd name="connsiteY0" fmla="*/ 5 h 90501"/>
                <a:gd name="connsiteX1" fmla="*/ 128799 w 183300"/>
                <a:gd name="connsiteY1" fmla="*/ 50805 h 90501"/>
                <a:gd name="connsiteX2" fmla="*/ 212 w 183300"/>
                <a:gd name="connsiteY2" fmla="*/ 90493 h 90501"/>
                <a:gd name="connsiteX3" fmla="*/ 100224 w 183300"/>
                <a:gd name="connsiteY3" fmla="*/ 53980 h 90501"/>
                <a:gd name="connsiteX4" fmla="*/ 182774 w 183300"/>
                <a:gd name="connsiteY4" fmla="*/ 5 h 9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300" h="90501">
                  <a:moveTo>
                    <a:pt x="182774" y="5"/>
                  </a:moveTo>
                  <a:cubicBezTo>
                    <a:pt x="187537" y="-524"/>
                    <a:pt x="159226" y="35724"/>
                    <a:pt x="128799" y="50805"/>
                  </a:cubicBezTo>
                  <a:cubicBezTo>
                    <a:pt x="98372" y="65886"/>
                    <a:pt x="4974" y="89964"/>
                    <a:pt x="212" y="90493"/>
                  </a:cubicBezTo>
                  <a:cubicBezTo>
                    <a:pt x="-4551" y="91022"/>
                    <a:pt x="71914" y="66945"/>
                    <a:pt x="100224" y="53980"/>
                  </a:cubicBezTo>
                  <a:cubicBezTo>
                    <a:pt x="128534" y="41015"/>
                    <a:pt x="178011" y="534"/>
                    <a:pt x="182774" y="5"/>
                  </a:cubicBezTo>
                  <a:close/>
                </a:path>
              </a:pathLst>
            </a:custGeom>
            <a:solidFill>
              <a:srgbClr val="FF0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B7C4AD3F-8517-43F5-B0D5-CF7943A96AE5}"/>
                </a:ext>
              </a:extLst>
            </p:cNvPr>
            <p:cNvSpPr/>
            <p:nvPr/>
          </p:nvSpPr>
          <p:spPr>
            <a:xfrm>
              <a:off x="5872041" y="3597191"/>
              <a:ext cx="518052" cy="103526"/>
            </a:xfrm>
            <a:custGeom>
              <a:avLst/>
              <a:gdLst>
                <a:gd name="connsiteX0" fmla="*/ 122 w 518052"/>
                <a:gd name="connsiteY0" fmla="*/ 84 h 103526"/>
                <a:gd name="connsiteX1" fmla="*/ 127122 w 518052"/>
                <a:gd name="connsiteY1" fmla="*/ 52472 h 103526"/>
                <a:gd name="connsiteX2" fmla="*/ 355722 w 518052"/>
                <a:gd name="connsiteY2" fmla="*/ 98509 h 103526"/>
                <a:gd name="connsiteX3" fmla="*/ 517647 w 518052"/>
                <a:gd name="connsiteY3" fmla="*/ 92159 h 103526"/>
                <a:gd name="connsiteX4" fmla="*/ 396997 w 518052"/>
                <a:gd name="connsiteY4" fmla="*/ 103272 h 103526"/>
                <a:gd name="connsiteX5" fmla="*/ 246184 w 518052"/>
                <a:gd name="connsiteY5" fmla="*/ 96922 h 103526"/>
                <a:gd name="connsiteX6" fmla="*/ 106484 w 518052"/>
                <a:gd name="connsiteY6" fmla="*/ 65172 h 103526"/>
                <a:gd name="connsiteX7" fmla="*/ 122 w 518052"/>
                <a:gd name="connsiteY7" fmla="*/ 84 h 103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8052" h="103526">
                  <a:moveTo>
                    <a:pt x="122" y="84"/>
                  </a:moveTo>
                  <a:cubicBezTo>
                    <a:pt x="3562" y="-2033"/>
                    <a:pt x="67855" y="36068"/>
                    <a:pt x="127122" y="52472"/>
                  </a:cubicBezTo>
                  <a:cubicBezTo>
                    <a:pt x="186389" y="68876"/>
                    <a:pt x="290635" y="91895"/>
                    <a:pt x="355722" y="98509"/>
                  </a:cubicBezTo>
                  <a:cubicBezTo>
                    <a:pt x="420810" y="105124"/>
                    <a:pt x="510768" y="91365"/>
                    <a:pt x="517647" y="92159"/>
                  </a:cubicBezTo>
                  <a:cubicBezTo>
                    <a:pt x="524526" y="92953"/>
                    <a:pt x="442241" y="102478"/>
                    <a:pt x="396997" y="103272"/>
                  </a:cubicBezTo>
                  <a:cubicBezTo>
                    <a:pt x="351753" y="104066"/>
                    <a:pt x="294603" y="103272"/>
                    <a:pt x="246184" y="96922"/>
                  </a:cubicBezTo>
                  <a:cubicBezTo>
                    <a:pt x="197765" y="90572"/>
                    <a:pt x="146701" y="78401"/>
                    <a:pt x="106484" y="65172"/>
                  </a:cubicBezTo>
                  <a:cubicBezTo>
                    <a:pt x="66267" y="51943"/>
                    <a:pt x="-3318" y="2201"/>
                    <a:pt x="122" y="84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A1DB45E3-F7ED-441A-BDD4-F09B1B502809}"/>
                </a:ext>
              </a:extLst>
            </p:cNvPr>
            <p:cNvSpPr/>
            <p:nvPr/>
          </p:nvSpPr>
          <p:spPr>
            <a:xfrm>
              <a:off x="5722004" y="3563163"/>
              <a:ext cx="189848" cy="146144"/>
            </a:xfrm>
            <a:custGeom>
              <a:avLst/>
              <a:gdLst>
                <a:gd name="connsiteX0" fmla="*/ 1463 w 189848"/>
                <a:gd name="connsiteY0" fmla="*/ 1304 h 146144"/>
                <a:gd name="connsiteX1" fmla="*/ 64963 w 189848"/>
                <a:gd name="connsiteY1" fmla="*/ 54220 h 146144"/>
                <a:gd name="connsiteX2" fmla="*/ 128463 w 189848"/>
                <a:gd name="connsiteY2" fmla="*/ 83854 h 146144"/>
                <a:gd name="connsiteX3" fmla="*/ 189846 w 189848"/>
                <a:gd name="connsiteY3" fmla="*/ 145237 h 146144"/>
                <a:gd name="connsiteX4" fmla="*/ 130579 w 189848"/>
                <a:gd name="connsiteY4" fmla="*/ 113487 h 146144"/>
                <a:gd name="connsiteX5" fmla="*/ 1463 w 189848"/>
                <a:gd name="connsiteY5" fmla="*/ 1304 h 14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848" h="146144">
                  <a:moveTo>
                    <a:pt x="1463" y="1304"/>
                  </a:moveTo>
                  <a:cubicBezTo>
                    <a:pt x="-9473" y="-8574"/>
                    <a:pt x="43796" y="40462"/>
                    <a:pt x="64963" y="54220"/>
                  </a:cubicBezTo>
                  <a:cubicBezTo>
                    <a:pt x="86130" y="67978"/>
                    <a:pt x="107649" y="68685"/>
                    <a:pt x="128463" y="83854"/>
                  </a:cubicBezTo>
                  <a:cubicBezTo>
                    <a:pt x="149277" y="99023"/>
                    <a:pt x="189493" y="140298"/>
                    <a:pt x="189846" y="145237"/>
                  </a:cubicBezTo>
                  <a:cubicBezTo>
                    <a:pt x="190199" y="150176"/>
                    <a:pt x="158448" y="134301"/>
                    <a:pt x="130579" y="113487"/>
                  </a:cubicBezTo>
                  <a:cubicBezTo>
                    <a:pt x="102710" y="92673"/>
                    <a:pt x="12399" y="11182"/>
                    <a:pt x="1463" y="1304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2E8D3D8E-13A0-4202-8643-78FEBE48621A}"/>
                </a:ext>
              </a:extLst>
            </p:cNvPr>
            <p:cNvSpPr/>
            <p:nvPr/>
          </p:nvSpPr>
          <p:spPr>
            <a:xfrm>
              <a:off x="6216485" y="3721009"/>
              <a:ext cx="180240" cy="57676"/>
            </a:xfrm>
            <a:custGeom>
              <a:avLst/>
              <a:gdLst>
                <a:gd name="connsiteX0" fmla="*/ 165 w 180240"/>
                <a:gd name="connsiteY0" fmla="*/ 53008 h 57676"/>
                <a:gd name="connsiteX1" fmla="*/ 97532 w 180240"/>
                <a:gd name="connsiteY1" fmla="*/ 50891 h 57676"/>
                <a:gd name="connsiteX2" fmla="*/ 180082 w 180240"/>
                <a:gd name="connsiteY2" fmla="*/ 2208 h 57676"/>
                <a:gd name="connsiteX3" fmla="*/ 76365 w 180240"/>
                <a:gd name="connsiteY3" fmla="*/ 10674 h 57676"/>
                <a:gd name="connsiteX4" fmla="*/ 165 w 180240"/>
                <a:gd name="connsiteY4" fmla="*/ 53008 h 5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240" h="57676">
                  <a:moveTo>
                    <a:pt x="165" y="53008"/>
                  </a:moveTo>
                  <a:cubicBezTo>
                    <a:pt x="3693" y="59711"/>
                    <a:pt x="67546" y="59358"/>
                    <a:pt x="97532" y="50891"/>
                  </a:cubicBezTo>
                  <a:cubicBezTo>
                    <a:pt x="127518" y="42424"/>
                    <a:pt x="183610" y="8911"/>
                    <a:pt x="180082" y="2208"/>
                  </a:cubicBezTo>
                  <a:cubicBezTo>
                    <a:pt x="176554" y="-4495"/>
                    <a:pt x="102471" y="5735"/>
                    <a:pt x="76365" y="10674"/>
                  </a:cubicBezTo>
                  <a:cubicBezTo>
                    <a:pt x="50259" y="15613"/>
                    <a:pt x="-3363" y="46305"/>
                    <a:pt x="165" y="53008"/>
                  </a:cubicBezTo>
                  <a:close/>
                </a:path>
              </a:pathLst>
            </a:custGeom>
            <a:solidFill>
              <a:schemeClr val="bg1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DCED354F-8780-4CD1-9189-8DC678CB0C39}"/>
                </a:ext>
              </a:extLst>
            </p:cNvPr>
            <p:cNvSpPr/>
            <p:nvPr/>
          </p:nvSpPr>
          <p:spPr>
            <a:xfrm>
              <a:off x="5598545" y="3468540"/>
              <a:ext cx="397641" cy="68588"/>
            </a:xfrm>
            <a:custGeom>
              <a:avLst/>
              <a:gdLst>
                <a:gd name="connsiteX0" fmla="*/ 568 w 397641"/>
                <a:gd name="connsiteY0" fmla="*/ 148 h 68588"/>
                <a:gd name="connsiteX1" fmla="*/ 92643 w 397641"/>
                <a:gd name="connsiteY1" fmla="*/ 35073 h 68588"/>
                <a:gd name="connsiteX2" fmla="*/ 278380 w 397641"/>
                <a:gd name="connsiteY2" fmla="*/ 62060 h 68588"/>
                <a:gd name="connsiteX3" fmla="*/ 397443 w 397641"/>
                <a:gd name="connsiteY3" fmla="*/ 68410 h 68588"/>
                <a:gd name="connsiteX4" fmla="*/ 251393 w 397641"/>
                <a:gd name="connsiteY4" fmla="*/ 65235 h 68588"/>
                <a:gd name="connsiteX5" fmla="*/ 132330 w 397641"/>
                <a:gd name="connsiteY5" fmla="*/ 49360 h 68588"/>
                <a:gd name="connsiteX6" fmla="*/ 568 w 397641"/>
                <a:gd name="connsiteY6" fmla="*/ 148 h 68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7641" h="68588">
                  <a:moveTo>
                    <a:pt x="568" y="148"/>
                  </a:moveTo>
                  <a:cubicBezTo>
                    <a:pt x="-6046" y="-2233"/>
                    <a:pt x="46341" y="24754"/>
                    <a:pt x="92643" y="35073"/>
                  </a:cubicBezTo>
                  <a:cubicBezTo>
                    <a:pt x="138945" y="45392"/>
                    <a:pt x="227580" y="56504"/>
                    <a:pt x="278380" y="62060"/>
                  </a:cubicBezTo>
                  <a:cubicBezTo>
                    <a:pt x="329180" y="67616"/>
                    <a:pt x="401941" y="67881"/>
                    <a:pt x="397443" y="68410"/>
                  </a:cubicBezTo>
                  <a:cubicBezTo>
                    <a:pt x="392945" y="68939"/>
                    <a:pt x="295579" y="68410"/>
                    <a:pt x="251393" y="65235"/>
                  </a:cubicBezTo>
                  <a:cubicBezTo>
                    <a:pt x="207208" y="62060"/>
                    <a:pt x="171753" y="58620"/>
                    <a:pt x="132330" y="49360"/>
                  </a:cubicBezTo>
                  <a:cubicBezTo>
                    <a:pt x="92907" y="40100"/>
                    <a:pt x="7182" y="2529"/>
                    <a:pt x="568" y="148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29F6643B-7F2E-45AC-8C11-8548C9F1B153}"/>
                </a:ext>
              </a:extLst>
            </p:cNvPr>
            <p:cNvSpPr/>
            <p:nvPr/>
          </p:nvSpPr>
          <p:spPr>
            <a:xfrm>
              <a:off x="6214191" y="3795175"/>
              <a:ext cx="271910" cy="91052"/>
            </a:xfrm>
            <a:custGeom>
              <a:avLst/>
              <a:gdLst>
                <a:gd name="connsiteX0" fmla="*/ 342 w 271910"/>
                <a:gd name="connsiteY0" fmla="*/ 91025 h 91052"/>
                <a:gd name="connsiteX1" fmla="*/ 142159 w 271910"/>
                <a:gd name="connsiteY1" fmla="*/ 63508 h 91052"/>
                <a:gd name="connsiteX2" fmla="*/ 271276 w 271910"/>
                <a:gd name="connsiteY2" fmla="*/ 8 h 91052"/>
                <a:gd name="connsiteX3" fmla="*/ 184492 w 271910"/>
                <a:gd name="connsiteY3" fmla="*/ 59275 h 91052"/>
                <a:gd name="connsiteX4" fmla="*/ 342 w 271910"/>
                <a:gd name="connsiteY4" fmla="*/ 91025 h 9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910" h="91052">
                  <a:moveTo>
                    <a:pt x="342" y="91025"/>
                  </a:moveTo>
                  <a:cubicBezTo>
                    <a:pt x="-6713" y="91730"/>
                    <a:pt x="97003" y="78677"/>
                    <a:pt x="142159" y="63508"/>
                  </a:cubicBezTo>
                  <a:cubicBezTo>
                    <a:pt x="187315" y="48339"/>
                    <a:pt x="264221" y="713"/>
                    <a:pt x="271276" y="8"/>
                  </a:cubicBezTo>
                  <a:cubicBezTo>
                    <a:pt x="278331" y="-697"/>
                    <a:pt x="225061" y="44106"/>
                    <a:pt x="184492" y="59275"/>
                  </a:cubicBezTo>
                  <a:cubicBezTo>
                    <a:pt x="143923" y="74444"/>
                    <a:pt x="7397" y="90320"/>
                    <a:pt x="342" y="91025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2963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 hidden="1">
            <a:extLst>
              <a:ext uri="{FF2B5EF4-FFF2-40B4-BE49-F238E27FC236}">
                <a16:creationId xmlns:a16="http://schemas.microsoft.com/office/drawing/2014/main" id="{399036A2-BE28-4709-9B2C-906A9AD83BFB}"/>
              </a:ext>
            </a:extLst>
          </p:cNvPr>
          <p:cNvSpPr txBox="1"/>
          <p:nvPr/>
        </p:nvSpPr>
        <p:spPr>
          <a:xfrm>
            <a:off x="2001520" y="1843950"/>
            <a:ext cx="58013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0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接吻</a:t>
            </a:r>
            <a:endParaRPr kumimoji="1" lang="ja-JP" altLang="en-US" sz="20000" dirty="0"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C6DC0C5D-2E0B-447B-A080-678C0EBE445D}"/>
              </a:ext>
            </a:extLst>
          </p:cNvPr>
          <p:cNvGrpSpPr/>
          <p:nvPr/>
        </p:nvGrpSpPr>
        <p:grpSpPr>
          <a:xfrm>
            <a:off x="2143259" y="2401056"/>
            <a:ext cx="4715327" cy="2483543"/>
            <a:chOff x="2143259" y="2401056"/>
            <a:chExt cx="4715327" cy="2483543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9CA706BB-68CF-4BD3-B516-51D7CBA626C3}"/>
                </a:ext>
              </a:extLst>
            </p:cNvPr>
            <p:cNvGrpSpPr/>
            <p:nvPr/>
          </p:nvGrpSpPr>
          <p:grpSpPr>
            <a:xfrm>
              <a:off x="2143259" y="2401056"/>
              <a:ext cx="2457884" cy="2355517"/>
              <a:chOff x="2143259" y="2401056"/>
              <a:chExt cx="2457884" cy="2355517"/>
            </a:xfrm>
          </p:grpSpPr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AFF531EC-AFF4-41FD-897A-98B5F28C64D3}"/>
                  </a:ext>
                </a:extLst>
              </p:cNvPr>
              <p:cNvSpPr/>
              <p:nvPr/>
            </p:nvSpPr>
            <p:spPr>
              <a:xfrm>
                <a:off x="2859418" y="3529201"/>
                <a:ext cx="1741725" cy="294642"/>
              </a:xfrm>
              <a:custGeom>
                <a:avLst/>
                <a:gdLst>
                  <a:gd name="connsiteX0" fmla="*/ 622 w 1741725"/>
                  <a:gd name="connsiteY0" fmla="*/ 143639 h 294642"/>
                  <a:gd name="connsiteX1" fmla="*/ 244462 w 1741725"/>
                  <a:gd name="connsiteY1" fmla="*/ 240159 h 294642"/>
                  <a:gd name="connsiteX2" fmla="*/ 335902 w 1741725"/>
                  <a:gd name="connsiteY2" fmla="*/ 199519 h 294642"/>
                  <a:gd name="connsiteX3" fmla="*/ 1240142 w 1741725"/>
                  <a:gd name="connsiteY3" fmla="*/ 270639 h 294642"/>
                  <a:gd name="connsiteX4" fmla="*/ 1646542 w 1741725"/>
                  <a:gd name="connsiteY4" fmla="*/ 285879 h 294642"/>
                  <a:gd name="connsiteX5" fmla="*/ 1732902 w 1741725"/>
                  <a:gd name="connsiteY5" fmla="*/ 143639 h 294642"/>
                  <a:gd name="connsiteX6" fmla="*/ 1494142 w 1741725"/>
                  <a:gd name="connsiteY6" fmla="*/ 1399 h 294642"/>
                  <a:gd name="connsiteX7" fmla="*/ 1219822 w 1741725"/>
                  <a:gd name="connsiteY7" fmla="*/ 72519 h 294642"/>
                  <a:gd name="connsiteX8" fmla="*/ 564502 w 1741725"/>
                  <a:gd name="connsiteY8" fmla="*/ 97919 h 294642"/>
                  <a:gd name="connsiteX9" fmla="*/ 300342 w 1741725"/>
                  <a:gd name="connsiteY9" fmla="*/ 97919 h 294642"/>
                  <a:gd name="connsiteX10" fmla="*/ 178422 w 1741725"/>
                  <a:gd name="connsiteY10" fmla="*/ 118239 h 294642"/>
                  <a:gd name="connsiteX11" fmla="*/ 622 w 1741725"/>
                  <a:gd name="connsiteY11" fmla="*/ 143639 h 29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41725" h="294642">
                    <a:moveTo>
                      <a:pt x="622" y="143639"/>
                    </a:moveTo>
                    <a:cubicBezTo>
                      <a:pt x="11629" y="163959"/>
                      <a:pt x="188582" y="230846"/>
                      <a:pt x="244462" y="240159"/>
                    </a:cubicBezTo>
                    <a:cubicBezTo>
                      <a:pt x="300342" y="249472"/>
                      <a:pt x="169955" y="194439"/>
                      <a:pt x="335902" y="199519"/>
                    </a:cubicBezTo>
                    <a:cubicBezTo>
                      <a:pt x="501849" y="204599"/>
                      <a:pt x="1021702" y="256246"/>
                      <a:pt x="1240142" y="270639"/>
                    </a:cubicBezTo>
                    <a:cubicBezTo>
                      <a:pt x="1458582" y="285032"/>
                      <a:pt x="1564415" y="307046"/>
                      <a:pt x="1646542" y="285879"/>
                    </a:cubicBezTo>
                    <a:cubicBezTo>
                      <a:pt x="1728669" y="264712"/>
                      <a:pt x="1758302" y="191052"/>
                      <a:pt x="1732902" y="143639"/>
                    </a:cubicBezTo>
                    <a:cubicBezTo>
                      <a:pt x="1707502" y="96226"/>
                      <a:pt x="1579655" y="13252"/>
                      <a:pt x="1494142" y="1399"/>
                    </a:cubicBezTo>
                    <a:cubicBezTo>
                      <a:pt x="1408629" y="-10454"/>
                      <a:pt x="1374762" y="56432"/>
                      <a:pt x="1219822" y="72519"/>
                    </a:cubicBezTo>
                    <a:cubicBezTo>
                      <a:pt x="1064882" y="88606"/>
                      <a:pt x="717749" y="93686"/>
                      <a:pt x="564502" y="97919"/>
                    </a:cubicBezTo>
                    <a:cubicBezTo>
                      <a:pt x="411255" y="102152"/>
                      <a:pt x="364689" y="94532"/>
                      <a:pt x="300342" y="97919"/>
                    </a:cubicBezTo>
                    <a:cubicBezTo>
                      <a:pt x="235995" y="101306"/>
                      <a:pt x="229222" y="114852"/>
                      <a:pt x="178422" y="118239"/>
                    </a:cubicBezTo>
                    <a:cubicBezTo>
                      <a:pt x="127622" y="121626"/>
                      <a:pt x="-10385" y="123319"/>
                      <a:pt x="622" y="143639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3" name="グループ化 22">
                <a:extLst>
                  <a:ext uri="{FF2B5EF4-FFF2-40B4-BE49-F238E27FC236}">
                    <a16:creationId xmlns:a16="http://schemas.microsoft.com/office/drawing/2014/main" id="{55ED705B-F5FE-4E10-9D32-B0887ED97A1B}"/>
                  </a:ext>
                </a:extLst>
              </p:cNvPr>
              <p:cNvGrpSpPr/>
              <p:nvPr/>
            </p:nvGrpSpPr>
            <p:grpSpPr>
              <a:xfrm>
                <a:off x="2143259" y="2401056"/>
                <a:ext cx="2440006" cy="2355517"/>
                <a:chOff x="2143259" y="2401056"/>
                <a:chExt cx="2440006" cy="2355517"/>
              </a:xfrm>
            </p:grpSpPr>
            <p:sp>
              <p:nvSpPr>
                <p:cNvPr id="5" name="フリーフォーム: 図形 4">
                  <a:extLst>
                    <a:ext uri="{FF2B5EF4-FFF2-40B4-BE49-F238E27FC236}">
                      <a16:creationId xmlns:a16="http://schemas.microsoft.com/office/drawing/2014/main" id="{D61F02DE-B05C-44A0-9E5E-8D00425441E3}"/>
                    </a:ext>
                  </a:extLst>
                </p:cNvPr>
                <p:cNvSpPr/>
                <p:nvPr/>
              </p:nvSpPr>
              <p:spPr>
                <a:xfrm>
                  <a:off x="2249711" y="2412724"/>
                  <a:ext cx="613883" cy="2269884"/>
                </a:xfrm>
                <a:custGeom>
                  <a:avLst/>
                  <a:gdLst>
                    <a:gd name="connsiteX0" fmla="*/ 259809 w 613883"/>
                    <a:gd name="connsiteY0" fmla="*/ 35836 h 2269884"/>
                    <a:gd name="connsiteX1" fmla="*/ 371569 w 613883"/>
                    <a:gd name="connsiteY1" fmla="*/ 239036 h 2269884"/>
                    <a:gd name="connsiteX2" fmla="*/ 310609 w 613883"/>
                    <a:gd name="connsiteY2" fmla="*/ 1630956 h 2269884"/>
                    <a:gd name="connsiteX3" fmla="*/ 239489 w 613883"/>
                    <a:gd name="connsiteY3" fmla="*/ 2037356 h 2269884"/>
                    <a:gd name="connsiteX4" fmla="*/ 5809 w 613883"/>
                    <a:gd name="connsiteY4" fmla="*/ 1966236 h 2269884"/>
                    <a:gd name="connsiteX5" fmla="*/ 97249 w 613883"/>
                    <a:gd name="connsiteY5" fmla="*/ 2169436 h 2269884"/>
                    <a:gd name="connsiteX6" fmla="*/ 381729 w 613883"/>
                    <a:gd name="connsiteY6" fmla="*/ 2260876 h 2269884"/>
                    <a:gd name="connsiteX7" fmla="*/ 503649 w 613883"/>
                    <a:gd name="connsiteY7" fmla="*/ 1956076 h 2269884"/>
                    <a:gd name="connsiteX8" fmla="*/ 605249 w 613883"/>
                    <a:gd name="connsiteY8" fmla="*/ 208556 h 2269884"/>
                    <a:gd name="connsiteX9" fmla="*/ 259809 w 613883"/>
                    <a:gd name="connsiteY9" fmla="*/ 35836 h 2269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13883" h="2269884">
                      <a:moveTo>
                        <a:pt x="259809" y="35836"/>
                      </a:moveTo>
                      <a:cubicBezTo>
                        <a:pt x="220862" y="40916"/>
                        <a:pt x="363102" y="-26817"/>
                        <a:pt x="371569" y="239036"/>
                      </a:cubicBezTo>
                      <a:cubicBezTo>
                        <a:pt x="380036" y="504889"/>
                        <a:pt x="332622" y="1331236"/>
                        <a:pt x="310609" y="1630956"/>
                      </a:cubicBezTo>
                      <a:cubicBezTo>
                        <a:pt x="288596" y="1930676"/>
                        <a:pt x="290289" y="1981476"/>
                        <a:pt x="239489" y="2037356"/>
                      </a:cubicBezTo>
                      <a:cubicBezTo>
                        <a:pt x="188689" y="2093236"/>
                        <a:pt x="29516" y="1944223"/>
                        <a:pt x="5809" y="1966236"/>
                      </a:cubicBezTo>
                      <a:cubicBezTo>
                        <a:pt x="-17898" y="1988249"/>
                        <a:pt x="34596" y="2120329"/>
                        <a:pt x="97249" y="2169436"/>
                      </a:cubicBezTo>
                      <a:cubicBezTo>
                        <a:pt x="159902" y="2218543"/>
                        <a:pt x="313996" y="2296436"/>
                        <a:pt x="381729" y="2260876"/>
                      </a:cubicBezTo>
                      <a:cubicBezTo>
                        <a:pt x="449462" y="2225316"/>
                        <a:pt x="466396" y="2298129"/>
                        <a:pt x="503649" y="1956076"/>
                      </a:cubicBezTo>
                      <a:cubicBezTo>
                        <a:pt x="540902" y="1614023"/>
                        <a:pt x="644196" y="528596"/>
                        <a:pt x="605249" y="208556"/>
                      </a:cubicBezTo>
                      <a:cubicBezTo>
                        <a:pt x="566302" y="-111484"/>
                        <a:pt x="298756" y="30756"/>
                        <a:pt x="259809" y="3583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" name="フリーフォーム: 図形 5">
                  <a:extLst>
                    <a:ext uri="{FF2B5EF4-FFF2-40B4-BE49-F238E27FC236}">
                      <a16:creationId xmlns:a16="http://schemas.microsoft.com/office/drawing/2014/main" id="{0962D241-621C-4096-9CE7-A567D4FFBFA4}"/>
                    </a:ext>
                  </a:extLst>
                </p:cNvPr>
                <p:cNvSpPr/>
                <p:nvPr/>
              </p:nvSpPr>
              <p:spPr>
                <a:xfrm>
                  <a:off x="2143259" y="2920054"/>
                  <a:ext cx="1073095" cy="247802"/>
                </a:xfrm>
                <a:custGeom>
                  <a:avLst/>
                  <a:gdLst>
                    <a:gd name="connsiteX0" fmla="*/ 501 w 1073095"/>
                    <a:gd name="connsiteY0" fmla="*/ 6026 h 247802"/>
                    <a:gd name="connsiteX1" fmla="*/ 224021 w 1073095"/>
                    <a:gd name="connsiteY1" fmla="*/ 163506 h 247802"/>
                    <a:gd name="connsiteX2" fmla="*/ 523741 w 1073095"/>
                    <a:gd name="connsiteY2" fmla="*/ 188906 h 247802"/>
                    <a:gd name="connsiteX3" fmla="*/ 1052061 w 1073095"/>
                    <a:gd name="connsiteY3" fmla="*/ 244786 h 247802"/>
                    <a:gd name="connsiteX4" fmla="*/ 955541 w 1073095"/>
                    <a:gd name="connsiteY4" fmla="*/ 87306 h 247802"/>
                    <a:gd name="connsiteX5" fmla="*/ 838701 w 1073095"/>
                    <a:gd name="connsiteY5" fmla="*/ 946 h 247802"/>
                    <a:gd name="connsiteX6" fmla="*/ 696461 w 1073095"/>
                    <a:gd name="connsiteY6" fmla="*/ 41586 h 247802"/>
                    <a:gd name="connsiteX7" fmla="*/ 427221 w 1073095"/>
                    <a:gd name="connsiteY7" fmla="*/ 46666 h 247802"/>
                    <a:gd name="connsiteX8" fmla="*/ 284981 w 1073095"/>
                    <a:gd name="connsiteY8" fmla="*/ 82226 h 247802"/>
                    <a:gd name="connsiteX9" fmla="*/ 501 w 1073095"/>
                    <a:gd name="connsiteY9" fmla="*/ 6026 h 247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73095" h="247802">
                      <a:moveTo>
                        <a:pt x="501" y="6026"/>
                      </a:moveTo>
                      <a:cubicBezTo>
                        <a:pt x="-9659" y="19573"/>
                        <a:pt x="136814" y="133026"/>
                        <a:pt x="224021" y="163506"/>
                      </a:cubicBezTo>
                      <a:cubicBezTo>
                        <a:pt x="311228" y="193986"/>
                        <a:pt x="523741" y="188906"/>
                        <a:pt x="523741" y="188906"/>
                      </a:cubicBezTo>
                      <a:cubicBezTo>
                        <a:pt x="661748" y="202453"/>
                        <a:pt x="980094" y="261719"/>
                        <a:pt x="1052061" y="244786"/>
                      </a:cubicBezTo>
                      <a:cubicBezTo>
                        <a:pt x="1124028" y="227853"/>
                        <a:pt x="991101" y="127946"/>
                        <a:pt x="955541" y="87306"/>
                      </a:cubicBezTo>
                      <a:cubicBezTo>
                        <a:pt x="919981" y="46666"/>
                        <a:pt x="881881" y="8566"/>
                        <a:pt x="838701" y="946"/>
                      </a:cubicBezTo>
                      <a:cubicBezTo>
                        <a:pt x="795521" y="-6674"/>
                        <a:pt x="765041" y="33966"/>
                        <a:pt x="696461" y="41586"/>
                      </a:cubicBezTo>
                      <a:cubicBezTo>
                        <a:pt x="627881" y="49206"/>
                        <a:pt x="495801" y="39893"/>
                        <a:pt x="427221" y="46666"/>
                      </a:cubicBezTo>
                      <a:cubicBezTo>
                        <a:pt x="358641" y="53439"/>
                        <a:pt x="351868" y="89846"/>
                        <a:pt x="284981" y="82226"/>
                      </a:cubicBezTo>
                      <a:cubicBezTo>
                        <a:pt x="218094" y="74606"/>
                        <a:pt x="10661" y="-7521"/>
                        <a:pt x="501" y="602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" name="フリーフォーム: 図形 6">
                  <a:extLst>
                    <a:ext uri="{FF2B5EF4-FFF2-40B4-BE49-F238E27FC236}">
                      <a16:creationId xmlns:a16="http://schemas.microsoft.com/office/drawing/2014/main" id="{6AC7B24D-C5FD-4456-970D-404BCE996E90}"/>
                    </a:ext>
                  </a:extLst>
                </p:cNvPr>
                <p:cNvSpPr/>
                <p:nvPr/>
              </p:nvSpPr>
              <p:spPr>
                <a:xfrm>
                  <a:off x="2151896" y="3366489"/>
                  <a:ext cx="1039161" cy="538964"/>
                </a:xfrm>
                <a:custGeom>
                  <a:avLst/>
                  <a:gdLst>
                    <a:gd name="connsiteX0" fmla="*/ 7104 w 1039161"/>
                    <a:gd name="connsiteY0" fmla="*/ 265711 h 538964"/>
                    <a:gd name="connsiteX1" fmla="*/ 179824 w 1039161"/>
                    <a:gd name="connsiteY1" fmla="*/ 534951 h 538964"/>
                    <a:gd name="connsiteX2" fmla="*/ 423664 w 1039161"/>
                    <a:gd name="connsiteY2" fmla="*/ 407951 h 538964"/>
                    <a:gd name="connsiteX3" fmla="*/ 987544 w 1039161"/>
                    <a:gd name="connsiteY3" fmla="*/ 148871 h 538964"/>
                    <a:gd name="connsiteX4" fmla="*/ 1012944 w 1039161"/>
                    <a:gd name="connsiteY4" fmla="*/ 118391 h 538964"/>
                    <a:gd name="connsiteX5" fmla="*/ 982464 w 1039161"/>
                    <a:gd name="connsiteY5" fmla="*/ 1551 h 538964"/>
                    <a:gd name="connsiteX6" fmla="*/ 982464 w 1039161"/>
                    <a:gd name="connsiteY6" fmla="*/ 52351 h 538964"/>
                    <a:gd name="connsiteX7" fmla="*/ 784344 w 1039161"/>
                    <a:gd name="connsiteY7" fmla="*/ 67591 h 538964"/>
                    <a:gd name="connsiteX8" fmla="*/ 423664 w 1039161"/>
                    <a:gd name="connsiteY8" fmla="*/ 204751 h 538964"/>
                    <a:gd name="connsiteX9" fmla="*/ 7104 w 1039161"/>
                    <a:gd name="connsiteY9" fmla="*/ 265711 h 538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39161" h="538964">
                      <a:moveTo>
                        <a:pt x="7104" y="265711"/>
                      </a:moveTo>
                      <a:cubicBezTo>
                        <a:pt x="-33536" y="320744"/>
                        <a:pt x="110397" y="511244"/>
                        <a:pt x="179824" y="534951"/>
                      </a:cubicBezTo>
                      <a:cubicBezTo>
                        <a:pt x="249251" y="558658"/>
                        <a:pt x="289044" y="472298"/>
                        <a:pt x="423664" y="407951"/>
                      </a:cubicBezTo>
                      <a:cubicBezTo>
                        <a:pt x="558284" y="343604"/>
                        <a:pt x="889331" y="197131"/>
                        <a:pt x="987544" y="148871"/>
                      </a:cubicBezTo>
                      <a:cubicBezTo>
                        <a:pt x="1085757" y="100611"/>
                        <a:pt x="1013791" y="142944"/>
                        <a:pt x="1012944" y="118391"/>
                      </a:cubicBezTo>
                      <a:cubicBezTo>
                        <a:pt x="1012097" y="93838"/>
                        <a:pt x="987544" y="12558"/>
                        <a:pt x="982464" y="1551"/>
                      </a:cubicBezTo>
                      <a:cubicBezTo>
                        <a:pt x="977384" y="-9456"/>
                        <a:pt x="1015484" y="41344"/>
                        <a:pt x="982464" y="52351"/>
                      </a:cubicBezTo>
                      <a:cubicBezTo>
                        <a:pt x="949444" y="63358"/>
                        <a:pt x="877477" y="42191"/>
                        <a:pt x="784344" y="67591"/>
                      </a:cubicBezTo>
                      <a:cubicBezTo>
                        <a:pt x="691211" y="92991"/>
                        <a:pt x="548124" y="170884"/>
                        <a:pt x="423664" y="204751"/>
                      </a:cubicBezTo>
                      <a:cubicBezTo>
                        <a:pt x="299204" y="238618"/>
                        <a:pt x="47744" y="210678"/>
                        <a:pt x="7104" y="26571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" name="フリーフォーム: 図形 7">
                  <a:extLst>
                    <a:ext uri="{FF2B5EF4-FFF2-40B4-BE49-F238E27FC236}">
                      <a16:creationId xmlns:a16="http://schemas.microsoft.com/office/drawing/2014/main" id="{5A8BF77D-54C0-4B43-8399-77259B6DB78A}"/>
                    </a:ext>
                  </a:extLst>
                </p:cNvPr>
                <p:cNvSpPr/>
                <p:nvPr/>
              </p:nvSpPr>
              <p:spPr>
                <a:xfrm>
                  <a:off x="3370235" y="2401056"/>
                  <a:ext cx="622048" cy="413410"/>
                </a:xfrm>
                <a:custGeom>
                  <a:avLst/>
                  <a:gdLst>
                    <a:gd name="connsiteX0" fmla="*/ 2885 w 622048"/>
                    <a:gd name="connsiteY0" fmla="*/ 1784 h 413410"/>
                    <a:gd name="connsiteX1" fmla="*/ 256885 w 622048"/>
                    <a:gd name="connsiteY1" fmla="*/ 149104 h 413410"/>
                    <a:gd name="connsiteX2" fmla="*/ 79085 w 622048"/>
                    <a:gd name="connsiteY2" fmla="*/ 316744 h 413410"/>
                    <a:gd name="connsiteX3" fmla="*/ 612485 w 622048"/>
                    <a:gd name="connsiteY3" fmla="*/ 413264 h 413410"/>
                    <a:gd name="connsiteX4" fmla="*/ 424525 w 622048"/>
                    <a:gd name="connsiteY4" fmla="*/ 296424 h 413410"/>
                    <a:gd name="connsiteX5" fmla="*/ 460085 w 622048"/>
                    <a:gd name="connsiteY5" fmla="*/ 83064 h 413410"/>
                    <a:gd name="connsiteX6" fmla="*/ 2885 w 622048"/>
                    <a:gd name="connsiteY6" fmla="*/ 1784 h 413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2048" h="413410">
                      <a:moveTo>
                        <a:pt x="2885" y="1784"/>
                      </a:moveTo>
                      <a:cubicBezTo>
                        <a:pt x="-30982" y="12791"/>
                        <a:pt x="244185" y="96611"/>
                        <a:pt x="256885" y="149104"/>
                      </a:cubicBezTo>
                      <a:cubicBezTo>
                        <a:pt x="269585" y="201597"/>
                        <a:pt x="19818" y="272717"/>
                        <a:pt x="79085" y="316744"/>
                      </a:cubicBezTo>
                      <a:cubicBezTo>
                        <a:pt x="138352" y="360771"/>
                        <a:pt x="554912" y="416651"/>
                        <a:pt x="612485" y="413264"/>
                      </a:cubicBezTo>
                      <a:cubicBezTo>
                        <a:pt x="670058" y="409877"/>
                        <a:pt x="449925" y="351457"/>
                        <a:pt x="424525" y="296424"/>
                      </a:cubicBezTo>
                      <a:cubicBezTo>
                        <a:pt x="399125" y="241391"/>
                        <a:pt x="526125" y="133864"/>
                        <a:pt x="460085" y="83064"/>
                      </a:cubicBezTo>
                      <a:cubicBezTo>
                        <a:pt x="394045" y="32264"/>
                        <a:pt x="36752" y="-9223"/>
                        <a:pt x="2885" y="178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" name="フリーフォーム: 図形 8">
                  <a:extLst>
                    <a:ext uri="{FF2B5EF4-FFF2-40B4-BE49-F238E27FC236}">
                      <a16:creationId xmlns:a16="http://schemas.microsoft.com/office/drawing/2014/main" id="{CB2FFE4F-22B2-455F-84F9-9E93E94E9D3B}"/>
                    </a:ext>
                  </a:extLst>
                </p:cNvPr>
                <p:cNvSpPr/>
                <p:nvPr/>
              </p:nvSpPr>
              <p:spPr>
                <a:xfrm>
                  <a:off x="2872514" y="2646402"/>
                  <a:ext cx="1524220" cy="259358"/>
                </a:xfrm>
                <a:custGeom>
                  <a:avLst/>
                  <a:gdLst>
                    <a:gd name="connsiteX0" fmla="*/ 33246 w 1524220"/>
                    <a:gd name="connsiteY0" fmla="*/ 106958 h 259358"/>
                    <a:gd name="connsiteX1" fmla="*/ 84046 w 1524220"/>
                    <a:gd name="connsiteY1" fmla="*/ 137438 h 259358"/>
                    <a:gd name="connsiteX2" fmla="*/ 322806 w 1524220"/>
                    <a:gd name="connsiteY2" fmla="*/ 213638 h 259358"/>
                    <a:gd name="connsiteX3" fmla="*/ 759686 w 1524220"/>
                    <a:gd name="connsiteY3" fmla="*/ 259358 h 259358"/>
                    <a:gd name="connsiteX4" fmla="*/ 1074646 w 1524220"/>
                    <a:gd name="connsiteY4" fmla="*/ 213638 h 259358"/>
                    <a:gd name="connsiteX5" fmla="*/ 1486126 w 1524220"/>
                    <a:gd name="connsiteY5" fmla="*/ 254278 h 259358"/>
                    <a:gd name="connsiteX6" fmla="*/ 1496286 w 1524220"/>
                    <a:gd name="connsiteY6" fmla="*/ 91718 h 259358"/>
                    <a:gd name="connsiteX7" fmla="*/ 1399766 w 1524220"/>
                    <a:gd name="connsiteY7" fmla="*/ 278 h 259358"/>
                    <a:gd name="connsiteX8" fmla="*/ 1161006 w 1524220"/>
                    <a:gd name="connsiteY8" fmla="*/ 61238 h 259358"/>
                    <a:gd name="connsiteX9" fmla="*/ 764766 w 1524220"/>
                    <a:gd name="connsiteY9" fmla="*/ 152678 h 259358"/>
                    <a:gd name="connsiteX10" fmla="*/ 561566 w 1524220"/>
                    <a:gd name="connsiteY10" fmla="*/ 157758 h 259358"/>
                    <a:gd name="connsiteX11" fmla="*/ 33246 w 1524220"/>
                    <a:gd name="connsiteY11" fmla="*/ 106958 h 259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4220" h="259358">
                      <a:moveTo>
                        <a:pt x="33246" y="106958"/>
                      </a:moveTo>
                      <a:cubicBezTo>
                        <a:pt x="-46341" y="103571"/>
                        <a:pt x="35786" y="119658"/>
                        <a:pt x="84046" y="137438"/>
                      </a:cubicBezTo>
                      <a:cubicBezTo>
                        <a:pt x="132306" y="155218"/>
                        <a:pt x="210199" y="193318"/>
                        <a:pt x="322806" y="213638"/>
                      </a:cubicBezTo>
                      <a:cubicBezTo>
                        <a:pt x="435413" y="233958"/>
                        <a:pt x="634379" y="259358"/>
                        <a:pt x="759686" y="259358"/>
                      </a:cubicBezTo>
                      <a:cubicBezTo>
                        <a:pt x="884993" y="259358"/>
                        <a:pt x="953573" y="214485"/>
                        <a:pt x="1074646" y="213638"/>
                      </a:cubicBezTo>
                      <a:cubicBezTo>
                        <a:pt x="1195719" y="212791"/>
                        <a:pt x="1415853" y="274598"/>
                        <a:pt x="1486126" y="254278"/>
                      </a:cubicBezTo>
                      <a:cubicBezTo>
                        <a:pt x="1556399" y="233958"/>
                        <a:pt x="1510679" y="134051"/>
                        <a:pt x="1496286" y="91718"/>
                      </a:cubicBezTo>
                      <a:cubicBezTo>
                        <a:pt x="1481893" y="49385"/>
                        <a:pt x="1455646" y="5358"/>
                        <a:pt x="1399766" y="278"/>
                      </a:cubicBezTo>
                      <a:cubicBezTo>
                        <a:pt x="1343886" y="-4802"/>
                        <a:pt x="1161006" y="61238"/>
                        <a:pt x="1161006" y="61238"/>
                      </a:cubicBezTo>
                      <a:cubicBezTo>
                        <a:pt x="1055173" y="86638"/>
                        <a:pt x="864673" y="136591"/>
                        <a:pt x="764766" y="152678"/>
                      </a:cubicBezTo>
                      <a:cubicBezTo>
                        <a:pt x="664859" y="168765"/>
                        <a:pt x="678406" y="165378"/>
                        <a:pt x="561566" y="157758"/>
                      </a:cubicBezTo>
                      <a:cubicBezTo>
                        <a:pt x="444726" y="150138"/>
                        <a:pt x="112833" y="110345"/>
                        <a:pt x="33246" y="10695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" name="フリーフォーム: 図形 9">
                  <a:extLst>
                    <a:ext uri="{FF2B5EF4-FFF2-40B4-BE49-F238E27FC236}">
                      <a16:creationId xmlns:a16="http://schemas.microsoft.com/office/drawing/2014/main" id="{F1CA0686-2090-4893-820B-8404D6AB21FE}"/>
                    </a:ext>
                  </a:extLst>
                </p:cNvPr>
                <p:cNvSpPr/>
                <p:nvPr/>
              </p:nvSpPr>
              <p:spPr>
                <a:xfrm>
                  <a:off x="3245664" y="2837263"/>
                  <a:ext cx="370371" cy="410014"/>
                </a:xfrm>
                <a:custGeom>
                  <a:avLst/>
                  <a:gdLst>
                    <a:gd name="connsiteX0" fmla="*/ 456 w 370371"/>
                    <a:gd name="connsiteY0" fmla="*/ 2457 h 410014"/>
                    <a:gd name="connsiteX1" fmla="*/ 173176 w 370371"/>
                    <a:gd name="connsiteY1" fmla="*/ 170097 h 410014"/>
                    <a:gd name="connsiteX2" fmla="*/ 122376 w 370371"/>
                    <a:gd name="connsiteY2" fmla="*/ 363137 h 410014"/>
                    <a:gd name="connsiteX3" fmla="*/ 320496 w 370371"/>
                    <a:gd name="connsiteY3" fmla="*/ 408857 h 410014"/>
                    <a:gd name="connsiteX4" fmla="*/ 335736 w 370371"/>
                    <a:gd name="connsiteY4" fmla="*/ 332657 h 410014"/>
                    <a:gd name="connsiteX5" fmla="*/ 366216 w 370371"/>
                    <a:gd name="connsiteY5" fmla="*/ 256457 h 410014"/>
                    <a:gd name="connsiteX6" fmla="*/ 234136 w 370371"/>
                    <a:gd name="connsiteY6" fmla="*/ 83737 h 410014"/>
                    <a:gd name="connsiteX7" fmla="*/ 456 w 370371"/>
                    <a:gd name="connsiteY7" fmla="*/ 2457 h 410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0371" h="410014">
                      <a:moveTo>
                        <a:pt x="456" y="2457"/>
                      </a:moveTo>
                      <a:cubicBezTo>
                        <a:pt x="-9704" y="16850"/>
                        <a:pt x="152856" y="109984"/>
                        <a:pt x="173176" y="170097"/>
                      </a:cubicBezTo>
                      <a:cubicBezTo>
                        <a:pt x="193496" y="230210"/>
                        <a:pt x="97823" y="323344"/>
                        <a:pt x="122376" y="363137"/>
                      </a:cubicBezTo>
                      <a:cubicBezTo>
                        <a:pt x="146929" y="402930"/>
                        <a:pt x="284936" y="413937"/>
                        <a:pt x="320496" y="408857"/>
                      </a:cubicBezTo>
                      <a:cubicBezTo>
                        <a:pt x="356056" y="403777"/>
                        <a:pt x="328116" y="358057"/>
                        <a:pt x="335736" y="332657"/>
                      </a:cubicBezTo>
                      <a:cubicBezTo>
                        <a:pt x="343356" y="307257"/>
                        <a:pt x="383149" y="297944"/>
                        <a:pt x="366216" y="256457"/>
                      </a:cubicBezTo>
                      <a:cubicBezTo>
                        <a:pt x="349283" y="214970"/>
                        <a:pt x="293403" y="127764"/>
                        <a:pt x="234136" y="83737"/>
                      </a:cubicBezTo>
                      <a:cubicBezTo>
                        <a:pt x="174869" y="39710"/>
                        <a:pt x="10616" y="-11936"/>
                        <a:pt x="456" y="245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" name="フリーフォーム: 図形 10">
                  <a:extLst>
                    <a:ext uri="{FF2B5EF4-FFF2-40B4-BE49-F238E27FC236}">
                      <a16:creationId xmlns:a16="http://schemas.microsoft.com/office/drawing/2014/main" id="{4F432965-E65A-49B6-94EE-ED84786DDE3D}"/>
                    </a:ext>
                  </a:extLst>
                </p:cNvPr>
                <p:cNvSpPr/>
                <p:nvPr/>
              </p:nvSpPr>
              <p:spPr>
                <a:xfrm>
                  <a:off x="3633763" y="2871212"/>
                  <a:ext cx="520169" cy="407273"/>
                </a:xfrm>
                <a:custGeom>
                  <a:avLst/>
                  <a:gdLst>
                    <a:gd name="connsiteX0" fmla="*/ 171157 w 520169"/>
                    <a:gd name="connsiteY0" fmla="*/ 4068 h 407273"/>
                    <a:gd name="connsiteX1" fmla="*/ 201637 w 520169"/>
                    <a:gd name="connsiteY1" fmla="*/ 166628 h 407273"/>
                    <a:gd name="connsiteX2" fmla="*/ 130517 w 520169"/>
                    <a:gd name="connsiteY2" fmla="*/ 263148 h 407273"/>
                    <a:gd name="connsiteX3" fmla="*/ 3517 w 520169"/>
                    <a:gd name="connsiteY3" fmla="*/ 385068 h 407273"/>
                    <a:gd name="connsiteX4" fmla="*/ 282917 w 520169"/>
                    <a:gd name="connsiteY4" fmla="*/ 390148 h 407273"/>
                    <a:gd name="connsiteX5" fmla="*/ 455637 w 520169"/>
                    <a:gd name="connsiteY5" fmla="*/ 207268 h 407273"/>
                    <a:gd name="connsiteX6" fmla="*/ 501357 w 520169"/>
                    <a:gd name="connsiteY6" fmla="*/ 65028 h 407273"/>
                    <a:gd name="connsiteX7" fmla="*/ 171157 w 520169"/>
                    <a:gd name="connsiteY7" fmla="*/ 4068 h 407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20169" h="407273">
                      <a:moveTo>
                        <a:pt x="171157" y="4068"/>
                      </a:moveTo>
                      <a:cubicBezTo>
                        <a:pt x="121204" y="21001"/>
                        <a:pt x="208410" y="123448"/>
                        <a:pt x="201637" y="166628"/>
                      </a:cubicBezTo>
                      <a:cubicBezTo>
                        <a:pt x="194864" y="209808"/>
                        <a:pt x="163537" y="226741"/>
                        <a:pt x="130517" y="263148"/>
                      </a:cubicBezTo>
                      <a:cubicBezTo>
                        <a:pt x="97497" y="299555"/>
                        <a:pt x="-21883" y="363901"/>
                        <a:pt x="3517" y="385068"/>
                      </a:cubicBezTo>
                      <a:cubicBezTo>
                        <a:pt x="28917" y="406235"/>
                        <a:pt x="207564" y="419781"/>
                        <a:pt x="282917" y="390148"/>
                      </a:cubicBezTo>
                      <a:cubicBezTo>
                        <a:pt x="358270" y="360515"/>
                        <a:pt x="419230" y="261455"/>
                        <a:pt x="455637" y="207268"/>
                      </a:cubicBezTo>
                      <a:cubicBezTo>
                        <a:pt x="492044" y="153081"/>
                        <a:pt x="550464" y="103975"/>
                        <a:pt x="501357" y="65028"/>
                      </a:cubicBezTo>
                      <a:cubicBezTo>
                        <a:pt x="452250" y="26081"/>
                        <a:pt x="221110" y="-12865"/>
                        <a:pt x="171157" y="406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" name="フリーフォーム: 図形 11">
                  <a:extLst>
                    <a:ext uri="{FF2B5EF4-FFF2-40B4-BE49-F238E27FC236}">
                      <a16:creationId xmlns:a16="http://schemas.microsoft.com/office/drawing/2014/main" id="{B34C8CAB-8B17-49A6-A3C5-14FCFC2FE25F}"/>
                    </a:ext>
                  </a:extLst>
                </p:cNvPr>
                <p:cNvSpPr/>
                <p:nvPr/>
              </p:nvSpPr>
              <p:spPr>
                <a:xfrm>
                  <a:off x="2817879" y="3134849"/>
                  <a:ext cx="1765386" cy="281383"/>
                </a:xfrm>
                <a:custGeom>
                  <a:avLst/>
                  <a:gdLst>
                    <a:gd name="connsiteX0" fmla="*/ 1521 w 1765386"/>
                    <a:gd name="connsiteY0" fmla="*/ 126511 h 281383"/>
                    <a:gd name="connsiteX1" fmla="*/ 291081 w 1765386"/>
                    <a:gd name="connsiteY1" fmla="*/ 228111 h 281383"/>
                    <a:gd name="connsiteX2" fmla="*/ 534921 w 1765386"/>
                    <a:gd name="connsiteY2" fmla="*/ 248431 h 281383"/>
                    <a:gd name="connsiteX3" fmla="*/ 992121 w 1765386"/>
                    <a:gd name="connsiteY3" fmla="*/ 268751 h 281383"/>
                    <a:gd name="connsiteX4" fmla="*/ 1672841 w 1765386"/>
                    <a:gd name="connsiteY4" fmla="*/ 273831 h 281383"/>
                    <a:gd name="connsiteX5" fmla="*/ 1754121 w 1765386"/>
                    <a:gd name="connsiteY5" fmla="*/ 162071 h 281383"/>
                    <a:gd name="connsiteX6" fmla="*/ 1627121 w 1765386"/>
                    <a:gd name="connsiteY6" fmla="*/ 9671 h 281383"/>
                    <a:gd name="connsiteX7" fmla="*/ 1337561 w 1765386"/>
                    <a:gd name="connsiteY7" fmla="*/ 24911 h 281383"/>
                    <a:gd name="connsiteX8" fmla="*/ 1103881 w 1765386"/>
                    <a:gd name="connsiteY8" fmla="*/ 101111 h 281383"/>
                    <a:gd name="connsiteX9" fmla="*/ 717801 w 1765386"/>
                    <a:gd name="connsiteY9" fmla="*/ 126511 h 281383"/>
                    <a:gd name="connsiteX10" fmla="*/ 423161 w 1765386"/>
                    <a:gd name="connsiteY10" fmla="*/ 136671 h 281383"/>
                    <a:gd name="connsiteX11" fmla="*/ 1521 w 1765386"/>
                    <a:gd name="connsiteY11" fmla="*/ 126511 h 281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386" h="281383">
                      <a:moveTo>
                        <a:pt x="1521" y="126511"/>
                      </a:moveTo>
                      <a:cubicBezTo>
                        <a:pt x="-20492" y="141751"/>
                        <a:pt x="202181" y="207791"/>
                        <a:pt x="291081" y="228111"/>
                      </a:cubicBezTo>
                      <a:cubicBezTo>
                        <a:pt x="379981" y="248431"/>
                        <a:pt x="418081" y="241658"/>
                        <a:pt x="534921" y="248431"/>
                      </a:cubicBezTo>
                      <a:cubicBezTo>
                        <a:pt x="651761" y="255204"/>
                        <a:pt x="802468" y="264518"/>
                        <a:pt x="992121" y="268751"/>
                      </a:cubicBezTo>
                      <a:cubicBezTo>
                        <a:pt x="1181774" y="272984"/>
                        <a:pt x="1545841" y="291611"/>
                        <a:pt x="1672841" y="273831"/>
                      </a:cubicBezTo>
                      <a:cubicBezTo>
                        <a:pt x="1799841" y="256051"/>
                        <a:pt x="1761741" y="206098"/>
                        <a:pt x="1754121" y="162071"/>
                      </a:cubicBezTo>
                      <a:cubicBezTo>
                        <a:pt x="1746501" y="118044"/>
                        <a:pt x="1696548" y="32531"/>
                        <a:pt x="1627121" y="9671"/>
                      </a:cubicBezTo>
                      <a:cubicBezTo>
                        <a:pt x="1557694" y="-13189"/>
                        <a:pt x="1424768" y="9671"/>
                        <a:pt x="1337561" y="24911"/>
                      </a:cubicBezTo>
                      <a:cubicBezTo>
                        <a:pt x="1250354" y="40151"/>
                        <a:pt x="1207174" y="84178"/>
                        <a:pt x="1103881" y="101111"/>
                      </a:cubicBezTo>
                      <a:cubicBezTo>
                        <a:pt x="1000588" y="118044"/>
                        <a:pt x="831254" y="120584"/>
                        <a:pt x="717801" y="126511"/>
                      </a:cubicBezTo>
                      <a:cubicBezTo>
                        <a:pt x="604348" y="132438"/>
                        <a:pt x="539154" y="139211"/>
                        <a:pt x="423161" y="136671"/>
                      </a:cubicBezTo>
                      <a:cubicBezTo>
                        <a:pt x="307168" y="134131"/>
                        <a:pt x="23534" y="111271"/>
                        <a:pt x="1521" y="126511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" name="フリーフォーム: 図形 12">
                  <a:extLst>
                    <a:ext uri="{FF2B5EF4-FFF2-40B4-BE49-F238E27FC236}">
                      <a16:creationId xmlns:a16="http://schemas.microsoft.com/office/drawing/2014/main" id="{14710EB1-BCF8-4897-9BBD-BBAEE763C454}"/>
                    </a:ext>
                  </a:extLst>
                </p:cNvPr>
                <p:cNvSpPr/>
                <p:nvPr/>
              </p:nvSpPr>
              <p:spPr>
                <a:xfrm>
                  <a:off x="3067606" y="3321960"/>
                  <a:ext cx="1430584" cy="1434613"/>
                </a:xfrm>
                <a:custGeom>
                  <a:avLst/>
                  <a:gdLst>
                    <a:gd name="connsiteX0" fmla="*/ 330914 w 1430584"/>
                    <a:gd name="connsiteY0" fmla="*/ 15600 h 1434613"/>
                    <a:gd name="connsiteX1" fmla="*/ 356314 w 1430584"/>
                    <a:gd name="connsiteY1" fmla="*/ 168000 h 1434613"/>
                    <a:gd name="connsiteX2" fmla="*/ 127714 w 1430584"/>
                    <a:gd name="connsiteY2" fmla="*/ 472800 h 1434613"/>
                    <a:gd name="connsiteX3" fmla="*/ 5794 w 1430584"/>
                    <a:gd name="connsiteY3" fmla="*/ 660760 h 1434613"/>
                    <a:gd name="connsiteX4" fmla="*/ 31194 w 1430584"/>
                    <a:gd name="connsiteY4" fmla="*/ 914760 h 1434613"/>
                    <a:gd name="connsiteX5" fmla="*/ 132794 w 1430584"/>
                    <a:gd name="connsiteY5" fmla="*/ 843640 h 1434613"/>
                    <a:gd name="connsiteX6" fmla="*/ 305514 w 1430584"/>
                    <a:gd name="connsiteY6" fmla="*/ 823320 h 1434613"/>
                    <a:gd name="connsiteX7" fmla="*/ 818594 w 1430584"/>
                    <a:gd name="connsiteY7" fmla="*/ 1178920 h 1434613"/>
                    <a:gd name="connsiteX8" fmla="*/ 1270714 w 1430584"/>
                    <a:gd name="connsiteY8" fmla="*/ 1432920 h 1434613"/>
                    <a:gd name="connsiteX9" fmla="*/ 1428194 w 1430584"/>
                    <a:gd name="connsiteY9" fmla="*/ 1280520 h 1434613"/>
                    <a:gd name="connsiteX10" fmla="*/ 1321514 w 1430584"/>
                    <a:gd name="connsiteY10" fmla="*/ 1102720 h 1434613"/>
                    <a:gd name="connsiteX11" fmla="*/ 793194 w 1430584"/>
                    <a:gd name="connsiteY11" fmla="*/ 914760 h 1434613"/>
                    <a:gd name="connsiteX12" fmla="*/ 386794 w 1430584"/>
                    <a:gd name="connsiteY12" fmla="*/ 686160 h 1434613"/>
                    <a:gd name="connsiteX13" fmla="*/ 518874 w 1430584"/>
                    <a:gd name="connsiteY13" fmla="*/ 386440 h 1434613"/>
                    <a:gd name="connsiteX14" fmla="*/ 645874 w 1430584"/>
                    <a:gd name="connsiteY14" fmla="*/ 203560 h 1434613"/>
                    <a:gd name="connsiteX15" fmla="*/ 625554 w 1430584"/>
                    <a:gd name="connsiteY15" fmla="*/ 30840 h 1434613"/>
                    <a:gd name="connsiteX16" fmla="*/ 330914 w 1430584"/>
                    <a:gd name="connsiteY16" fmla="*/ 15600 h 1434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30584" h="1434613">
                      <a:moveTo>
                        <a:pt x="330914" y="15600"/>
                      </a:moveTo>
                      <a:cubicBezTo>
                        <a:pt x="286041" y="38460"/>
                        <a:pt x="390181" y="91800"/>
                        <a:pt x="356314" y="168000"/>
                      </a:cubicBezTo>
                      <a:cubicBezTo>
                        <a:pt x="322447" y="244200"/>
                        <a:pt x="186134" y="390673"/>
                        <a:pt x="127714" y="472800"/>
                      </a:cubicBezTo>
                      <a:cubicBezTo>
                        <a:pt x="69294" y="554927"/>
                        <a:pt x="21881" y="587100"/>
                        <a:pt x="5794" y="660760"/>
                      </a:cubicBezTo>
                      <a:cubicBezTo>
                        <a:pt x="-10293" y="734420"/>
                        <a:pt x="10027" y="884280"/>
                        <a:pt x="31194" y="914760"/>
                      </a:cubicBezTo>
                      <a:cubicBezTo>
                        <a:pt x="52361" y="945240"/>
                        <a:pt x="87074" y="858880"/>
                        <a:pt x="132794" y="843640"/>
                      </a:cubicBezTo>
                      <a:cubicBezTo>
                        <a:pt x="178514" y="828400"/>
                        <a:pt x="191214" y="767440"/>
                        <a:pt x="305514" y="823320"/>
                      </a:cubicBezTo>
                      <a:cubicBezTo>
                        <a:pt x="419814" y="879200"/>
                        <a:pt x="657727" y="1077320"/>
                        <a:pt x="818594" y="1178920"/>
                      </a:cubicBezTo>
                      <a:cubicBezTo>
                        <a:pt x="979461" y="1280520"/>
                        <a:pt x="1169114" y="1415987"/>
                        <a:pt x="1270714" y="1432920"/>
                      </a:cubicBezTo>
                      <a:cubicBezTo>
                        <a:pt x="1372314" y="1449853"/>
                        <a:pt x="1419727" y="1335553"/>
                        <a:pt x="1428194" y="1280520"/>
                      </a:cubicBezTo>
                      <a:cubicBezTo>
                        <a:pt x="1436661" y="1225487"/>
                        <a:pt x="1427347" y="1163680"/>
                        <a:pt x="1321514" y="1102720"/>
                      </a:cubicBezTo>
                      <a:cubicBezTo>
                        <a:pt x="1215681" y="1041760"/>
                        <a:pt x="948981" y="984187"/>
                        <a:pt x="793194" y="914760"/>
                      </a:cubicBezTo>
                      <a:cubicBezTo>
                        <a:pt x="637407" y="845333"/>
                        <a:pt x="432514" y="774213"/>
                        <a:pt x="386794" y="686160"/>
                      </a:cubicBezTo>
                      <a:cubicBezTo>
                        <a:pt x="341074" y="598107"/>
                        <a:pt x="475694" y="466873"/>
                        <a:pt x="518874" y="386440"/>
                      </a:cubicBezTo>
                      <a:cubicBezTo>
                        <a:pt x="562054" y="306007"/>
                        <a:pt x="628094" y="262827"/>
                        <a:pt x="645874" y="203560"/>
                      </a:cubicBezTo>
                      <a:cubicBezTo>
                        <a:pt x="663654" y="144293"/>
                        <a:pt x="681434" y="68940"/>
                        <a:pt x="625554" y="30840"/>
                      </a:cubicBezTo>
                      <a:cubicBezTo>
                        <a:pt x="569674" y="-7260"/>
                        <a:pt x="375787" y="-7260"/>
                        <a:pt x="330914" y="1560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" name="フリーフォーム: 図形 14">
                  <a:extLst>
                    <a:ext uri="{FF2B5EF4-FFF2-40B4-BE49-F238E27FC236}">
                      <a16:creationId xmlns:a16="http://schemas.microsoft.com/office/drawing/2014/main" id="{E993CE39-00C8-4BA7-A4BB-5913209EF877}"/>
                    </a:ext>
                  </a:extLst>
                </p:cNvPr>
                <p:cNvSpPr/>
                <p:nvPr/>
              </p:nvSpPr>
              <p:spPr>
                <a:xfrm>
                  <a:off x="2754595" y="3717746"/>
                  <a:ext cx="1485006" cy="896960"/>
                </a:xfrm>
                <a:custGeom>
                  <a:avLst/>
                  <a:gdLst>
                    <a:gd name="connsiteX0" fmla="*/ 1101125 w 1485006"/>
                    <a:gd name="connsiteY0" fmla="*/ 10974 h 896960"/>
                    <a:gd name="connsiteX1" fmla="*/ 989365 w 1485006"/>
                    <a:gd name="connsiteY1" fmla="*/ 275134 h 896960"/>
                    <a:gd name="connsiteX2" fmla="*/ 770925 w 1485006"/>
                    <a:gd name="connsiteY2" fmla="*/ 524054 h 896960"/>
                    <a:gd name="connsiteX3" fmla="*/ 588045 w 1485006"/>
                    <a:gd name="connsiteY3" fmla="*/ 661214 h 896960"/>
                    <a:gd name="connsiteX4" fmla="*/ 3845 w 1485006"/>
                    <a:gd name="connsiteY4" fmla="*/ 859334 h 896960"/>
                    <a:gd name="connsiteX5" fmla="*/ 334045 w 1485006"/>
                    <a:gd name="connsiteY5" fmla="*/ 894894 h 896960"/>
                    <a:gd name="connsiteX6" fmla="*/ 318805 w 1485006"/>
                    <a:gd name="connsiteY6" fmla="*/ 828854 h 896960"/>
                    <a:gd name="connsiteX7" fmla="*/ 527085 w 1485006"/>
                    <a:gd name="connsiteY7" fmla="*/ 798374 h 896960"/>
                    <a:gd name="connsiteX8" fmla="*/ 694725 w 1485006"/>
                    <a:gd name="connsiteY8" fmla="*/ 590094 h 896960"/>
                    <a:gd name="connsiteX9" fmla="*/ 958885 w 1485006"/>
                    <a:gd name="connsiteY9" fmla="*/ 610414 h 896960"/>
                    <a:gd name="connsiteX10" fmla="*/ 1426245 w 1485006"/>
                    <a:gd name="connsiteY10" fmla="*/ 143054 h 896960"/>
                    <a:gd name="connsiteX11" fmla="*/ 1441485 w 1485006"/>
                    <a:gd name="connsiteY11" fmla="*/ 56694 h 896960"/>
                    <a:gd name="connsiteX12" fmla="*/ 1101125 w 1485006"/>
                    <a:gd name="connsiteY12" fmla="*/ 10974 h 896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85006" h="896960">
                      <a:moveTo>
                        <a:pt x="1101125" y="10974"/>
                      </a:moveTo>
                      <a:cubicBezTo>
                        <a:pt x="1025772" y="47381"/>
                        <a:pt x="1044398" y="189621"/>
                        <a:pt x="989365" y="275134"/>
                      </a:cubicBezTo>
                      <a:cubicBezTo>
                        <a:pt x="934332" y="360647"/>
                        <a:pt x="837811" y="459708"/>
                        <a:pt x="770925" y="524054"/>
                      </a:cubicBezTo>
                      <a:cubicBezTo>
                        <a:pt x="704039" y="588400"/>
                        <a:pt x="715892" y="605334"/>
                        <a:pt x="588045" y="661214"/>
                      </a:cubicBezTo>
                      <a:cubicBezTo>
                        <a:pt x="460198" y="717094"/>
                        <a:pt x="46178" y="820387"/>
                        <a:pt x="3845" y="859334"/>
                      </a:cubicBezTo>
                      <a:cubicBezTo>
                        <a:pt x="-38488" y="898281"/>
                        <a:pt x="281552" y="899974"/>
                        <a:pt x="334045" y="894894"/>
                      </a:cubicBezTo>
                      <a:cubicBezTo>
                        <a:pt x="386538" y="889814"/>
                        <a:pt x="286632" y="844941"/>
                        <a:pt x="318805" y="828854"/>
                      </a:cubicBezTo>
                      <a:cubicBezTo>
                        <a:pt x="350978" y="812767"/>
                        <a:pt x="464432" y="838167"/>
                        <a:pt x="527085" y="798374"/>
                      </a:cubicBezTo>
                      <a:cubicBezTo>
                        <a:pt x="589738" y="758581"/>
                        <a:pt x="622759" y="621421"/>
                        <a:pt x="694725" y="590094"/>
                      </a:cubicBezTo>
                      <a:cubicBezTo>
                        <a:pt x="766691" y="558767"/>
                        <a:pt x="836965" y="684921"/>
                        <a:pt x="958885" y="610414"/>
                      </a:cubicBezTo>
                      <a:cubicBezTo>
                        <a:pt x="1080805" y="535907"/>
                        <a:pt x="1345812" y="235341"/>
                        <a:pt x="1426245" y="143054"/>
                      </a:cubicBezTo>
                      <a:cubicBezTo>
                        <a:pt x="1506678" y="50767"/>
                        <a:pt x="1497365" y="74474"/>
                        <a:pt x="1441485" y="56694"/>
                      </a:cubicBezTo>
                      <a:cubicBezTo>
                        <a:pt x="1385605" y="38914"/>
                        <a:pt x="1176478" y="-25433"/>
                        <a:pt x="1101125" y="10974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22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670539F0-CF11-42B3-A0B8-C8DA7A8191C4}"/>
                </a:ext>
              </a:extLst>
            </p:cNvPr>
            <p:cNvGrpSpPr/>
            <p:nvPr/>
          </p:nvGrpSpPr>
          <p:grpSpPr>
            <a:xfrm>
              <a:off x="4344424" y="2550892"/>
              <a:ext cx="2514162" cy="2333707"/>
              <a:chOff x="4631999" y="2398407"/>
              <a:chExt cx="2514162" cy="2333707"/>
            </a:xfrm>
          </p:grpSpPr>
          <p:sp>
            <p:nvSpPr>
              <p:cNvPr id="16" name="フリーフォーム: 図形 15">
                <a:extLst>
                  <a:ext uri="{FF2B5EF4-FFF2-40B4-BE49-F238E27FC236}">
                    <a16:creationId xmlns:a16="http://schemas.microsoft.com/office/drawing/2014/main" id="{324CF7EB-4E80-4B17-9A5B-FCC96B23C363}"/>
                  </a:ext>
                </a:extLst>
              </p:cNvPr>
              <p:cNvSpPr/>
              <p:nvPr/>
            </p:nvSpPr>
            <p:spPr>
              <a:xfrm>
                <a:off x="4762835" y="2731982"/>
                <a:ext cx="408979" cy="1555933"/>
              </a:xfrm>
              <a:custGeom>
                <a:avLst/>
                <a:gdLst>
                  <a:gd name="connsiteX0" fmla="*/ 2205 w 408979"/>
                  <a:gd name="connsiteY0" fmla="*/ 1058 h 1555933"/>
                  <a:gd name="connsiteX1" fmla="*/ 103805 w 408979"/>
                  <a:gd name="connsiteY1" fmla="*/ 82338 h 1555933"/>
                  <a:gd name="connsiteX2" fmla="*/ 149525 w 408979"/>
                  <a:gd name="connsiteY2" fmla="*/ 117898 h 1555933"/>
                  <a:gd name="connsiteX3" fmla="*/ 63165 w 408979"/>
                  <a:gd name="connsiteY3" fmla="*/ 651298 h 1555933"/>
                  <a:gd name="connsiteX4" fmla="*/ 154605 w 408979"/>
                  <a:gd name="connsiteY4" fmla="*/ 1474258 h 1555933"/>
                  <a:gd name="connsiteX5" fmla="*/ 327325 w 408979"/>
                  <a:gd name="connsiteY5" fmla="*/ 1494578 h 1555933"/>
                  <a:gd name="connsiteX6" fmla="*/ 357805 w 408979"/>
                  <a:gd name="connsiteY6" fmla="*/ 1194858 h 1555933"/>
                  <a:gd name="connsiteX7" fmla="*/ 408605 w 408979"/>
                  <a:gd name="connsiteY7" fmla="*/ 595418 h 1555933"/>
                  <a:gd name="connsiteX8" fmla="*/ 378125 w 408979"/>
                  <a:gd name="connsiteY8" fmla="*/ 310938 h 1555933"/>
                  <a:gd name="connsiteX9" fmla="*/ 327325 w 408979"/>
                  <a:gd name="connsiteY9" fmla="*/ 204258 h 1555933"/>
                  <a:gd name="connsiteX10" fmla="*/ 210485 w 408979"/>
                  <a:gd name="connsiteY10" fmla="*/ 46778 h 1555933"/>
                  <a:gd name="connsiteX11" fmla="*/ 2205 w 408979"/>
                  <a:gd name="connsiteY11" fmla="*/ 1058 h 1555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8979" h="1555933">
                    <a:moveTo>
                      <a:pt x="2205" y="1058"/>
                    </a:moveTo>
                    <a:cubicBezTo>
                      <a:pt x="-15575" y="6985"/>
                      <a:pt x="79252" y="62865"/>
                      <a:pt x="103805" y="82338"/>
                    </a:cubicBezTo>
                    <a:cubicBezTo>
                      <a:pt x="128358" y="101811"/>
                      <a:pt x="156298" y="23071"/>
                      <a:pt x="149525" y="117898"/>
                    </a:cubicBezTo>
                    <a:cubicBezTo>
                      <a:pt x="142752" y="212725"/>
                      <a:pt x="62318" y="425238"/>
                      <a:pt x="63165" y="651298"/>
                    </a:cubicBezTo>
                    <a:cubicBezTo>
                      <a:pt x="64012" y="877358"/>
                      <a:pt x="110578" y="1333711"/>
                      <a:pt x="154605" y="1474258"/>
                    </a:cubicBezTo>
                    <a:cubicBezTo>
                      <a:pt x="198632" y="1614805"/>
                      <a:pt x="293458" y="1541144"/>
                      <a:pt x="327325" y="1494578"/>
                    </a:cubicBezTo>
                    <a:cubicBezTo>
                      <a:pt x="361192" y="1448012"/>
                      <a:pt x="344258" y="1344718"/>
                      <a:pt x="357805" y="1194858"/>
                    </a:cubicBezTo>
                    <a:cubicBezTo>
                      <a:pt x="371352" y="1044998"/>
                      <a:pt x="405218" y="742738"/>
                      <a:pt x="408605" y="595418"/>
                    </a:cubicBezTo>
                    <a:cubicBezTo>
                      <a:pt x="411992" y="448098"/>
                      <a:pt x="391672" y="376131"/>
                      <a:pt x="378125" y="310938"/>
                    </a:cubicBezTo>
                    <a:cubicBezTo>
                      <a:pt x="364578" y="245745"/>
                      <a:pt x="355265" y="248285"/>
                      <a:pt x="327325" y="204258"/>
                    </a:cubicBezTo>
                    <a:cubicBezTo>
                      <a:pt x="299385" y="160231"/>
                      <a:pt x="258745" y="78951"/>
                      <a:pt x="210485" y="46778"/>
                    </a:cubicBezTo>
                    <a:cubicBezTo>
                      <a:pt x="162225" y="14605"/>
                      <a:pt x="19985" y="-4869"/>
                      <a:pt x="2205" y="1058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: 図形 16">
                <a:extLst>
                  <a:ext uri="{FF2B5EF4-FFF2-40B4-BE49-F238E27FC236}">
                    <a16:creationId xmlns:a16="http://schemas.microsoft.com/office/drawing/2014/main" id="{071CCA4F-9641-4757-9A46-5F652FFDF65F}"/>
                  </a:ext>
                </a:extLst>
              </p:cNvPr>
              <p:cNvSpPr/>
              <p:nvPr/>
            </p:nvSpPr>
            <p:spPr>
              <a:xfrm>
                <a:off x="4899066" y="2707559"/>
                <a:ext cx="705696" cy="1475693"/>
              </a:xfrm>
              <a:custGeom>
                <a:avLst/>
                <a:gdLst>
                  <a:gd name="connsiteX0" fmla="*/ 13294 w 705696"/>
                  <a:gd name="connsiteY0" fmla="*/ 116921 h 1475693"/>
                  <a:gd name="connsiteX1" fmla="*/ 69174 w 705696"/>
                  <a:gd name="connsiteY1" fmla="*/ 142321 h 1475693"/>
                  <a:gd name="connsiteX2" fmla="*/ 201254 w 705696"/>
                  <a:gd name="connsiteY2" fmla="*/ 238841 h 1475693"/>
                  <a:gd name="connsiteX3" fmla="*/ 358734 w 705696"/>
                  <a:gd name="connsiteY3" fmla="*/ 249001 h 1475693"/>
                  <a:gd name="connsiteX4" fmla="*/ 419694 w 705696"/>
                  <a:gd name="connsiteY4" fmla="*/ 355681 h 1475693"/>
                  <a:gd name="connsiteX5" fmla="*/ 394294 w 705696"/>
                  <a:gd name="connsiteY5" fmla="*/ 777321 h 1475693"/>
                  <a:gd name="connsiteX6" fmla="*/ 389214 w 705696"/>
                  <a:gd name="connsiteY6" fmla="*/ 858601 h 1475693"/>
                  <a:gd name="connsiteX7" fmla="*/ 419694 w 705696"/>
                  <a:gd name="connsiteY7" fmla="*/ 1346281 h 1475693"/>
                  <a:gd name="connsiteX8" fmla="*/ 673694 w 705696"/>
                  <a:gd name="connsiteY8" fmla="*/ 1463121 h 1475693"/>
                  <a:gd name="connsiteX9" fmla="*/ 668614 w 705696"/>
                  <a:gd name="connsiteY9" fmla="*/ 1112601 h 1475693"/>
                  <a:gd name="connsiteX10" fmla="*/ 602574 w 705696"/>
                  <a:gd name="connsiteY10" fmla="*/ 472521 h 1475693"/>
                  <a:gd name="connsiteX11" fmla="*/ 678774 w 705696"/>
                  <a:gd name="connsiteY11" fmla="*/ 294721 h 1475693"/>
                  <a:gd name="connsiteX12" fmla="*/ 699094 w 705696"/>
                  <a:gd name="connsiteY12" fmla="*/ 188041 h 1475693"/>
                  <a:gd name="connsiteX13" fmla="*/ 572094 w 705696"/>
                  <a:gd name="connsiteY13" fmla="*/ 86441 h 1475693"/>
                  <a:gd name="connsiteX14" fmla="*/ 521294 w 705696"/>
                  <a:gd name="connsiteY14" fmla="*/ 81 h 1475693"/>
                  <a:gd name="connsiteX15" fmla="*/ 379054 w 705696"/>
                  <a:gd name="connsiteY15" fmla="*/ 101681 h 1475693"/>
                  <a:gd name="connsiteX16" fmla="*/ 318094 w 705696"/>
                  <a:gd name="connsiteY16" fmla="*/ 137241 h 1475693"/>
                  <a:gd name="connsiteX17" fmla="*/ 13294 w 705696"/>
                  <a:gd name="connsiteY17" fmla="*/ 116921 h 1475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05696" h="1475693">
                    <a:moveTo>
                      <a:pt x="13294" y="116921"/>
                    </a:moveTo>
                    <a:cubicBezTo>
                      <a:pt x="-28193" y="117768"/>
                      <a:pt x="37847" y="122001"/>
                      <a:pt x="69174" y="142321"/>
                    </a:cubicBezTo>
                    <a:cubicBezTo>
                      <a:pt x="100501" y="162641"/>
                      <a:pt x="152994" y="221061"/>
                      <a:pt x="201254" y="238841"/>
                    </a:cubicBezTo>
                    <a:cubicBezTo>
                      <a:pt x="249514" y="256621"/>
                      <a:pt x="322327" y="229528"/>
                      <a:pt x="358734" y="249001"/>
                    </a:cubicBezTo>
                    <a:cubicBezTo>
                      <a:pt x="395141" y="268474"/>
                      <a:pt x="413767" y="267628"/>
                      <a:pt x="419694" y="355681"/>
                    </a:cubicBezTo>
                    <a:cubicBezTo>
                      <a:pt x="425621" y="443734"/>
                      <a:pt x="399374" y="693501"/>
                      <a:pt x="394294" y="777321"/>
                    </a:cubicBezTo>
                    <a:cubicBezTo>
                      <a:pt x="389214" y="861141"/>
                      <a:pt x="384981" y="763774"/>
                      <a:pt x="389214" y="858601"/>
                    </a:cubicBezTo>
                    <a:cubicBezTo>
                      <a:pt x="393447" y="953428"/>
                      <a:pt x="372281" y="1245528"/>
                      <a:pt x="419694" y="1346281"/>
                    </a:cubicBezTo>
                    <a:cubicBezTo>
                      <a:pt x="467107" y="1447034"/>
                      <a:pt x="632207" y="1502068"/>
                      <a:pt x="673694" y="1463121"/>
                    </a:cubicBezTo>
                    <a:cubicBezTo>
                      <a:pt x="715181" y="1424174"/>
                      <a:pt x="680467" y="1277701"/>
                      <a:pt x="668614" y="1112601"/>
                    </a:cubicBezTo>
                    <a:cubicBezTo>
                      <a:pt x="656761" y="947501"/>
                      <a:pt x="600881" y="608834"/>
                      <a:pt x="602574" y="472521"/>
                    </a:cubicBezTo>
                    <a:cubicBezTo>
                      <a:pt x="604267" y="336208"/>
                      <a:pt x="662687" y="342134"/>
                      <a:pt x="678774" y="294721"/>
                    </a:cubicBezTo>
                    <a:cubicBezTo>
                      <a:pt x="694861" y="247308"/>
                      <a:pt x="716874" y="222754"/>
                      <a:pt x="699094" y="188041"/>
                    </a:cubicBezTo>
                    <a:cubicBezTo>
                      <a:pt x="681314" y="153328"/>
                      <a:pt x="601727" y="117768"/>
                      <a:pt x="572094" y="86441"/>
                    </a:cubicBezTo>
                    <a:cubicBezTo>
                      <a:pt x="542461" y="55114"/>
                      <a:pt x="553467" y="-2459"/>
                      <a:pt x="521294" y="81"/>
                    </a:cubicBezTo>
                    <a:cubicBezTo>
                      <a:pt x="489121" y="2621"/>
                      <a:pt x="412921" y="78821"/>
                      <a:pt x="379054" y="101681"/>
                    </a:cubicBezTo>
                    <a:cubicBezTo>
                      <a:pt x="345187" y="124541"/>
                      <a:pt x="379901" y="138088"/>
                      <a:pt x="318094" y="137241"/>
                    </a:cubicBezTo>
                    <a:cubicBezTo>
                      <a:pt x="256287" y="136394"/>
                      <a:pt x="54781" y="116074"/>
                      <a:pt x="13294" y="116921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DE9B9880-254D-4168-973B-4F8AE1717AF6}"/>
                  </a:ext>
                </a:extLst>
              </p:cNvPr>
              <p:cNvSpPr/>
              <p:nvPr/>
            </p:nvSpPr>
            <p:spPr>
              <a:xfrm>
                <a:off x="5002243" y="3738754"/>
                <a:ext cx="377486" cy="276809"/>
              </a:xfrm>
              <a:custGeom>
                <a:avLst/>
                <a:gdLst>
                  <a:gd name="connsiteX0" fmla="*/ 1557 w 377486"/>
                  <a:gd name="connsiteY0" fmla="*/ 111886 h 276809"/>
                  <a:gd name="connsiteX1" fmla="*/ 209837 w 377486"/>
                  <a:gd name="connsiteY1" fmla="*/ 162686 h 276809"/>
                  <a:gd name="connsiteX2" fmla="*/ 296197 w 377486"/>
                  <a:gd name="connsiteY2" fmla="*/ 126 h 276809"/>
                  <a:gd name="connsiteX3" fmla="*/ 377477 w 377486"/>
                  <a:gd name="connsiteY3" fmla="*/ 193166 h 276809"/>
                  <a:gd name="connsiteX4" fmla="*/ 291117 w 377486"/>
                  <a:gd name="connsiteY4" fmla="*/ 274446 h 276809"/>
                  <a:gd name="connsiteX5" fmla="*/ 123477 w 377486"/>
                  <a:gd name="connsiteY5" fmla="*/ 243966 h 276809"/>
                  <a:gd name="connsiteX6" fmla="*/ 1557 w 377486"/>
                  <a:gd name="connsiteY6" fmla="*/ 111886 h 276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486" h="276809">
                    <a:moveTo>
                      <a:pt x="1557" y="111886"/>
                    </a:moveTo>
                    <a:cubicBezTo>
                      <a:pt x="15950" y="98339"/>
                      <a:pt x="160730" y="181313"/>
                      <a:pt x="209837" y="162686"/>
                    </a:cubicBezTo>
                    <a:cubicBezTo>
                      <a:pt x="258944" y="144059"/>
                      <a:pt x="268257" y="-4954"/>
                      <a:pt x="296197" y="126"/>
                    </a:cubicBezTo>
                    <a:cubicBezTo>
                      <a:pt x="324137" y="5206"/>
                      <a:pt x="378324" y="147446"/>
                      <a:pt x="377477" y="193166"/>
                    </a:cubicBezTo>
                    <a:cubicBezTo>
                      <a:pt x="376630" y="238886"/>
                      <a:pt x="333450" y="265979"/>
                      <a:pt x="291117" y="274446"/>
                    </a:cubicBezTo>
                    <a:cubicBezTo>
                      <a:pt x="248784" y="282913"/>
                      <a:pt x="170890" y="267673"/>
                      <a:pt x="123477" y="243966"/>
                    </a:cubicBezTo>
                    <a:cubicBezTo>
                      <a:pt x="76064" y="220259"/>
                      <a:pt x="-12836" y="125433"/>
                      <a:pt x="1557" y="111886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: 図形 18">
                <a:extLst>
                  <a:ext uri="{FF2B5EF4-FFF2-40B4-BE49-F238E27FC236}">
                    <a16:creationId xmlns:a16="http://schemas.microsoft.com/office/drawing/2014/main" id="{CA1FCF64-577E-4B40-8CDC-210FED83B435}"/>
                  </a:ext>
                </a:extLst>
              </p:cNvPr>
              <p:cNvSpPr/>
              <p:nvPr/>
            </p:nvSpPr>
            <p:spPr>
              <a:xfrm>
                <a:off x="5538622" y="2398407"/>
                <a:ext cx="606557" cy="940008"/>
              </a:xfrm>
              <a:custGeom>
                <a:avLst/>
                <a:gdLst>
                  <a:gd name="connsiteX0" fmla="*/ 252578 w 606557"/>
                  <a:gd name="connsiteY0" fmla="*/ 14593 h 940008"/>
                  <a:gd name="connsiteX1" fmla="*/ 150978 w 606557"/>
                  <a:gd name="connsiteY1" fmla="*/ 481953 h 940008"/>
                  <a:gd name="connsiteX2" fmla="*/ 176378 w 606557"/>
                  <a:gd name="connsiteY2" fmla="*/ 751193 h 940008"/>
                  <a:gd name="connsiteX3" fmla="*/ 3658 w 606557"/>
                  <a:gd name="connsiteY3" fmla="*/ 939153 h 940008"/>
                  <a:gd name="connsiteX4" fmla="*/ 364338 w 606557"/>
                  <a:gd name="connsiteY4" fmla="*/ 801993 h 940008"/>
                  <a:gd name="connsiteX5" fmla="*/ 450698 w 606557"/>
                  <a:gd name="connsiteY5" fmla="*/ 395593 h 940008"/>
                  <a:gd name="connsiteX6" fmla="*/ 603098 w 606557"/>
                  <a:gd name="connsiteY6" fmla="*/ 141593 h 940008"/>
                  <a:gd name="connsiteX7" fmla="*/ 252578 w 606557"/>
                  <a:gd name="connsiteY7" fmla="*/ 14593 h 940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6557" h="940008">
                    <a:moveTo>
                      <a:pt x="252578" y="14593"/>
                    </a:moveTo>
                    <a:cubicBezTo>
                      <a:pt x="177225" y="71320"/>
                      <a:pt x="163678" y="359186"/>
                      <a:pt x="150978" y="481953"/>
                    </a:cubicBezTo>
                    <a:cubicBezTo>
                      <a:pt x="138278" y="604720"/>
                      <a:pt x="200931" y="674993"/>
                      <a:pt x="176378" y="751193"/>
                    </a:cubicBezTo>
                    <a:cubicBezTo>
                      <a:pt x="151825" y="827393"/>
                      <a:pt x="-27669" y="930686"/>
                      <a:pt x="3658" y="939153"/>
                    </a:cubicBezTo>
                    <a:cubicBezTo>
                      <a:pt x="34985" y="947620"/>
                      <a:pt x="289831" y="892586"/>
                      <a:pt x="364338" y="801993"/>
                    </a:cubicBezTo>
                    <a:cubicBezTo>
                      <a:pt x="438845" y="711400"/>
                      <a:pt x="410905" y="505660"/>
                      <a:pt x="450698" y="395593"/>
                    </a:cubicBezTo>
                    <a:cubicBezTo>
                      <a:pt x="490491" y="285526"/>
                      <a:pt x="630191" y="202553"/>
                      <a:pt x="603098" y="141593"/>
                    </a:cubicBezTo>
                    <a:cubicBezTo>
                      <a:pt x="576005" y="80633"/>
                      <a:pt x="327931" y="-42134"/>
                      <a:pt x="252578" y="1459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C6A6B544-021E-4F71-B7D8-76595DF0AE97}"/>
                  </a:ext>
                </a:extLst>
              </p:cNvPr>
              <p:cNvSpPr/>
              <p:nvPr/>
            </p:nvSpPr>
            <p:spPr>
              <a:xfrm>
                <a:off x="5878484" y="2846452"/>
                <a:ext cx="1267677" cy="1885662"/>
              </a:xfrm>
              <a:custGeom>
                <a:avLst/>
                <a:gdLst>
                  <a:gd name="connsiteX0" fmla="*/ 29556 w 1267677"/>
                  <a:gd name="connsiteY0" fmla="*/ 33908 h 1885662"/>
                  <a:gd name="connsiteX1" fmla="*/ 268316 w 1267677"/>
                  <a:gd name="connsiteY1" fmla="*/ 120268 h 1885662"/>
                  <a:gd name="connsiteX2" fmla="*/ 628996 w 1267677"/>
                  <a:gd name="connsiteY2" fmla="*/ 84708 h 1885662"/>
                  <a:gd name="connsiteX3" fmla="*/ 918556 w 1267677"/>
                  <a:gd name="connsiteY3" fmla="*/ 3428 h 1885662"/>
                  <a:gd name="connsiteX4" fmla="*/ 1258916 w 1267677"/>
                  <a:gd name="connsiteY4" fmla="*/ 211708 h 1885662"/>
                  <a:gd name="connsiteX5" fmla="*/ 1157316 w 1267677"/>
                  <a:gd name="connsiteY5" fmla="*/ 277748 h 1885662"/>
                  <a:gd name="connsiteX6" fmla="*/ 1050636 w 1267677"/>
                  <a:gd name="connsiteY6" fmla="*/ 1060068 h 1885662"/>
                  <a:gd name="connsiteX7" fmla="*/ 1101436 w 1267677"/>
                  <a:gd name="connsiteY7" fmla="*/ 1695068 h 1885662"/>
                  <a:gd name="connsiteX8" fmla="*/ 755996 w 1267677"/>
                  <a:gd name="connsiteY8" fmla="*/ 1872868 h 1885662"/>
                  <a:gd name="connsiteX9" fmla="*/ 552796 w 1267677"/>
                  <a:gd name="connsiteY9" fmla="*/ 1862708 h 1885662"/>
                  <a:gd name="connsiteX10" fmla="*/ 562956 w 1267677"/>
                  <a:gd name="connsiteY10" fmla="*/ 1791588 h 1885662"/>
                  <a:gd name="connsiteX11" fmla="*/ 207356 w 1267677"/>
                  <a:gd name="connsiteY11" fmla="*/ 1583308 h 1885662"/>
                  <a:gd name="connsiteX12" fmla="*/ 461356 w 1267677"/>
                  <a:gd name="connsiteY12" fmla="*/ 1644268 h 1885662"/>
                  <a:gd name="connsiteX13" fmla="*/ 888076 w 1267677"/>
                  <a:gd name="connsiteY13" fmla="*/ 1435988 h 1885662"/>
                  <a:gd name="connsiteX14" fmla="*/ 857596 w 1267677"/>
                  <a:gd name="connsiteY14" fmla="*/ 785748 h 1885662"/>
                  <a:gd name="connsiteX15" fmla="*/ 842356 w 1267677"/>
                  <a:gd name="connsiteY15" fmla="*/ 282828 h 1885662"/>
                  <a:gd name="connsiteX16" fmla="*/ 273396 w 1267677"/>
                  <a:gd name="connsiteY16" fmla="*/ 216788 h 1885662"/>
                  <a:gd name="connsiteX17" fmla="*/ 110836 w 1267677"/>
                  <a:gd name="connsiteY17" fmla="*/ 201548 h 1885662"/>
                  <a:gd name="connsiteX18" fmla="*/ 14316 w 1267677"/>
                  <a:gd name="connsiteY18" fmla="*/ 165988 h 1885662"/>
                  <a:gd name="connsiteX19" fmla="*/ 29556 w 1267677"/>
                  <a:gd name="connsiteY19" fmla="*/ 33908 h 1885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67677" h="1885662">
                    <a:moveTo>
                      <a:pt x="29556" y="33908"/>
                    </a:moveTo>
                    <a:cubicBezTo>
                      <a:pt x="71889" y="26288"/>
                      <a:pt x="168409" y="111801"/>
                      <a:pt x="268316" y="120268"/>
                    </a:cubicBezTo>
                    <a:cubicBezTo>
                      <a:pt x="368223" y="128735"/>
                      <a:pt x="520623" y="104181"/>
                      <a:pt x="628996" y="84708"/>
                    </a:cubicBezTo>
                    <a:cubicBezTo>
                      <a:pt x="737369" y="65235"/>
                      <a:pt x="813569" y="-17739"/>
                      <a:pt x="918556" y="3428"/>
                    </a:cubicBezTo>
                    <a:cubicBezTo>
                      <a:pt x="1023543" y="24595"/>
                      <a:pt x="1219123" y="165988"/>
                      <a:pt x="1258916" y="211708"/>
                    </a:cubicBezTo>
                    <a:cubicBezTo>
                      <a:pt x="1298709" y="257428"/>
                      <a:pt x="1192029" y="136355"/>
                      <a:pt x="1157316" y="277748"/>
                    </a:cubicBezTo>
                    <a:cubicBezTo>
                      <a:pt x="1122603" y="419141"/>
                      <a:pt x="1059949" y="823848"/>
                      <a:pt x="1050636" y="1060068"/>
                    </a:cubicBezTo>
                    <a:cubicBezTo>
                      <a:pt x="1041323" y="1296288"/>
                      <a:pt x="1150543" y="1559601"/>
                      <a:pt x="1101436" y="1695068"/>
                    </a:cubicBezTo>
                    <a:cubicBezTo>
                      <a:pt x="1052329" y="1830535"/>
                      <a:pt x="847436" y="1844928"/>
                      <a:pt x="755996" y="1872868"/>
                    </a:cubicBezTo>
                    <a:cubicBezTo>
                      <a:pt x="664556" y="1900808"/>
                      <a:pt x="584969" y="1876255"/>
                      <a:pt x="552796" y="1862708"/>
                    </a:cubicBezTo>
                    <a:cubicBezTo>
                      <a:pt x="520623" y="1849161"/>
                      <a:pt x="620529" y="1838155"/>
                      <a:pt x="562956" y="1791588"/>
                    </a:cubicBezTo>
                    <a:cubicBezTo>
                      <a:pt x="505383" y="1745021"/>
                      <a:pt x="224289" y="1607861"/>
                      <a:pt x="207356" y="1583308"/>
                    </a:cubicBezTo>
                    <a:cubicBezTo>
                      <a:pt x="190423" y="1558755"/>
                      <a:pt x="347903" y="1668821"/>
                      <a:pt x="461356" y="1644268"/>
                    </a:cubicBezTo>
                    <a:cubicBezTo>
                      <a:pt x="574809" y="1619715"/>
                      <a:pt x="822036" y="1579075"/>
                      <a:pt x="888076" y="1435988"/>
                    </a:cubicBezTo>
                    <a:cubicBezTo>
                      <a:pt x="954116" y="1292901"/>
                      <a:pt x="865216" y="977941"/>
                      <a:pt x="857596" y="785748"/>
                    </a:cubicBezTo>
                    <a:cubicBezTo>
                      <a:pt x="849976" y="593555"/>
                      <a:pt x="939723" y="377655"/>
                      <a:pt x="842356" y="282828"/>
                    </a:cubicBezTo>
                    <a:cubicBezTo>
                      <a:pt x="744989" y="188001"/>
                      <a:pt x="395316" y="230335"/>
                      <a:pt x="273396" y="216788"/>
                    </a:cubicBezTo>
                    <a:cubicBezTo>
                      <a:pt x="151476" y="203241"/>
                      <a:pt x="154016" y="210015"/>
                      <a:pt x="110836" y="201548"/>
                    </a:cubicBezTo>
                    <a:cubicBezTo>
                      <a:pt x="67656" y="193081"/>
                      <a:pt x="30403" y="191388"/>
                      <a:pt x="14316" y="165988"/>
                    </a:cubicBezTo>
                    <a:cubicBezTo>
                      <a:pt x="-1771" y="140588"/>
                      <a:pt x="-12777" y="41528"/>
                      <a:pt x="29556" y="33908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8545F5A7-5D53-424C-8AA3-78232A31EF1B}"/>
                  </a:ext>
                </a:extLst>
              </p:cNvPr>
              <p:cNvSpPr/>
              <p:nvPr/>
            </p:nvSpPr>
            <p:spPr>
              <a:xfrm>
                <a:off x="5622828" y="2993926"/>
                <a:ext cx="675232" cy="1383673"/>
              </a:xfrm>
              <a:custGeom>
                <a:avLst/>
                <a:gdLst>
                  <a:gd name="connsiteX0" fmla="*/ 412212 w 675232"/>
                  <a:gd name="connsiteY0" fmla="*/ 48994 h 1383673"/>
                  <a:gd name="connsiteX1" fmla="*/ 285212 w 675232"/>
                  <a:gd name="connsiteY1" fmla="*/ 638274 h 1383673"/>
                  <a:gd name="connsiteX2" fmla="*/ 153132 w 675232"/>
                  <a:gd name="connsiteY2" fmla="*/ 1070074 h 1383673"/>
                  <a:gd name="connsiteX3" fmla="*/ 732 w 675232"/>
                  <a:gd name="connsiteY3" fmla="*/ 1379954 h 1383673"/>
                  <a:gd name="connsiteX4" fmla="*/ 219172 w 675232"/>
                  <a:gd name="connsiteY4" fmla="*/ 1197074 h 1383673"/>
                  <a:gd name="connsiteX5" fmla="*/ 503652 w 675232"/>
                  <a:gd name="connsiteY5" fmla="*/ 577314 h 1383673"/>
                  <a:gd name="connsiteX6" fmla="*/ 630652 w 675232"/>
                  <a:gd name="connsiteY6" fmla="*/ 211554 h 1383673"/>
                  <a:gd name="connsiteX7" fmla="*/ 661132 w 675232"/>
                  <a:gd name="connsiteY7" fmla="*/ 54074 h 1383673"/>
                  <a:gd name="connsiteX8" fmla="*/ 412212 w 675232"/>
                  <a:gd name="connsiteY8" fmla="*/ 48994 h 1383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5232" h="1383673">
                    <a:moveTo>
                      <a:pt x="412212" y="48994"/>
                    </a:moveTo>
                    <a:cubicBezTo>
                      <a:pt x="349559" y="146361"/>
                      <a:pt x="328392" y="468094"/>
                      <a:pt x="285212" y="638274"/>
                    </a:cubicBezTo>
                    <a:cubicBezTo>
                      <a:pt x="242032" y="808454"/>
                      <a:pt x="200545" y="946461"/>
                      <a:pt x="153132" y="1070074"/>
                    </a:cubicBezTo>
                    <a:cubicBezTo>
                      <a:pt x="105719" y="1193687"/>
                      <a:pt x="-10275" y="1358787"/>
                      <a:pt x="732" y="1379954"/>
                    </a:cubicBezTo>
                    <a:cubicBezTo>
                      <a:pt x="11739" y="1401121"/>
                      <a:pt x="135352" y="1330847"/>
                      <a:pt x="219172" y="1197074"/>
                    </a:cubicBezTo>
                    <a:cubicBezTo>
                      <a:pt x="302992" y="1063301"/>
                      <a:pt x="435072" y="741567"/>
                      <a:pt x="503652" y="577314"/>
                    </a:cubicBezTo>
                    <a:cubicBezTo>
                      <a:pt x="572232" y="413061"/>
                      <a:pt x="604405" y="298761"/>
                      <a:pt x="630652" y="211554"/>
                    </a:cubicBezTo>
                    <a:cubicBezTo>
                      <a:pt x="656899" y="124347"/>
                      <a:pt x="696692" y="83707"/>
                      <a:pt x="661132" y="54074"/>
                    </a:cubicBezTo>
                    <a:cubicBezTo>
                      <a:pt x="625572" y="24441"/>
                      <a:pt x="474865" y="-48373"/>
                      <a:pt x="412212" y="48994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: 図形 21">
                <a:extLst>
                  <a:ext uri="{FF2B5EF4-FFF2-40B4-BE49-F238E27FC236}">
                    <a16:creationId xmlns:a16="http://schemas.microsoft.com/office/drawing/2014/main" id="{1A6F4126-B71F-401D-9BB4-BAF113037285}"/>
                  </a:ext>
                </a:extLst>
              </p:cNvPr>
              <p:cNvSpPr/>
              <p:nvPr/>
            </p:nvSpPr>
            <p:spPr>
              <a:xfrm>
                <a:off x="4631999" y="2970624"/>
                <a:ext cx="2080950" cy="1637878"/>
              </a:xfrm>
              <a:custGeom>
                <a:avLst/>
                <a:gdLst>
                  <a:gd name="connsiteX0" fmla="*/ 1728161 w 2080950"/>
                  <a:gd name="connsiteY0" fmla="*/ 97696 h 1637878"/>
                  <a:gd name="connsiteX1" fmla="*/ 1692601 w 2080950"/>
                  <a:gd name="connsiteY1" fmla="*/ 681896 h 1637878"/>
                  <a:gd name="connsiteX2" fmla="*/ 1260801 w 2080950"/>
                  <a:gd name="connsiteY2" fmla="*/ 1459136 h 1637878"/>
                  <a:gd name="connsiteX3" fmla="*/ 747721 w 2080950"/>
                  <a:gd name="connsiteY3" fmla="*/ 1606456 h 1637878"/>
                  <a:gd name="connsiteX4" fmla="*/ 6041 w 2080950"/>
                  <a:gd name="connsiteY4" fmla="*/ 1626776 h 1637878"/>
                  <a:gd name="connsiteX5" fmla="*/ 1184601 w 2080950"/>
                  <a:gd name="connsiteY5" fmla="*/ 1469296 h 1637878"/>
                  <a:gd name="connsiteX6" fmla="*/ 1946601 w 2080950"/>
                  <a:gd name="connsiteY6" fmla="*/ 661576 h 1637878"/>
                  <a:gd name="connsiteX7" fmla="*/ 2058361 w 2080950"/>
                  <a:gd name="connsiteY7" fmla="*/ 57056 h 1637878"/>
                  <a:gd name="connsiteX8" fmla="*/ 1728161 w 2080950"/>
                  <a:gd name="connsiteY8" fmla="*/ 97696 h 1637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0950" h="1637878">
                    <a:moveTo>
                      <a:pt x="1728161" y="97696"/>
                    </a:moveTo>
                    <a:cubicBezTo>
                      <a:pt x="1667201" y="201836"/>
                      <a:pt x="1770494" y="454989"/>
                      <a:pt x="1692601" y="681896"/>
                    </a:cubicBezTo>
                    <a:cubicBezTo>
                      <a:pt x="1614708" y="908803"/>
                      <a:pt x="1418281" y="1305043"/>
                      <a:pt x="1260801" y="1459136"/>
                    </a:cubicBezTo>
                    <a:cubicBezTo>
                      <a:pt x="1103321" y="1613229"/>
                      <a:pt x="956848" y="1578516"/>
                      <a:pt x="747721" y="1606456"/>
                    </a:cubicBezTo>
                    <a:cubicBezTo>
                      <a:pt x="538594" y="1634396"/>
                      <a:pt x="-66772" y="1649636"/>
                      <a:pt x="6041" y="1626776"/>
                    </a:cubicBezTo>
                    <a:cubicBezTo>
                      <a:pt x="78854" y="1603916"/>
                      <a:pt x="861174" y="1630163"/>
                      <a:pt x="1184601" y="1469296"/>
                    </a:cubicBezTo>
                    <a:cubicBezTo>
                      <a:pt x="1508028" y="1308429"/>
                      <a:pt x="1800974" y="896949"/>
                      <a:pt x="1946601" y="661576"/>
                    </a:cubicBezTo>
                    <a:cubicBezTo>
                      <a:pt x="2092228" y="426203"/>
                      <a:pt x="2101541" y="152729"/>
                      <a:pt x="2058361" y="57056"/>
                    </a:cubicBezTo>
                    <a:cubicBezTo>
                      <a:pt x="2015181" y="-38617"/>
                      <a:pt x="1789121" y="-6444"/>
                      <a:pt x="1728161" y="97696"/>
                    </a:cubicBezTo>
                    <a:close/>
                  </a:path>
                </a:pathLst>
              </a:custGeom>
              <a:solidFill>
                <a:srgbClr val="FF0000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3343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hidden="1">
            <a:extLst>
              <a:ext uri="{FF2B5EF4-FFF2-40B4-BE49-F238E27FC236}">
                <a16:creationId xmlns:a16="http://schemas.microsoft.com/office/drawing/2014/main" id="{3DB16172-AC3E-4D5B-8EBD-10BE4713D4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62"/>
          <a:stretch/>
        </p:blipFill>
        <p:spPr bwMode="auto">
          <a:xfrm>
            <a:off x="2530273" y="0"/>
            <a:ext cx="65029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8" name="グループ化 197" hidden="1">
            <a:extLst>
              <a:ext uri="{FF2B5EF4-FFF2-40B4-BE49-F238E27FC236}">
                <a16:creationId xmlns:a16="http://schemas.microsoft.com/office/drawing/2014/main" id="{645051AB-0997-4F9E-B9CB-05BB99B6E00B}"/>
              </a:ext>
            </a:extLst>
          </p:cNvPr>
          <p:cNvGrpSpPr/>
          <p:nvPr/>
        </p:nvGrpSpPr>
        <p:grpSpPr>
          <a:xfrm rot="5400000">
            <a:off x="2523743" y="1175362"/>
            <a:ext cx="3837162" cy="2467970"/>
            <a:chOff x="2249468" y="452387"/>
            <a:chExt cx="7817629" cy="5028111"/>
          </a:xfrm>
        </p:grpSpPr>
        <p:sp>
          <p:nvSpPr>
            <p:cNvPr id="199" name="フリーフォーム: 図形 198">
              <a:extLst>
                <a:ext uri="{FF2B5EF4-FFF2-40B4-BE49-F238E27FC236}">
                  <a16:creationId xmlns:a16="http://schemas.microsoft.com/office/drawing/2014/main" id="{DC8B2BC8-1AA9-4B9D-AED9-418DA5460BA5}"/>
                </a:ext>
              </a:extLst>
            </p:cNvPr>
            <p:cNvSpPr/>
            <p:nvPr/>
          </p:nvSpPr>
          <p:spPr>
            <a:xfrm>
              <a:off x="7180446" y="452387"/>
              <a:ext cx="1867301" cy="240632"/>
            </a:xfrm>
            <a:custGeom>
              <a:avLst/>
              <a:gdLst>
                <a:gd name="connsiteX0" fmla="*/ 0 w 1867301"/>
                <a:gd name="connsiteY0" fmla="*/ 0 h 240632"/>
                <a:gd name="connsiteX1" fmla="*/ 1867301 w 1867301"/>
                <a:gd name="connsiteY1" fmla="*/ 240632 h 24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7301" h="240632">
                  <a:moveTo>
                    <a:pt x="0" y="0"/>
                  </a:moveTo>
                  <a:lnTo>
                    <a:pt x="1867301" y="240632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: 図形 199">
              <a:extLst>
                <a:ext uri="{FF2B5EF4-FFF2-40B4-BE49-F238E27FC236}">
                  <a16:creationId xmlns:a16="http://schemas.microsoft.com/office/drawing/2014/main" id="{80A6F7CA-D09B-497A-BCDD-04D9074D4088}"/>
                </a:ext>
              </a:extLst>
            </p:cNvPr>
            <p:cNvSpPr/>
            <p:nvPr/>
          </p:nvSpPr>
          <p:spPr>
            <a:xfrm>
              <a:off x="2249468" y="1428750"/>
              <a:ext cx="429438" cy="3860800"/>
            </a:xfrm>
            <a:custGeom>
              <a:avLst/>
              <a:gdLst>
                <a:gd name="connsiteX0" fmla="*/ 106382 w 429438"/>
                <a:gd name="connsiteY0" fmla="*/ 0 h 3860800"/>
                <a:gd name="connsiteX1" fmla="*/ 119082 w 429438"/>
                <a:gd name="connsiteY1" fmla="*/ 95250 h 3860800"/>
                <a:gd name="connsiteX2" fmla="*/ 100032 w 429438"/>
                <a:gd name="connsiteY2" fmla="*/ 133350 h 3860800"/>
                <a:gd name="connsiteX3" fmla="*/ 11132 w 429438"/>
                <a:gd name="connsiteY3" fmla="*/ 152400 h 3860800"/>
                <a:gd name="connsiteX4" fmla="*/ 4782 w 429438"/>
                <a:gd name="connsiteY4" fmla="*/ 177800 h 3860800"/>
                <a:gd name="connsiteX5" fmla="*/ 42882 w 429438"/>
                <a:gd name="connsiteY5" fmla="*/ 279400 h 3860800"/>
                <a:gd name="connsiteX6" fmla="*/ 144482 w 429438"/>
                <a:gd name="connsiteY6" fmla="*/ 349250 h 3860800"/>
                <a:gd name="connsiteX7" fmla="*/ 150832 w 429438"/>
                <a:gd name="connsiteY7" fmla="*/ 463550 h 3860800"/>
                <a:gd name="connsiteX8" fmla="*/ 157182 w 429438"/>
                <a:gd name="connsiteY8" fmla="*/ 603250 h 3860800"/>
                <a:gd name="connsiteX9" fmla="*/ 188932 w 429438"/>
                <a:gd name="connsiteY9" fmla="*/ 704850 h 3860800"/>
                <a:gd name="connsiteX10" fmla="*/ 201632 w 429438"/>
                <a:gd name="connsiteY10" fmla="*/ 863600 h 3860800"/>
                <a:gd name="connsiteX11" fmla="*/ 246082 w 429438"/>
                <a:gd name="connsiteY11" fmla="*/ 1092200 h 3860800"/>
                <a:gd name="connsiteX12" fmla="*/ 296882 w 429438"/>
                <a:gd name="connsiteY12" fmla="*/ 1308100 h 3860800"/>
                <a:gd name="connsiteX13" fmla="*/ 322282 w 429438"/>
                <a:gd name="connsiteY13" fmla="*/ 1720850 h 3860800"/>
                <a:gd name="connsiteX14" fmla="*/ 347682 w 429438"/>
                <a:gd name="connsiteY14" fmla="*/ 2209800 h 3860800"/>
                <a:gd name="connsiteX15" fmla="*/ 373082 w 429438"/>
                <a:gd name="connsiteY15" fmla="*/ 2806700 h 3860800"/>
                <a:gd name="connsiteX16" fmla="*/ 379432 w 429438"/>
                <a:gd name="connsiteY16" fmla="*/ 2870200 h 3860800"/>
                <a:gd name="connsiteX17" fmla="*/ 423882 w 429438"/>
                <a:gd name="connsiteY17" fmla="*/ 2990850 h 3860800"/>
                <a:gd name="connsiteX18" fmla="*/ 423882 w 429438"/>
                <a:gd name="connsiteY18" fmla="*/ 3105150 h 3860800"/>
                <a:gd name="connsiteX19" fmla="*/ 379432 w 429438"/>
                <a:gd name="connsiteY19" fmla="*/ 3181350 h 3860800"/>
                <a:gd name="connsiteX20" fmla="*/ 354032 w 429438"/>
                <a:gd name="connsiteY20" fmla="*/ 3594100 h 3860800"/>
                <a:gd name="connsiteX21" fmla="*/ 322282 w 429438"/>
                <a:gd name="connsiteY21" fmla="*/ 3721100 h 3860800"/>
                <a:gd name="connsiteX22" fmla="*/ 277832 w 429438"/>
                <a:gd name="connsiteY22" fmla="*/ 3803650 h 3860800"/>
                <a:gd name="connsiteX23" fmla="*/ 233382 w 429438"/>
                <a:gd name="connsiteY23" fmla="*/ 3860800 h 386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29438" h="3860800">
                  <a:moveTo>
                    <a:pt x="106382" y="0"/>
                  </a:moveTo>
                  <a:cubicBezTo>
                    <a:pt x="113261" y="36512"/>
                    <a:pt x="120140" y="73025"/>
                    <a:pt x="119082" y="95250"/>
                  </a:cubicBezTo>
                  <a:cubicBezTo>
                    <a:pt x="118024" y="117475"/>
                    <a:pt x="118024" y="123825"/>
                    <a:pt x="100032" y="133350"/>
                  </a:cubicBezTo>
                  <a:cubicBezTo>
                    <a:pt x="82040" y="142875"/>
                    <a:pt x="11132" y="152400"/>
                    <a:pt x="11132" y="152400"/>
                  </a:cubicBezTo>
                  <a:cubicBezTo>
                    <a:pt x="-4743" y="159808"/>
                    <a:pt x="-510" y="156634"/>
                    <a:pt x="4782" y="177800"/>
                  </a:cubicBezTo>
                  <a:cubicBezTo>
                    <a:pt x="10074" y="198966"/>
                    <a:pt x="19599" y="250825"/>
                    <a:pt x="42882" y="279400"/>
                  </a:cubicBezTo>
                  <a:cubicBezTo>
                    <a:pt x="66165" y="307975"/>
                    <a:pt x="126490" y="318558"/>
                    <a:pt x="144482" y="349250"/>
                  </a:cubicBezTo>
                  <a:cubicBezTo>
                    <a:pt x="162474" y="379942"/>
                    <a:pt x="148715" y="421217"/>
                    <a:pt x="150832" y="463550"/>
                  </a:cubicBezTo>
                  <a:cubicBezTo>
                    <a:pt x="152949" y="505883"/>
                    <a:pt x="150832" y="563033"/>
                    <a:pt x="157182" y="603250"/>
                  </a:cubicBezTo>
                  <a:cubicBezTo>
                    <a:pt x="163532" y="643467"/>
                    <a:pt x="181524" y="661458"/>
                    <a:pt x="188932" y="704850"/>
                  </a:cubicBezTo>
                  <a:cubicBezTo>
                    <a:pt x="196340" y="748242"/>
                    <a:pt x="192107" y="799042"/>
                    <a:pt x="201632" y="863600"/>
                  </a:cubicBezTo>
                  <a:cubicBezTo>
                    <a:pt x="211157" y="928158"/>
                    <a:pt x="230207" y="1018117"/>
                    <a:pt x="246082" y="1092200"/>
                  </a:cubicBezTo>
                  <a:cubicBezTo>
                    <a:pt x="261957" y="1166283"/>
                    <a:pt x="284182" y="1203325"/>
                    <a:pt x="296882" y="1308100"/>
                  </a:cubicBezTo>
                  <a:cubicBezTo>
                    <a:pt x="309582" y="1412875"/>
                    <a:pt x="313815" y="1570567"/>
                    <a:pt x="322282" y="1720850"/>
                  </a:cubicBezTo>
                  <a:cubicBezTo>
                    <a:pt x="330749" y="1871133"/>
                    <a:pt x="339215" y="2028825"/>
                    <a:pt x="347682" y="2209800"/>
                  </a:cubicBezTo>
                  <a:cubicBezTo>
                    <a:pt x="356149" y="2390775"/>
                    <a:pt x="367790" y="2696633"/>
                    <a:pt x="373082" y="2806700"/>
                  </a:cubicBezTo>
                  <a:cubicBezTo>
                    <a:pt x="378374" y="2916767"/>
                    <a:pt x="370965" y="2839508"/>
                    <a:pt x="379432" y="2870200"/>
                  </a:cubicBezTo>
                  <a:cubicBezTo>
                    <a:pt x="387899" y="2900892"/>
                    <a:pt x="416474" y="2951692"/>
                    <a:pt x="423882" y="2990850"/>
                  </a:cubicBezTo>
                  <a:cubicBezTo>
                    <a:pt x="431290" y="3030008"/>
                    <a:pt x="431290" y="3073400"/>
                    <a:pt x="423882" y="3105150"/>
                  </a:cubicBezTo>
                  <a:cubicBezTo>
                    <a:pt x="416474" y="3136900"/>
                    <a:pt x="391074" y="3099858"/>
                    <a:pt x="379432" y="3181350"/>
                  </a:cubicBezTo>
                  <a:cubicBezTo>
                    <a:pt x="367790" y="3262842"/>
                    <a:pt x="363557" y="3504142"/>
                    <a:pt x="354032" y="3594100"/>
                  </a:cubicBezTo>
                  <a:cubicBezTo>
                    <a:pt x="344507" y="3684058"/>
                    <a:pt x="334982" y="3686175"/>
                    <a:pt x="322282" y="3721100"/>
                  </a:cubicBezTo>
                  <a:cubicBezTo>
                    <a:pt x="309582" y="3756025"/>
                    <a:pt x="292649" y="3780367"/>
                    <a:pt x="277832" y="3803650"/>
                  </a:cubicBezTo>
                  <a:cubicBezTo>
                    <a:pt x="263015" y="3826933"/>
                    <a:pt x="248198" y="3843866"/>
                    <a:pt x="233382" y="3860800"/>
                  </a:cubicBezTo>
                </a:path>
              </a:pathLst>
            </a:custGeom>
            <a:noFill/>
            <a:ln w="22225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: 図形 200">
              <a:extLst>
                <a:ext uri="{FF2B5EF4-FFF2-40B4-BE49-F238E27FC236}">
                  <a16:creationId xmlns:a16="http://schemas.microsoft.com/office/drawing/2014/main" id="{E5E7E9CC-DF74-4FF5-8806-DC66CC41D5E2}"/>
                </a:ext>
              </a:extLst>
            </p:cNvPr>
            <p:cNvSpPr/>
            <p:nvPr/>
          </p:nvSpPr>
          <p:spPr>
            <a:xfrm>
              <a:off x="2374900" y="1395934"/>
              <a:ext cx="2099481" cy="3552544"/>
            </a:xfrm>
            <a:custGeom>
              <a:avLst/>
              <a:gdLst>
                <a:gd name="connsiteX0" fmla="*/ 0 w 2099481"/>
                <a:gd name="connsiteY0" fmla="*/ 26466 h 3552544"/>
                <a:gd name="connsiteX1" fmla="*/ 88900 w 2099481"/>
                <a:gd name="connsiteY1" fmla="*/ 1066 h 3552544"/>
                <a:gd name="connsiteX2" fmla="*/ 139700 w 2099481"/>
                <a:gd name="connsiteY2" fmla="*/ 58216 h 3552544"/>
                <a:gd name="connsiteX3" fmla="*/ 247650 w 2099481"/>
                <a:gd name="connsiteY3" fmla="*/ 216966 h 3552544"/>
                <a:gd name="connsiteX4" fmla="*/ 400050 w 2099481"/>
                <a:gd name="connsiteY4" fmla="*/ 312216 h 3552544"/>
                <a:gd name="connsiteX5" fmla="*/ 863600 w 2099481"/>
                <a:gd name="connsiteY5" fmla="*/ 432866 h 3552544"/>
                <a:gd name="connsiteX6" fmla="*/ 1219200 w 2099481"/>
                <a:gd name="connsiteY6" fmla="*/ 547166 h 3552544"/>
                <a:gd name="connsiteX7" fmla="*/ 1631950 w 2099481"/>
                <a:gd name="connsiteY7" fmla="*/ 712266 h 3552544"/>
                <a:gd name="connsiteX8" fmla="*/ 1739900 w 2099481"/>
                <a:gd name="connsiteY8" fmla="*/ 813866 h 3552544"/>
                <a:gd name="connsiteX9" fmla="*/ 1905000 w 2099481"/>
                <a:gd name="connsiteY9" fmla="*/ 1353616 h 3552544"/>
                <a:gd name="connsiteX10" fmla="*/ 2012950 w 2099481"/>
                <a:gd name="connsiteY10" fmla="*/ 1683816 h 3552544"/>
                <a:gd name="connsiteX11" fmla="*/ 2032000 w 2099481"/>
                <a:gd name="connsiteY11" fmla="*/ 1848916 h 3552544"/>
                <a:gd name="connsiteX12" fmla="*/ 2032000 w 2099481"/>
                <a:gd name="connsiteY12" fmla="*/ 1912416 h 3552544"/>
                <a:gd name="connsiteX13" fmla="*/ 2082800 w 2099481"/>
                <a:gd name="connsiteY13" fmla="*/ 2128316 h 3552544"/>
                <a:gd name="connsiteX14" fmla="*/ 2095500 w 2099481"/>
                <a:gd name="connsiteY14" fmla="*/ 2356916 h 3552544"/>
                <a:gd name="connsiteX15" fmla="*/ 2019300 w 2099481"/>
                <a:gd name="connsiteY15" fmla="*/ 2560116 h 3552544"/>
                <a:gd name="connsiteX16" fmla="*/ 1879600 w 2099481"/>
                <a:gd name="connsiteY16" fmla="*/ 2871266 h 3552544"/>
                <a:gd name="connsiteX17" fmla="*/ 1733550 w 2099481"/>
                <a:gd name="connsiteY17" fmla="*/ 2979216 h 3552544"/>
                <a:gd name="connsiteX18" fmla="*/ 1524000 w 2099481"/>
                <a:gd name="connsiteY18" fmla="*/ 3201466 h 3552544"/>
                <a:gd name="connsiteX19" fmla="*/ 1225550 w 2099481"/>
                <a:gd name="connsiteY19" fmla="*/ 3366566 h 3552544"/>
                <a:gd name="connsiteX20" fmla="*/ 927100 w 2099481"/>
                <a:gd name="connsiteY20" fmla="*/ 3474516 h 3552544"/>
                <a:gd name="connsiteX21" fmla="*/ 685800 w 2099481"/>
                <a:gd name="connsiteY21" fmla="*/ 3506266 h 3552544"/>
                <a:gd name="connsiteX22" fmla="*/ 609600 w 2099481"/>
                <a:gd name="connsiteY22" fmla="*/ 3538016 h 3552544"/>
                <a:gd name="connsiteX23" fmla="*/ 469900 w 2099481"/>
                <a:gd name="connsiteY23" fmla="*/ 3550716 h 3552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9481" h="3552544">
                  <a:moveTo>
                    <a:pt x="0" y="26466"/>
                  </a:moveTo>
                  <a:cubicBezTo>
                    <a:pt x="32808" y="11120"/>
                    <a:pt x="65617" y="-4226"/>
                    <a:pt x="88900" y="1066"/>
                  </a:cubicBezTo>
                  <a:cubicBezTo>
                    <a:pt x="112183" y="6358"/>
                    <a:pt x="113242" y="22233"/>
                    <a:pt x="139700" y="58216"/>
                  </a:cubicBezTo>
                  <a:cubicBezTo>
                    <a:pt x="166158" y="94199"/>
                    <a:pt x="204258" y="174633"/>
                    <a:pt x="247650" y="216966"/>
                  </a:cubicBezTo>
                  <a:cubicBezTo>
                    <a:pt x="291042" y="259299"/>
                    <a:pt x="297392" y="276233"/>
                    <a:pt x="400050" y="312216"/>
                  </a:cubicBezTo>
                  <a:cubicBezTo>
                    <a:pt x="502708" y="348199"/>
                    <a:pt x="727075" y="393708"/>
                    <a:pt x="863600" y="432866"/>
                  </a:cubicBezTo>
                  <a:cubicBezTo>
                    <a:pt x="1000125" y="472024"/>
                    <a:pt x="1091142" y="500599"/>
                    <a:pt x="1219200" y="547166"/>
                  </a:cubicBezTo>
                  <a:cubicBezTo>
                    <a:pt x="1347258" y="593733"/>
                    <a:pt x="1545167" y="667816"/>
                    <a:pt x="1631950" y="712266"/>
                  </a:cubicBezTo>
                  <a:cubicBezTo>
                    <a:pt x="1718733" y="756716"/>
                    <a:pt x="1694392" y="706974"/>
                    <a:pt x="1739900" y="813866"/>
                  </a:cubicBezTo>
                  <a:cubicBezTo>
                    <a:pt x="1785408" y="920758"/>
                    <a:pt x="1859492" y="1208624"/>
                    <a:pt x="1905000" y="1353616"/>
                  </a:cubicBezTo>
                  <a:cubicBezTo>
                    <a:pt x="1950508" y="1498608"/>
                    <a:pt x="1991783" y="1601266"/>
                    <a:pt x="2012950" y="1683816"/>
                  </a:cubicBezTo>
                  <a:cubicBezTo>
                    <a:pt x="2034117" y="1766366"/>
                    <a:pt x="2028825" y="1810816"/>
                    <a:pt x="2032000" y="1848916"/>
                  </a:cubicBezTo>
                  <a:cubicBezTo>
                    <a:pt x="2035175" y="1887016"/>
                    <a:pt x="2023533" y="1865849"/>
                    <a:pt x="2032000" y="1912416"/>
                  </a:cubicBezTo>
                  <a:cubicBezTo>
                    <a:pt x="2040467" y="1958983"/>
                    <a:pt x="2072217" y="2054233"/>
                    <a:pt x="2082800" y="2128316"/>
                  </a:cubicBezTo>
                  <a:cubicBezTo>
                    <a:pt x="2093383" y="2202399"/>
                    <a:pt x="2106083" y="2284949"/>
                    <a:pt x="2095500" y="2356916"/>
                  </a:cubicBezTo>
                  <a:cubicBezTo>
                    <a:pt x="2084917" y="2428883"/>
                    <a:pt x="2055283" y="2474391"/>
                    <a:pt x="2019300" y="2560116"/>
                  </a:cubicBezTo>
                  <a:cubicBezTo>
                    <a:pt x="1983317" y="2645841"/>
                    <a:pt x="1927225" y="2801416"/>
                    <a:pt x="1879600" y="2871266"/>
                  </a:cubicBezTo>
                  <a:cubicBezTo>
                    <a:pt x="1831975" y="2941116"/>
                    <a:pt x="1792817" y="2924183"/>
                    <a:pt x="1733550" y="2979216"/>
                  </a:cubicBezTo>
                  <a:cubicBezTo>
                    <a:pt x="1674283" y="3034249"/>
                    <a:pt x="1608667" y="3136908"/>
                    <a:pt x="1524000" y="3201466"/>
                  </a:cubicBezTo>
                  <a:cubicBezTo>
                    <a:pt x="1439333" y="3266024"/>
                    <a:pt x="1325033" y="3321058"/>
                    <a:pt x="1225550" y="3366566"/>
                  </a:cubicBezTo>
                  <a:cubicBezTo>
                    <a:pt x="1126067" y="3412074"/>
                    <a:pt x="1017058" y="3451233"/>
                    <a:pt x="927100" y="3474516"/>
                  </a:cubicBezTo>
                  <a:cubicBezTo>
                    <a:pt x="837142" y="3497799"/>
                    <a:pt x="738717" y="3495683"/>
                    <a:pt x="685800" y="3506266"/>
                  </a:cubicBezTo>
                  <a:cubicBezTo>
                    <a:pt x="632883" y="3516849"/>
                    <a:pt x="645583" y="3530608"/>
                    <a:pt x="609600" y="3538016"/>
                  </a:cubicBezTo>
                  <a:cubicBezTo>
                    <a:pt x="573617" y="3545424"/>
                    <a:pt x="501650" y="3557066"/>
                    <a:pt x="469900" y="3550716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: 図形 201">
              <a:extLst>
                <a:ext uri="{FF2B5EF4-FFF2-40B4-BE49-F238E27FC236}">
                  <a16:creationId xmlns:a16="http://schemas.microsoft.com/office/drawing/2014/main" id="{1606C53C-3538-4A8A-9D36-3C5BCF10B7AB}"/>
                </a:ext>
              </a:extLst>
            </p:cNvPr>
            <p:cNvSpPr/>
            <p:nvPr/>
          </p:nvSpPr>
          <p:spPr>
            <a:xfrm>
              <a:off x="2508250" y="4965700"/>
              <a:ext cx="339728" cy="514798"/>
            </a:xfrm>
            <a:custGeom>
              <a:avLst/>
              <a:gdLst>
                <a:gd name="connsiteX0" fmla="*/ 298450 w 339728"/>
                <a:gd name="connsiteY0" fmla="*/ 0 h 514798"/>
                <a:gd name="connsiteX1" fmla="*/ 304800 w 339728"/>
                <a:gd name="connsiteY1" fmla="*/ 57150 h 514798"/>
                <a:gd name="connsiteX2" fmla="*/ 298450 w 339728"/>
                <a:gd name="connsiteY2" fmla="*/ 266700 h 514798"/>
                <a:gd name="connsiteX3" fmla="*/ 304800 w 339728"/>
                <a:gd name="connsiteY3" fmla="*/ 279400 h 514798"/>
                <a:gd name="connsiteX4" fmla="*/ 323850 w 339728"/>
                <a:gd name="connsiteY4" fmla="*/ 317500 h 514798"/>
                <a:gd name="connsiteX5" fmla="*/ 330200 w 339728"/>
                <a:gd name="connsiteY5" fmla="*/ 374650 h 514798"/>
                <a:gd name="connsiteX6" fmla="*/ 330200 w 339728"/>
                <a:gd name="connsiteY6" fmla="*/ 381000 h 514798"/>
                <a:gd name="connsiteX7" fmla="*/ 336550 w 339728"/>
                <a:gd name="connsiteY7" fmla="*/ 463550 h 514798"/>
                <a:gd name="connsiteX8" fmla="*/ 273050 w 339728"/>
                <a:gd name="connsiteY8" fmla="*/ 508000 h 514798"/>
                <a:gd name="connsiteX9" fmla="*/ 215900 w 339728"/>
                <a:gd name="connsiteY9" fmla="*/ 508000 h 514798"/>
                <a:gd name="connsiteX10" fmla="*/ 133350 w 339728"/>
                <a:gd name="connsiteY10" fmla="*/ 444500 h 514798"/>
                <a:gd name="connsiteX11" fmla="*/ 0 w 339728"/>
                <a:gd name="connsiteY11" fmla="*/ 342900 h 514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728" h="514798">
                  <a:moveTo>
                    <a:pt x="298450" y="0"/>
                  </a:moveTo>
                  <a:cubicBezTo>
                    <a:pt x="301625" y="6350"/>
                    <a:pt x="304800" y="12700"/>
                    <a:pt x="304800" y="57150"/>
                  </a:cubicBezTo>
                  <a:cubicBezTo>
                    <a:pt x="304800" y="101600"/>
                    <a:pt x="298450" y="229658"/>
                    <a:pt x="298450" y="266700"/>
                  </a:cubicBezTo>
                  <a:cubicBezTo>
                    <a:pt x="298450" y="303742"/>
                    <a:pt x="304800" y="279400"/>
                    <a:pt x="304800" y="279400"/>
                  </a:cubicBezTo>
                  <a:cubicBezTo>
                    <a:pt x="309033" y="287867"/>
                    <a:pt x="319617" y="301625"/>
                    <a:pt x="323850" y="317500"/>
                  </a:cubicBezTo>
                  <a:cubicBezTo>
                    <a:pt x="328083" y="333375"/>
                    <a:pt x="330200" y="374650"/>
                    <a:pt x="330200" y="374650"/>
                  </a:cubicBezTo>
                  <a:cubicBezTo>
                    <a:pt x="331258" y="385233"/>
                    <a:pt x="329142" y="366183"/>
                    <a:pt x="330200" y="381000"/>
                  </a:cubicBezTo>
                  <a:cubicBezTo>
                    <a:pt x="331258" y="395817"/>
                    <a:pt x="346075" y="442383"/>
                    <a:pt x="336550" y="463550"/>
                  </a:cubicBezTo>
                  <a:cubicBezTo>
                    <a:pt x="327025" y="484717"/>
                    <a:pt x="293158" y="500592"/>
                    <a:pt x="273050" y="508000"/>
                  </a:cubicBezTo>
                  <a:cubicBezTo>
                    <a:pt x="252942" y="515408"/>
                    <a:pt x="239183" y="518583"/>
                    <a:pt x="215900" y="508000"/>
                  </a:cubicBezTo>
                  <a:cubicBezTo>
                    <a:pt x="192617" y="497417"/>
                    <a:pt x="133350" y="444500"/>
                    <a:pt x="133350" y="444500"/>
                  </a:cubicBezTo>
                  <a:lnTo>
                    <a:pt x="0" y="342900"/>
                  </a:ln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: 図形 202">
              <a:extLst>
                <a:ext uri="{FF2B5EF4-FFF2-40B4-BE49-F238E27FC236}">
                  <a16:creationId xmlns:a16="http://schemas.microsoft.com/office/drawing/2014/main" id="{43086CE3-99C2-411B-A6F0-6C03642FD9B8}"/>
                </a:ext>
              </a:extLst>
            </p:cNvPr>
            <p:cNvSpPr/>
            <p:nvPr/>
          </p:nvSpPr>
          <p:spPr>
            <a:xfrm>
              <a:off x="2622550" y="1898650"/>
              <a:ext cx="190500" cy="2908300"/>
            </a:xfrm>
            <a:custGeom>
              <a:avLst/>
              <a:gdLst>
                <a:gd name="connsiteX0" fmla="*/ 0 w 190500"/>
                <a:gd name="connsiteY0" fmla="*/ 0 h 2908300"/>
                <a:gd name="connsiteX1" fmla="*/ 6350 w 190500"/>
                <a:gd name="connsiteY1" fmla="*/ 196850 h 2908300"/>
                <a:gd name="connsiteX2" fmla="*/ 25400 w 190500"/>
                <a:gd name="connsiteY2" fmla="*/ 323850 h 2908300"/>
                <a:gd name="connsiteX3" fmla="*/ 19050 w 190500"/>
                <a:gd name="connsiteY3" fmla="*/ 831850 h 2908300"/>
                <a:gd name="connsiteX4" fmla="*/ 31750 w 190500"/>
                <a:gd name="connsiteY4" fmla="*/ 971550 h 2908300"/>
                <a:gd name="connsiteX5" fmla="*/ 69850 w 190500"/>
                <a:gd name="connsiteY5" fmla="*/ 1257300 h 2908300"/>
                <a:gd name="connsiteX6" fmla="*/ 107950 w 190500"/>
                <a:gd name="connsiteY6" fmla="*/ 1619250 h 2908300"/>
                <a:gd name="connsiteX7" fmla="*/ 127000 w 190500"/>
                <a:gd name="connsiteY7" fmla="*/ 1771650 h 2908300"/>
                <a:gd name="connsiteX8" fmla="*/ 158750 w 190500"/>
                <a:gd name="connsiteY8" fmla="*/ 2197100 h 2908300"/>
                <a:gd name="connsiteX9" fmla="*/ 190500 w 190500"/>
                <a:gd name="connsiteY9" fmla="*/ 2559050 h 2908300"/>
                <a:gd name="connsiteX10" fmla="*/ 158750 w 190500"/>
                <a:gd name="connsiteY10" fmla="*/ 2679700 h 2908300"/>
                <a:gd name="connsiteX11" fmla="*/ 184150 w 190500"/>
                <a:gd name="connsiteY11" fmla="*/ 2908300 h 290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500" h="2908300">
                  <a:moveTo>
                    <a:pt x="0" y="0"/>
                  </a:moveTo>
                  <a:cubicBezTo>
                    <a:pt x="1058" y="71437"/>
                    <a:pt x="2117" y="142875"/>
                    <a:pt x="6350" y="196850"/>
                  </a:cubicBezTo>
                  <a:cubicBezTo>
                    <a:pt x="10583" y="250825"/>
                    <a:pt x="23283" y="218017"/>
                    <a:pt x="25400" y="323850"/>
                  </a:cubicBezTo>
                  <a:cubicBezTo>
                    <a:pt x="27517" y="429683"/>
                    <a:pt x="17992" y="723900"/>
                    <a:pt x="19050" y="831850"/>
                  </a:cubicBezTo>
                  <a:cubicBezTo>
                    <a:pt x="20108" y="939800"/>
                    <a:pt x="23283" y="900642"/>
                    <a:pt x="31750" y="971550"/>
                  </a:cubicBezTo>
                  <a:cubicBezTo>
                    <a:pt x="40217" y="1042458"/>
                    <a:pt x="57150" y="1149350"/>
                    <a:pt x="69850" y="1257300"/>
                  </a:cubicBezTo>
                  <a:cubicBezTo>
                    <a:pt x="82550" y="1365250"/>
                    <a:pt x="98425" y="1533525"/>
                    <a:pt x="107950" y="1619250"/>
                  </a:cubicBezTo>
                  <a:cubicBezTo>
                    <a:pt x="117475" y="1704975"/>
                    <a:pt x="118533" y="1675342"/>
                    <a:pt x="127000" y="1771650"/>
                  </a:cubicBezTo>
                  <a:cubicBezTo>
                    <a:pt x="135467" y="1867958"/>
                    <a:pt x="148167" y="2065867"/>
                    <a:pt x="158750" y="2197100"/>
                  </a:cubicBezTo>
                  <a:cubicBezTo>
                    <a:pt x="169333" y="2328333"/>
                    <a:pt x="190500" y="2478617"/>
                    <a:pt x="190500" y="2559050"/>
                  </a:cubicBezTo>
                  <a:cubicBezTo>
                    <a:pt x="190500" y="2639483"/>
                    <a:pt x="159808" y="2621492"/>
                    <a:pt x="158750" y="2679700"/>
                  </a:cubicBezTo>
                  <a:cubicBezTo>
                    <a:pt x="157692" y="2737908"/>
                    <a:pt x="170921" y="2823104"/>
                    <a:pt x="184150" y="290830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: 図形 203">
              <a:extLst>
                <a:ext uri="{FF2B5EF4-FFF2-40B4-BE49-F238E27FC236}">
                  <a16:creationId xmlns:a16="http://schemas.microsoft.com/office/drawing/2014/main" id="{09FEAD0F-33A2-4F47-9EA5-F0683C22D506}"/>
                </a:ext>
              </a:extLst>
            </p:cNvPr>
            <p:cNvSpPr/>
            <p:nvPr/>
          </p:nvSpPr>
          <p:spPr>
            <a:xfrm>
              <a:off x="2628900" y="1898650"/>
              <a:ext cx="1621915" cy="2393950"/>
            </a:xfrm>
            <a:custGeom>
              <a:avLst/>
              <a:gdLst>
                <a:gd name="connsiteX0" fmla="*/ 0 w 1621915"/>
                <a:gd name="connsiteY0" fmla="*/ 0 h 2393950"/>
                <a:gd name="connsiteX1" fmla="*/ 82550 w 1621915"/>
                <a:gd name="connsiteY1" fmla="*/ 25400 h 2393950"/>
                <a:gd name="connsiteX2" fmla="*/ 209550 w 1621915"/>
                <a:gd name="connsiteY2" fmla="*/ 12700 h 2393950"/>
                <a:gd name="connsiteX3" fmla="*/ 349250 w 1621915"/>
                <a:gd name="connsiteY3" fmla="*/ 44450 h 2393950"/>
                <a:gd name="connsiteX4" fmla="*/ 857250 w 1621915"/>
                <a:gd name="connsiteY4" fmla="*/ 165100 h 2393950"/>
                <a:gd name="connsiteX5" fmla="*/ 1073150 w 1621915"/>
                <a:gd name="connsiteY5" fmla="*/ 241300 h 2393950"/>
                <a:gd name="connsiteX6" fmla="*/ 1225550 w 1621915"/>
                <a:gd name="connsiteY6" fmla="*/ 374650 h 2393950"/>
                <a:gd name="connsiteX7" fmla="*/ 1403350 w 1621915"/>
                <a:gd name="connsiteY7" fmla="*/ 552450 h 2393950"/>
                <a:gd name="connsiteX8" fmla="*/ 1555750 w 1621915"/>
                <a:gd name="connsiteY8" fmla="*/ 984250 h 2393950"/>
                <a:gd name="connsiteX9" fmla="*/ 1619250 w 1621915"/>
                <a:gd name="connsiteY9" fmla="*/ 1123950 h 2393950"/>
                <a:gd name="connsiteX10" fmla="*/ 1606550 w 1621915"/>
                <a:gd name="connsiteY10" fmla="*/ 1193800 h 2393950"/>
                <a:gd name="connsiteX11" fmla="*/ 1574800 w 1621915"/>
                <a:gd name="connsiteY11" fmla="*/ 1333500 h 2393950"/>
                <a:gd name="connsiteX12" fmla="*/ 1606550 w 1621915"/>
                <a:gd name="connsiteY12" fmla="*/ 1428750 h 2393950"/>
                <a:gd name="connsiteX13" fmla="*/ 1606550 w 1621915"/>
                <a:gd name="connsiteY13" fmla="*/ 1866900 h 2393950"/>
                <a:gd name="connsiteX14" fmla="*/ 1524000 w 1621915"/>
                <a:gd name="connsiteY14" fmla="*/ 2190750 h 2393950"/>
                <a:gd name="connsiteX15" fmla="*/ 1428750 w 1621915"/>
                <a:gd name="connsiteY15" fmla="*/ 2393950 h 239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21915" h="2393950">
                  <a:moveTo>
                    <a:pt x="0" y="0"/>
                  </a:moveTo>
                  <a:cubicBezTo>
                    <a:pt x="23812" y="11641"/>
                    <a:pt x="47625" y="23283"/>
                    <a:pt x="82550" y="25400"/>
                  </a:cubicBezTo>
                  <a:cubicBezTo>
                    <a:pt x="117475" y="27517"/>
                    <a:pt x="165100" y="9525"/>
                    <a:pt x="209550" y="12700"/>
                  </a:cubicBezTo>
                  <a:cubicBezTo>
                    <a:pt x="254000" y="15875"/>
                    <a:pt x="349250" y="44450"/>
                    <a:pt x="349250" y="44450"/>
                  </a:cubicBezTo>
                  <a:cubicBezTo>
                    <a:pt x="457200" y="69850"/>
                    <a:pt x="736600" y="132292"/>
                    <a:pt x="857250" y="165100"/>
                  </a:cubicBezTo>
                  <a:cubicBezTo>
                    <a:pt x="977900" y="197908"/>
                    <a:pt x="1011767" y="206375"/>
                    <a:pt x="1073150" y="241300"/>
                  </a:cubicBezTo>
                  <a:cubicBezTo>
                    <a:pt x="1134533" y="276225"/>
                    <a:pt x="1170517" y="322792"/>
                    <a:pt x="1225550" y="374650"/>
                  </a:cubicBezTo>
                  <a:cubicBezTo>
                    <a:pt x="1280583" y="426508"/>
                    <a:pt x="1348317" y="450850"/>
                    <a:pt x="1403350" y="552450"/>
                  </a:cubicBezTo>
                  <a:cubicBezTo>
                    <a:pt x="1458383" y="654050"/>
                    <a:pt x="1519767" y="889000"/>
                    <a:pt x="1555750" y="984250"/>
                  </a:cubicBezTo>
                  <a:cubicBezTo>
                    <a:pt x="1591733" y="1079500"/>
                    <a:pt x="1610783" y="1089025"/>
                    <a:pt x="1619250" y="1123950"/>
                  </a:cubicBezTo>
                  <a:cubicBezTo>
                    <a:pt x="1627717" y="1158875"/>
                    <a:pt x="1613958" y="1158875"/>
                    <a:pt x="1606550" y="1193800"/>
                  </a:cubicBezTo>
                  <a:cubicBezTo>
                    <a:pt x="1599142" y="1228725"/>
                    <a:pt x="1574800" y="1294342"/>
                    <a:pt x="1574800" y="1333500"/>
                  </a:cubicBezTo>
                  <a:cubicBezTo>
                    <a:pt x="1574800" y="1372658"/>
                    <a:pt x="1601258" y="1339850"/>
                    <a:pt x="1606550" y="1428750"/>
                  </a:cubicBezTo>
                  <a:cubicBezTo>
                    <a:pt x="1611842" y="1517650"/>
                    <a:pt x="1620308" y="1739900"/>
                    <a:pt x="1606550" y="1866900"/>
                  </a:cubicBezTo>
                  <a:cubicBezTo>
                    <a:pt x="1592792" y="1993900"/>
                    <a:pt x="1553633" y="2102908"/>
                    <a:pt x="1524000" y="2190750"/>
                  </a:cubicBezTo>
                  <a:cubicBezTo>
                    <a:pt x="1494367" y="2278592"/>
                    <a:pt x="1461558" y="2336271"/>
                    <a:pt x="1428750" y="239395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: 図形 204">
              <a:extLst>
                <a:ext uri="{FF2B5EF4-FFF2-40B4-BE49-F238E27FC236}">
                  <a16:creationId xmlns:a16="http://schemas.microsoft.com/office/drawing/2014/main" id="{751FB134-3A3F-4515-9426-F11F2CE266B2}"/>
                </a:ext>
              </a:extLst>
            </p:cNvPr>
            <p:cNvSpPr/>
            <p:nvPr/>
          </p:nvSpPr>
          <p:spPr>
            <a:xfrm>
              <a:off x="2816804" y="4273550"/>
              <a:ext cx="1234496" cy="597224"/>
            </a:xfrm>
            <a:custGeom>
              <a:avLst/>
              <a:gdLst>
                <a:gd name="connsiteX0" fmla="*/ 1234496 w 1234496"/>
                <a:gd name="connsiteY0" fmla="*/ 0 h 597224"/>
                <a:gd name="connsiteX1" fmla="*/ 1069396 w 1234496"/>
                <a:gd name="connsiteY1" fmla="*/ 171450 h 597224"/>
                <a:gd name="connsiteX2" fmla="*/ 561396 w 1234496"/>
                <a:gd name="connsiteY2" fmla="*/ 406400 h 597224"/>
                <a:gd name="connsiteX3" fmla="*/ 161346 w 1234496"/>
                <a:gd name="connsiteY3" fmla="*/ 539750 h 597224"/>
                <a:gd name="connsiteX4" fmla="*/ 21646 w 1234496"/>
                <a:gd name="connsiteY4" fmla="*/ 596900 h 597224"/>
                <a:gd name="connsiteX5" fmla="*/ 2596 w 1234496"/>
                <a:gd name="connsiteY5" fmla="*/ 558800 h 5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4496" h="597224">
                  <a:moveTo>
                    <a:pt x="1234496" y="0"/>
                  </a:moveTo>
                  <a:cubicBezTo>
                    <a:pt x="1208037" y="51858"/>
                    <a:pt x="1181579" y="103717"/>
                    <a:pt x="1069396" y="171450"/>
                  </a:cubicBezTo>
                  <a:cubicBezTo>
                    <a:pt x="957213" y="239183"/>
                    <a:pt x="712738" y="345017"/>
                    <a:pt x="561396" y="406400"/>
                  </a:cubicBezTo>
                  <a:cubicBezTo>
                    <a:pt x="410054" y="467783"/>
                    <a:pt x="251304" y="508000"/>
                    <a:pt x="161346" y="539750"/>
                  </a:cubicBezTo>
                  <a:cubicBezTo>
                    <a:pt x="71388" y="571500"/>
                    <a:pt x="48104" y="593725"/>
                    <a:pt x="21646" y="596900"/>
                  </a:cubicBezTo>
                  <a:cubicBezTo>
                    <a:pt x="-4812" y="600075"/>
                    <a:pt x="-1108" y="579437"/>
                    <a:pt x="2596" y="55880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: 図形 205">
              <a:extLst>
                <a:ext uri="{FF2B5EF4-FFF2-40B4-BE49-F238E27FC236}">
                  <a16:creationId xmlns:a16="http://schemas.microsoft.com/office/drawing/2014/main" id="{9841A371-BFF3-46A7-84E7-E4A17DC1D4D2}"/>
                </a:ext>
              </a:extLst>
            </p:cNvPr>
            <p:cNvSpPr/>
            <p:nvPr/>
          </p:nvSpPr>
          <p:spPr>
            <a:xfrm>
              <a:off x="3236290" y="3142778"/>
              <a:ext cx="357832" cy="289502"/>
            </a:xfrm>
            <a:custGeom>
              <a:avLst/>
              <a:gdLst>
                <a:gd name="connsiteX0" fmla="*/ 40310 w 357832"/>
                <a:gd name="connsiteY0" fmla="*/ 70322 h 289502"/>
                <a:gd name="connsiteX1" fmla="*/ 8560 w 357832"/>
                <a:gd name="connsiteY1" fmla="*/ 210022 h 289502"/>
                <a:gd name="connsiteX2" fmla="*/ 122860 w 357832"/>
                <a:gd name="connsiteY2" fmla="*/ 286222 h 289502"/>
                <a:gd name="connsiteX3" fmla="*/ 230810 w 357832"/>
                <a:gd name="connsiteY3" fmla="*/ 267172 h 289502"/>
                <a:gd name="connsiteX4" fmla="*/ 300660 w 357832"/>
                <a:gd name="connsiteY4" fmla="*/ 190972 h 289502"/>
                <a:gd name="connsiteX5" fmla="*/ 357810 w 357832"/>
                <a:gd name="connsiteY5" fmla="*/ 95722 h 289502"/>
                <a:gd name="connsiteX6" fmla="*/ 294310 w 357832"/>
                <a:gd name="connsiteY6" fmla="*/ 472 h 289502"/>
                <a:gd name="connsiteX7" fmla="*/ 40310 w 357832"/>
                <a:gd name="connsiteY7" fmla="*/ 70322 h 28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832" h="289502">
                  <a:moveTo>
                    <a:pt x="40310" y="70322"/>
                  </a:moveTo>
                  <a:cubicBezTo>
                    <a:pt x="-7315" y="105247"/>
                    <a:pt x="-5198" y="174039"/>
                    <a:pt x="8560" y="210022"/>
                  </a:cubicBezTo>
                  <a:cubicBezTo>
                    <a:pt x="22318" y="246005"/>
                    <a:pt x="85818" y="276697"/>
                    <a:pt x="122860" y="286222"/>
                  </a:cubicBezTo>
                  <a:cubicBezTo>
                    <a:pt x="159902" y="295747"/>
                    <a:pt x="201177" y="283047"/>
                    <a:pt x="230810" y="267172"/>
                  </a:cubicBezTo>
                  <a:cubicBezTo>
                    <a:pt x="260443" y="251297"/>
                    <a:pt x="279493" y="219547"/>
                    <a:pt x="300660" y="190972"/>
                  </a:cubicBezTo>
                  <a:cubicBezTo>
                    <a:pt x="321827" y="162397"/>
                    <a:pt x="358868" y="127472"/>
                    <a:pt x="357810" y="95722"/>
                  </a:cubicBezTo>
                  <a:cubicBezTo>
                    <a:pt x="356752" y="63972"/>
                    <a:pt x="348285" y="5764"/>
                    <a:pt x="294310" y="472"/>
                  </a:cubicBezTo>
                  <a:cubicBezTo>
                    <a:pt x="240335" y="-4820"/>
                    <a:pt x="87935" y="35397"/>
                    <a:pt x="40310" y="70322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: 図形 206">
              <a:extLst>
                <a:ext uri="{FF2B5EF4-FFF2-40B4-BE49-F238E27FC236}">
                  <a16:creationId xmlns:a16="http://schemas.microsoft.com/office/drawing/2014/main" id="{C0D9AE6C-07F4-422C-975C-BC3D97532908}"/>
                </a:ext>
              </a:extLst>
            </p:cNvPr>
            <p:cNvSpPr/>
            <p:nvPr/>
          </p:nvSpPr>
          <p:spPr>
            <a:xfrm>
              <a:off x="4761750" y="2628900"/>
              <a:ext cx="191935" cy="2038350"/>
            </a:xfrm>
            <a:custGeom>
              <a:avLst/>
              <a:gdLst>
                <a:gd name="connsiteX0" fmla="*/ 83300 w 191935"/>
                <a:gd name="connsiteY0" fmla="*/ 0 h 2038350"/>
                <a:gd name="connsiteX1" fmla="*/ 159500 w 191935"/>
                <a:gd name="connsiteY1" fmla="*/ 107950 h 2038350"/>
                <a:gd name="connsiteX2" fmla="*/ 191250 w 191935"/>
                <a:gd name="connsiteY2" fmla="*/ 196850 h 2038350"/>
                <a:gd name="connsiteX3" fmla="*/ 178550 w 191935"/>
                <a:gd name="connsiteY3" fmla="*/ 368300 h 2038350"/>
                <a:gd name="connsiteX4" fmla="*/ 146800 w 191935"/>
                <a:gd name="connsiteY4" fmla="*/ 609600 h 2038350"/>
                <a:gd name="connsiteX5" fmla="*/ 127750 w 191935"/>
                <a:gd name="connsiteY5" fmla="*/ 1085850 h 2038350"/>
                <a:gd name="connsiteX6" fmla="*/ 70600 w 191935"/>
                <a:gd name="connsiteY6" fmla="*/ 1416050 h 2038350"/>
                <a:gd name="connsiteX7" fmla="*/ 70600 w 191935"/>
                <a:gd name="connsiteY7" fmla="*/ 1663700 h 2038350"/>
                <a:gd name="connsiteX8" fmla="*/ 51550 w 191935"/>
                <a:gd name="connsiteY8" fmla="*/ 1765300 h 2038350"/>
                <a:gd name="connsiteX9" fmla="*/ 13450 w 191935"/>
                <a:gd name="connsiteY9" fmla="*/ 1892300 h 2038350"/>
                <a:gd name="connsiteX10" fmla="*/ 750 w 191935"/>
                <a:gd name="connsiteY10" fmla="*/ 1962150 h 2038350"/>
                <a:gd name="connsiteX11" fmla="*/ 32500 w 191935"/>
                <a:gd name="connsiteY11" fmla="*/ 2038350 h 203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1935" h="2038350">
                  <a:moveTo>
                    <a:pt x="83300" y="0"/>
                  </a:moveTo>
                  <a:cubicBezTo>
                    <a:pt x="112404" y="37571"/>
                    <a:pt x="141508" y="75142"/>
                    <a:pt x="159500" y="107950"/>
                  </a:cubicBezTo>
                  <a:cubicBezTo>
                    <a:pt x="177492" y="140758"/>
                    <a:pt x="188075" y="153458"/>
                    <a:pt x="191250" y="196850"/>
                  </a:cubicBezTo>
                  <a:cubicBezTo>
                    <a:pt x="194425" y="240242"/>
                    <a:pt x="185958" y="299508"/>
                    <a:pt x="178550" y="368300"/>
                  </a:cubicBezTo>
                  <a:cubicBezTo>
                    <a:pt x="171142" y="437092"/>
                    <a:pt x="155267" y="490008"/>
                    <a:pt x="146800" y="609600"/>
                  </a:cubicBezTo>
                  <a:cubicBezTo>
                    <a:pt x="138333" y="729192"/>
                    <a:pt x="140450" y="951442"/>
                    <a:pt x="127750" y="1085850"/>
                  </a:cubicBezTo>
                  <a:cubicBezTo>
                    <a:pt x="115050" y="1220258"/>
                    <a:pt x="80125" y="1319742"/>
                    <a:pt x="70600" y="1416050"/>
                  </a:cubicBezTo>
                  <a:cubicBezTo>
                    <a:pt x="61075" y="1512358"/>
                    <a:pt x="73775" y="1605492"/>
                    <a:pt x="70600" y="1663700"/>
                  </a:cubicBezTo>
                  <a:cubicBezTo>
                    <a:pt x="67425" y="1721908"/>
                    <a:pt x="61075" y="1727200"/>
                    <a:pt x="51550" y="1765300"/>
                  </a:cubicBezTo>
                  <a:cubicBezTo>
                    <a:pt x="42025" y="1803400"/>
                    <a:pt x="21917" y="1859492"/>
                    <a:pt x="13450" y="1892300"/>
                  </a:cubicBezTo>
                  <a:cubicBezTo>
                    <a:pt x="4983" y="1925108"/>
                    <a:pt x="-2425" y="1937808"/>
                    <a:pt x="750" y="1962150"/>
                  </a:cubicBezTo>
                  <a:cubicBezTo>
                    <a:pt x="3925" y="1986492"/>
                    <a:pt x="18212" y="2012421"/>
                    <a:pt x="32500" y="203835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: 図形 207">
              <a:extLst>
                <a:ext uri="{FF2B5EF4-FFF2-40B4-BE49-F238E27FC236}">
                  <a16:creationId xmlns:a16="http://schemas.microsoft.com/office/drawing/2014/main" id="{50F983E3-D109-4802-B107-C5D0D990E3E3}"/>
                </a:ext>
              </a:extLst>
            </p:cNvPr>
            <p:cNvSpPr/>
            <p:nvPr/>
          </p:nvSpPr>
          <p:spPr>
            <a:xfrm>
              <a:off x="4845050" y="2552620"/>
              <a:ext cx="1111250" cy="1184137"/>
            </a:xfrm>
            <a:custGeom>
              <a:avLst/>
              <a:gdLst>
                <a:gd name="connsiteX0" fmla="*/ 0 w 1111250"/>
                <a:gd name="connsiteY0" fmla="*/ 76280 h 1184137"/>
                <a:gd name="connsiteX1" fmla="*/ 107950 w 1111250"/>
                <a:gd name="connsiteY1" fmla="*/ 82630 h 1184137"/>
                <a:gd name="connsiteX2" fmla="*/ 120650 w 1111250"/>
                <a:gd name="connsiteY2" fmla="*/ 25480 h 1184137"/>
                <a:gd name="connsiteX3" fmla="*/ 177800 w 1111250"/>
                <a:gd name="connsiteY3" fmla="*/ 80 h 1184137"/>
                <a:gd name="connsiteX4" fmla="*/ 266700 w 1111250"/>
                <a:gd name="connsiteY4" fmla="*/ 19130 h 1184137"/>
                <a:gd name="connsiteX5" fmla="*/ 419100 w 1111250"/>
                <a:gd name="connsiteY5" fmla="*/ 63580 h 1184137"/>
                <a:gd name="connsiteX6" fmla="*/ 660400 w 1111250"/>
                <a:gd name="connsiteY6" fmla="*/ 101680 h 1184137"/>
                <a:gd name="connsiteX7" fmla="*/ 876300 w 1111250"/>
                <a:gd name="connsiteY7" fmla="*/ 114380 h 1184137"/>
                <a:gd name="connsiteX8" fmla="*/ 927100 w 1111250"/>
                <a:gd name="connsiteY8" fmla="*/ 88980 h 1184137"/>
                <a:gd name="connsiteX9" fmla="*/ 1098550 w 1111250"/>
                <a:gd name="connsiteY9" fmla="*/ 101680 h 1184137"/>
                <a:gd name="connsiteX10" fmla="*/ 1098550 w 1111250"/>
                <a:gd name="connsiteY10" fmla="*/ 203280 h 1184137"/>
                <a:gd name="connsiteX11" fmla="*/ 1098550 w 1111250"/>
                <a:gd name="connsiteY11" fmla="*/ 266780 h 1184137"/>
                <a:gd name="connsiteX12" fmla="*/ 1104900 w 1111250"/>
                <a:gd name="connsiteY12" fmla="*/ 362030 h 1184137"/>
                <a:gd name="connsiteX13" fmla="*/ 1003300 w 1111250"/>
                <a:gd name="connsiteY13" fmla="*/ 336630 h 1184137"/>
                <a:gd name="connsiteX14" fmla="*/ 774700 w 1111250"/>
                <a:gd name="connsiteY14" fmla="*/ 273130 h 1184137"/>
                <a:gd name="connsiteX15" fmla="*/ 482600 w 1111250"/>
                <a:gd name="connsiteY15" fmla="*/ 203280 h 1184137"/>
                <a:gd name="connsiteX16" fmla="*/ 260350 w 1111250"/>
                <a:gd name="connsiteY16" fmla="*/ 177880 h 1184137"/>
                <a:gd name="connsiteX17" fmla="*/ 234950 w 1111250"/>
                <a:gd name="connsiteY17" fmla="*/ 260430 h 1184137"/>
                <a:gd name="connsiteX18" fmla="*/ 215900 w 1111250"/>
                <a:gd name="connsiteY18" fmla="*/ 317580 h 1184137"/>
                <a:gd name="connsiteX19" fmla="*/ 215900 w 1111250"/>
                <a:gd name="connsiteY19" fmla="*/ 431880 h 1184137"/>
                <a:gd name="connsiteX20" fmla="*/ 222250 w 1111250"/>
                <a:gd name="connsiteY20" fmla="*/ 723980 h 1184137"/>
                <a:gd name="connsiteX21" fmla="*/ 228600 w 1111250"/>
                <a:gd name="connsiteY21" fmla="*/ 889080 h 1184137"/>
                <a:gd name="connsiteX22" fmla="*/ 304800 w 1111250"/>
                <a:gd name="connsiteY22" fmla="*/ 933530 h 1184137"/>
                <a:gd name="connsiteX23" fmla="*/ 533400 w 1111250"/>
                <a:gd name="connsiteY23" fmla="*/ 946230 h 1184137"/>
                <a:gd name="connsiteX24" fmla="*/ 800100 w 1111250"/>
                <a:gd name="connsiteY24" fmla="*/ 971630 h 1184137"/>
                <a:gd name="connsiteX25" fmla="*/ 908050 w 1111250"/>
                <a:gd name="connsiteY25" fmla="*/ 1016080 h 1184137"/>
                <a:gd name="connsiteX26" fmla="*/ 1035050 w 1111250"/>
                <a:gd name="connsiteY26" fmla="*/ 1016080 h 1184137"/>
                <a:gd name="connsiteX27" fmla="*/ 1079500 w 1111250"/>
                <a:gd name="connsiteY27" fmla="*/ 1098630 h 1184137"/>
                <a:gd name="connsiteX28" fmla="*/ 1085850 w 1111250"/>
                <a:gd name="connsiteY28" fmla="*/ 1181180 h 1184137"/>
                <a:gd name="connsiteX29" fmla="*/ 1016000 w 1111250"/>
                <a:gd name="connsiteY29" fmla="*/ 1155780 h 1184137"/>
                <a:gd name="connsiteX30" fmla="*/ 825500 w 1111250"/>
                <a:gd name="connsiteY30" fmla="*/ 1060530 h 1184137"/>
                <a:gd name="connsiteX31" fmla="*/ 787400 w 1111250"/>
                <a:gd name="connsiteY31" fmla="*/ 1066880 h 1184137"/>
                <a:gd name="connsiteX32" fmla="*/ 527050 w 1111250"/>
                <a:gd name="connsiteY32" fmla="*/ 1066880 h 1184137"/>
                <a:gd name="connsiteX33" fmla="*/ 228600 w 1111250"/>
                <a:gd name="connsiteY33" fmla="*/ 1073230 h 118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1250" h="1184137">
                  <a:moveTo>
                    <a:pt x="0" y="76280"/>
                  </a:moveTo>
                  <a:cubicBezTo>
                    <a:pt x="43921" y="83688"/>
                    <a:pt x="87842" y="91097"/>
                    <a:pt x="107950" y="82630"/>
                  </a:cubicBezTo>
                  <a:cubicBezTo>
                    <a:pt x="128058" y="74163"/>
                    <a:pt x="109008" y="39238"/>
                    <a:pt x="120650" y="25480"/>
                  </a:cubicBezTo>
                  <a:cubicBezTo>
                    <a:pt x="132292" y="11722"/>
                    <a:pt x="153458" y="1138"/>
                    <a:pt x="177800" y="80"/>
                  </a:cubicBezTo>
                  <a:cubicBezTo>
                    <a:pt x="202142" y="-978"/>
                    <a:pt x="226483" y="8547"/>
                    <a:pt x="266700" y="19130"/>
                  </a:cubicBezTo>
                  <a:cubicBezTo>
                    <a:pt x="306917" y="29713"/>
                    <a:pt x="353483" y="49822"/>
                    <a:pt x="419100" y="63580"/>
                  </a:cubicBezTo>
                  <a:cubicBezTo>
                    <a:pt x="484717" y="77338"/>
                    <a:pt x="584200" y="93213"/>
                    <a:pt x="660400" y="101680"/>
                  </a:cubicBezTo>
                  <a:cubicBezTo>
                    <a:pt x="736600" y="110147"/>
                    <a:pt x="831850" y="116497"/>
                    <a:pt x="876300" y="114380"/>
                  </a:cubicBezTo>
                  <a:cubicBezTo>
                    <a:pt x="920750" y="112263"/>
                    <a:pt x="890058" y="91097"/>
                    <a:pt x="927100" y="88980"/>
                  </a:cubicBezTo>
                  <a:cubicBezTo>
                    <a:pt x="964142" y="86863"/>
                    <a:pt x="1069975" y="82630"/>
                    <a:pt x="1098550" y="101680"/>
                  </a:cubicBezTo>
                  <a:cubicBezTo>
                    <a:pt x="1127125" y="120730"/>
                    <a:pt x="1098550" y="203280"/>
                    <a:pt x="1098550" y="203280"/>
                  </a:cubicBezTo>
                  <a:cubicBezTo>
                    <a:pt x="1098550" y="230797"/>
                    <a:pt x="1097492" y="240322"/>
                    <a:pt x="1098550" y="266780"/>
                  </a:cubicBezTo>
                  <a:cubicBezTo>
                    <a:pt x="1099608" y="293238"/>
                    <a:pt x="1120775" y="350388"/>
                    <a:pt x="1104900" y="362030"/>
                  </a:cubicBezTo>
                  <a:cubicBezTo>
                    <a:pt x="1089025" y="373672"/>
                    <a:pt x="1003300" y="336630"/>
                    <a:pt x="1003300" y="336630"/>
                  </a:cubicBezTo>
                  <a:cubicBezTo>
                    <a:pt x="948267" y="321813"/>
                    <a:pt x="861483" y="295355"/>
                    <a:pt x="774700" y="273130"/>
                  </a:cubicBezTo>
                  <a:cubicBezTo>
                    <a:pt x="687917" y="250905"/>
                    <a:pt x="568325" y="219155"/>
                    <a:pt x="482600" y="203280"/>
                  </a:cubicBezTo>
                  <a:cubicBezTo>
                    <a:pt x="396875" y="187405"/>
                    <a:pt x="301625" y="168355"/>
                    <a:pt x="260350" y="177880"/>
                  </a:cubicBezTo>
                  <a:cubicBezTo>
                    <a:pt x="219075" y="187405"/>
                    <a:pt x="242358" y="237147"/>
                    <a:pt x="234950" y="260430"/>
                  </a:cubicBezTo>
                  <a:cubicBezTo>
                    <a:pt x="227542" y="283713"/>
                    <a:pt x="219075" y="289005"/>
                    <a:pt x="215900" y="317580"/>
                  </a:cubicBezTo>
                  <a:cubicBezTo>
                    <a:pt x="212725" y="346155"/>
                    <a:pt x="214842" y="364147"/>
                    <a:pt x="215900" y="431880"/>
                  </a:cubicBezTo>
                  <a:cubicBezTo>
                    <a:pt x="216958" y="499613"/>
                    <a:pt x="220133" y="647780"/>
                    <a:pt x="222250" y="723980"/>
                  </a:cubicBezTo>
                  <a:cubicBezTo>
                    <a:pt x="224367" y="800180"/>
                    <a:pt x="214842" y="854155"/>
                    <a:pt x="228600" y="889080"/>
                  </a:cubicBezTo>
                  <a:cubicBezTo>
                    <a:pt x="242358" y="924005"/>
                    <a:pt x="254000" y="924005"/>
                    <a:pt x="304800" y="933530"/>
                  </a:cubicBezTo>
                  <a:cubicBezTo>
                    <a:pt x="355600" y="943055"/>
                    <a:pt x="450850" y="939880"/>
                    <a:pt x="533400" y="946230"/>
                  </a:cubicBezTo>
                  <a:cubicBezTo>
                    <a:pt x="615950" y="952580"/>
                    <a:pt x="737658" y="959988"/>
                    <a:pt x="800100" y="971630"/>
                  </a:cubicBezTo>
                  <a:cubicBezTo>
                    <a:pt x="862542" y="983272"/>
                    <a:pt x="868892" y="1008672"/>
                    <a:pt x="908050" y="1016080"/>
                  </a:cubicBezTo>
                  <a:cubicBezTo>
                    <a:pt x="947208" y="1023488"/>
                    <a:pt x="1006475" y="1002322"/>
                    <a:pt x="1035050" y="1016080"/>
                  </a:cubicBezTo>
                  <a:cubicBezTo>
                    <a:pt x="1063625" y="1029838"/>
                    <a:pt x="1071033" y="1071113"/>
                    <a:pt x="1079500" y="1098630"/>
                  </a:cubicBezTo>
                  <a:cubicBezTo>
                    <a:pt x="1087967" y="1126147"/>
                    <a:pt x="1096433" y="1171655"/>
                    <a:pt x="1085850" y="1181180"/>
                  </a:cubicBezTo>
                  <a:cubicBezTo>
                    <a:pt x="1075267" y="1190705"/>
                    <a:pt x="1059392" y="1175888"/>
                    <a:pt x="1016000" y="1155780"/>
                  </a:cubicBezTo>
                  <a:cubicBezTo>
                    <a:pt x="972608" y="1135672"/>
                    <a:pt x="825500" y="1060530"/>
                    <a:pt x="825500" y="1060530"/>
                  </a:cubicBezTo>
                  <a:cubicBezTo>
                    <a:pt x="787400" y="1045713"/>
                    <a:pt x="837142" y="1065822"/>
                    <a:pt x="787400" y="1066880"/>
                  </a:cubicBezTo>
                  <a:cubicBezTo>
                    <a:pt x="737658" y="1067938"/>
                    <a:pt x="527050" y="1066880"/>
                    <a:pt x="527050" y="1066880"/>
                  </a:cubicBezTo>
                  <a:cubicBezTo>
                    <a:pt x="433917" y="1067938"/>
                    <a:pt x="278342" y="1078522"/>
                    <a:pt x="228600" y="107323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: 図形 208">
              <a:extLst>
                <a:ext uri="{FF2B5EF4-FFF2-40B4-BE49-F238E27FC236}">
                  <a16:creationId xmlns:a16="http://schemas.microsoft.com/office/drawing/2014/main" id="{51170EC9-7234-4E8C-A8C9-8EE3500B5647}"/>
                </a:ext>
              </a:extLst>
            </p:cNvPr>
            <p:cNvSpPr/>
            <p:nvPr/>
          </p:nvSpPr>
          <p:spPr>
            <a:xfrm>
              <a:off x="4787900" y="3644900"/>
              <a:ext cx="1098844" cy="1025761"/>
            </a:xfrm>
            <a:custGeom>
              <a:avLst/>
              <a:gdLst>
                <a:gd name="connsiteX0" fmla="*/ 279400 w 1098844"/>
                <a:gd name="connsiteY0" fmla="*/ 0 h 1025761"/>
                <a:gd name="connsiteX1" fmla="*/ 241300 w 1098844"/>
                <a:gd name="connsiteY1" fmla="*/ 171450 h 1025761"/>
                <a:gd name="connsiteX2" fmla="*/ 222250 w 1098844"/>
                <a:gd name="connsiteY2" fmla="*/ 234950 h 1025761"/>
                <a:gd name="connsiteX3" fmla="*/ 222250 w 1098844"/>
                <a:gd name="connsiteY3" fmla="*/ 355600 h 1025761"/>
                <a:gd name="connsiteX4" fmla="*/ 209550 w 1098844"/>
                <a:gd name="connsiteY4" fmla="*/ 425450 h 1025761"/>
                <a:gd name="connsiteX5" fmla="*/ 171450 w 1098844"/>
                <a:gd name="connsiteY5" fmla="*/ 520700 h 1025761"/>
                <a:gd name="connsiteX6" fmla="*/ 146050 w 1098844"/>
                <a:gd name="connsiteY6" fmla="*/ 622300 h 1025761"/>
                <a:gd name="connsiteX7" fmla="*/ 120650 w 1098844"/>
                <a:gd name="connsiteY7" fmla="*/ 723900 h 1025761"/>
                <a:gd name="connsiteX8" fmla="*/ 234950 w 1098844"/>
                <a:gd name="connsiteY8" fmla="*/ 755650 h 1025761"/>
                <a:gd name="connsiteX9" fmla="*/ 577850 w 1098844"/>
                <a:gd name="connsiteY9" fmla="*/ 781050 h 1025761"/>
                <a:gd name="connsiteX10" fmla="*/ 635000 w 1098844"/>
                <a:gd name="connsiteY10" fmla="*/ 787400 h 1025761"/>
                <a:gd name="connsiteX11" fmla="*/ 723900 w 1098844"/>
                <a:gd name="connsiteY11" fmla="*/ 844550 h 1025761"/>
                <a:gd name="connsiteX12" fmla="*/ 914400 w 1098844"/>
                <a:gd name="connsiteY12" fmla="*/ 844550 h 1025761"/>
                <a:gd name="connsiteX13" fmla="*/ 977900 w 1098844"/>
                <a:gd name="connsiteY13" fmla="*/ 774700 h 1025761"/>
                <a:gd name="connsiteX14" fmla="*/ 1028700 w 1098844"/>
                <a:gd name="connsiteY14" fmla="*/ 793750 h 1025761"/>
                <a:gd name="connsiteX15" fmla="*/ 1066800 w 1098844"/>
                <a:gd name="connsiteY15" fmla="*/ 857250 h 1025761"/>
                <a:gd name="connsiteX16" fmla="*/ 1098550 w 1098844"/>
                <a:gd name="connsiteY16" fmla="*/ 889000 h 1025761"/>
                <a:gd name="connsiteX17" fmla="*/ 1047750 w 1098844"/>
                <a:gd name="connsiteY17" fmla="*/ 984250 h 1025761"/>
                <a:gd name="connsiteX18" fmla="*/ 958850 w 1098844"/>
                <a:gd name="connsiteY18" fmla="*/ 1016000 h 1025761"/>
                <a:gd name="connsiteX19" fmla="*/ 787400 w 1098844"/>
                <a:gd name="connsiteY19" fmla="*/ 990600 h 1025761"/>
                <a:gd name="connsiteX20" fmla="*/ 603250 w 1098844"/>
                <a:gd name="connsiteY20" fmla="*/ 990600 h 1025761"/>
                <a:gd name="connsiteX21" fmla="*/ 577850 w 1098844"/>
                <a:gd name="connsiteY21" fmla="*/ 971550 h 1025761"/>
                <a:gd name="connsiteX22" fmla="*/ 228600 w 1098844"/>
                <a:gd name="connsiteY22" fmla="*/ 958850 h 1025761"/>
                <a:gd name="connsiteX23" fmla="*/ 101600 w 1098844"/>
                <a:gd name="connsiteY23" fmla="*/ 939800 h 1025761"/>
                <a:gd name="connsiteX24" fmla="*/ 82550 w 1098844"/>
                <a:gd name="connsiteY24" fmla="*/ 1016000 h 1025761"/>
                <a:gd name="connsiteX25" fmla="*/ 0 w 1098844"/>
                <a:gd name="connsiteY25" fmla="*/ 1022350 h 102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98844" h="1025761">
                  <a:moveTo>
                    <a:pt x="279400" y="0"/>
                  </a:moveTo>
                  <a:cubicBezTo>
                    <a:pt x="265112" y="66146"/>
                    <a:pt x="250825" y="132292"/>
                    <a:pt x="241300" y="171450"/>
                  </a:cubicBezTo>
                  <a:cubicBezTo>
                    <a:pt x="231775" y="210608"/>
                    <a:pt x="225425" y="204258"/>
                    <a:pt x="222250" y="234950"/>
                  </a:cubicBezTo>
                  <a:cubicBezTo>
                    <a:pt x="219075" y="265642"/>
                    <a:pt x="224367" y="323850"/>
                    <a:pt x="222250" y="355600"/>
                  </a:cubicBezTo>
                  <a:cubicBezTo>
                    <a:pt x="220133" y="387350"/>
                    <a:pt x="218017" y="397933"/>
                    <a:pt x="209550" y="425450"/>
                  </a:cubicBezTo>
                  <a:cubicBezTo>
                    <a:pt x="201083" y="452967"/>
                    <a:pt x="182033" y="487892"/>
                    <a:pt x="171450" y="520700"/>
                  </a:cubicBezTo>
                  <a:cubicBezTo>
                    <a:pt x="160867" y="553508"/>
                    <a:pt x="146050" y="622300"/>
                    <a:pt x="146050" y="622300"/>
                  </a:cubicBezTo>
                  <a:cubicBezTo>
                    <a:pt x="137583" y="656167"/>
                    <a:pt x="105833" y="701675"/>
                    <a:pt x="120650" y="723900"/>
                  </a:cubicBezTo>
                  <a:cubicBezTo>
                    <a:pt x="135467" y="746125"/>
                    <a:pt x="158750" y="746125"/>
                    <a:pt x="234950" y="755650"/>
                  </a:cubicBezTo>
                  <a:cubicBezTo>
                    <a:pt x="311150" y="765175"/>
                    <a:pt x="511175" y="775758"/>
                    <a:pt x="577850" y="781050"/>
                  </a:cubicBezTo>
                  <a:cubicBezTo>
                    <a:pt x="644525" y="786342"/>
                    <a:pt x="610658" y="776817"/>
                    <a:pt x="635000" y="787400"/>
                  </a:cubicBezTo>
                  <a:cubicBezTo>
                    <a:pt x="659342" y="797983"/>
                    <a:pt x="677333" y="835025"/>
                    <a:pt x="723900" y="844550"/>
                  </a:cubicBezTo>
                  <a:cubicBezTo>
                    <a:pt x="770467" y="854075"/>
                    <a:pt x="872067" y="856192"/>
                    <a:pt x="914400" y="844550"/>
                  </a:cubicBezTo>
                  <a:cubicBezTo>
                    <a:pt x="956733" y="832908"/>
                    <a:pt x="958850" y="783167"/>
                    <a:pt x="977900" y="774700"/>
                  </a:cubicBezTo>
                  <a:cubicBezTo>
                    <a:pt x="996950" y="766233"/>
                    <a:pt x="1013883" y="779992"/>
                    <a:pt x="1028700" y="793750"/>
                  </a:cubicBezTo>
                  <a:cubicBezTo>
                    <a:pt x="1043517" y="807508"/>
                    <a:pt x="1055158" y="841375"/>
                    <a:pt x="1066800" y="857250"/>
                  </a:cubicBezTo>
                  <a:cubicBezTo>
                    <a:pt x="1078442" y="873125"/>
                    <a:pt x="1101725" y="867833"/>
                    <a:pt x="1098550" y="889000"/>
                  </a:cubicBezTo>
                  <a:cubicBezTo>
                    <a:pt x="1095375" y="910167"/>
                    <a:pt x="1071033" y="963083"/>
                    <a:pt x="1047750" y="984250"/>
                  </a:cubicBezTo>
                  <a:cubicBezTo>
                    <a:pt x="1024467" y="1005417"/>
                    <a:pt x="1002242" y="1014942"/>
                    <a:pt x="958850" y="1016000"/>
                  </a:cubicBezTo>
                  <a:cubicBezTo>
                    <a:pt x="915458" y="1017058"/>
                    <a:pt x="846667" y="994833"/>
                    <a:pt x="787400" y="990600"/>
                  </a:cubicBezTo>
                  <a:cubicBezTo>
                    <a:pt x="728133" y="986367"/>
                    <a:pt x="603250" y="990600"/>
                    <a:pt x="603250" y="990600"/>
                  </a:cubicBezTo>
                  <a:cubicBezTo>
                    <a:pt x="568325" y="987425"/>
                    <a:pt x="640292" y="976842"/>
                    <a:pt x="577850" y="971550"/>
                  </a:cubicBezTo>
                  <a:cubicBezTo>
                    <a:pt x="515408" y="966258"/>
                    <a:pt x="307975" y="964142"/>
                    <a:pt x="228600" y="958850"/>
                  </a:cubicBezTo>
                  <a:cubicBezTo>
                    <a:pt x="149225" y="953558"/>
                    <a:pt x="125942" y="930275"/>
                    <a:pt x="101600" y="939800"/>
                  </a:cubicBezTo>
                  <a:cubicBezTo>
                    <a:pt x="77258" y="949325"/>
                    <a:pt x="99483" y="1002242"/>
                    <a:pt x="82550" y="1016000"/>
                  </a:cubicBezTo>
                  <a:cubicBezTo>
                    <a:pt x="65617" y="1029758"/>
                    <a:pt x="32808" y="1026054"/>
                    <a:pt x="0" y="102235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: 図形 209">
              <a:extLst>
                <a:ext uri="{FF2B5EF4-FFF2-40B4-BE49-F238E27FC236}">
                  <a16:creationId xmlns:a16="http://schemas.microsoft.com/office/drawing/2014/main" id="{7D4F5B5D-180E-436F-958A-01607D6E92E6}"/>
                </a:ext>
              </a:extLst>
            </p:cNvPr>
            <p:cNvSpPr/>
            <p:nvPr/>
          </p:nvSpPr>
          <p:spPr>
            <a:xfrm>
              <a:off x="4895095" y="4453578"/>
              <a:ext cx="110190" cy="57341"/>
            </a:xfrm>
            <a:custGeom>
              <a:avLst/>
              <a:gdLst>
                <a:gd name="connsiteX0" fmla="*/ 404 w 110190"/>
                <a:gd name="connsiteY0" fmla="*/ 9966 h 57341"/>
                <a:gd name="connsiteX1" fmla="*/ 54633 w 110190"/>
                <a:gd name="connsiteY1" fmla="*/ 54844 h 57341"/>
                <a:gd name="connsiteX2" fmla="*/ 101381 w 110190"/>
                <a:gd name="connsiteY2" fmla="*/ 47364 h 57341"/>
                <a:gd name="connsiteX3" fmla="*/ 108861 w 110190"/>
                <a:gd name="connsiteY3" fmla="*/ 11835 h 57341"/>
                <a:gd name="connsiteX4" fmla="*/ 84552 w 110190"/>
                <a:gd name="connsiteY4" fmla="*/ 616 h 57341"/>
                <a:gd name="connsiteX5" fmla="*/ 404 w 110190"/>
                <a:gd name="connsiteY5" fmla="*/ 9966 h 5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190" h="57341">
                  <a:moveTo>
                    <a:pt x="404" y="9966"/>
                  </a:moveTo>
                  <a:cubicBezTo>
                    <a:pt x="-4582" y="19004"/>
                    <a:pt x="37804" y="48611"/>
                    <a:pt x="54633" y="54844"/>
                  </a:cubicBezTo>
                  <a:cubicBezTo>
                    <a:pt x="71462" y="61077"/>
                    <a:pt x="92343" y="54532"/>
                    <a:pt x="101381" y="47364"/>
                  </a:cubicBezTo>
                  <a:cubicBezTo>
                    <a:pt x="110419" y="40196"/>
                    <a:pt x="111666" y="19626"/>
                    <a:pt x="108861" y="11835"/>
                  </a:cubicBezTo>
                  <a:cubicBezTo>
                    <a:pt x="106056" y="4044"/>
                    <a:pt x="103251" y="2486"/>
                    <a:pt x="84552" y="616"/>
                  </a:cubicBezTo>
                  <a:cubicBezTo>
                    <a:pt x="65853" y="-1254"/>
                    <a:pt x="5390" y="928"/>
                    <a:pt x="404" y="9966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: 図形 210">
              <a:extLst>
                <a:ext uri="{FF2B5EF4-FFF2-40B4-BE49-F238E27FC236}">
                  <a16:creationId xmlns:a16="http://schemas.microsoft.com/office/drawing/2014/main" id="{C50A151C-E5FD-40AA-A2F7-321E726124AE}"/>
                </a:ext>
              </a:extLst>
            </p:cNvPr>
            <p:cNvSpPr/>
            <p:nvPr/>
          </p:nvSpPr>
          <p:spPr>
            <a:xfrm>
              <a:off x="6119481" y="2471751"/>
              <a:ext cx="1321387" cy="2203132"/>
            </a:xfrm>
            <a:custGeom>
              <a:avLst/>
              <a:gdLst>
                <a:gd name="connsiteX0" fmla="*/ 209352 w 1321387"/>
                <a:gd name="connsiteY0" fmla="*/ 152916 h 2203132"/>
                <a:gd name="connsiteX1" fmla="*/ 272852 w 1321387"/>
                <a:gd name="connsiteY1" fmla="*/ 271449 h 2203132"/>
                <a:gd name="connsiteX2" fmla="*/ 234752 w 1321387"/>
                <a:gd name="connsiteY2" fmla="*/ 483116 h 2203132"/>
                <a:gd name="connsiteX3" fmla="*/ 226286 w 1321387"/>
                <a:gd name="connsiteY3" fmla="*/ 618582 h 2203132"/>
                <a:gd name="connsiteX4" fmla="*/ 247452 w 1321387"/>
                <a:gd name="connsiteY4" fmla="*/ 775216 h 2203132"/>
                <a:gd name="connsiteX5" fmla="*/ 213586 w 1321387"/>
                <a:gd name="connsiteY5" fmla="*/ 1084249 h 2203132"/>
                <a:gd name="connsiteX6" fmla="*/ 188186 w 1321387"/>
                <a:gd name="connsiteY6" fmla="*/ 1223949 h 2203132"/>
                <a:gd name="connsiteX7" fmla="*/ 167019 w 1321387"/>
                <a:gd name="connsiteY7" fmla="*/ 1367882 h 2203132"/>
                <a:gd name="connsiteX8" fmla="*/ 162786 w 1321387"/>
                <a:gd name="connsiteY8" fmla="*/ 1532982 h 2203132"/>
                <a:gd name="connsiteX9" fmla="*/ 128919 w 1321387"/>
                <a:gd name="connsiteY9" fmla="*/ 1723482 h 2203132"/>
                <a:gd name="connsiteX10" fmla="*/ 99286 w 1321387"/>
                <a:gd name="connsiteY10" fmla="*/ 1863182 h 2203132"/>
                <a:gd name="connsiteX11" fmla="*/ 61186 w 1321387"/>
                <a:gd name="connsiteY11" fmla="*/ 2070616 h 2203132"/>
                <a:gd name="connsiteX12" fmla="*/ 31552 w 1321387"/>
                <a:gd name="connsiteY12" fmla="*/ 2142582 h 2203132"/>
                <a:gd name="connsiteX13" fmla="*/ 10386 w 1321387"/>
                <a:gd name="connsiteY13" fmla="*/ 2193382 h 2203132"/>
                <a:gd name="connsiteX14" fmla="*/ 209352 w 1321387"/>
                <a:gd name="connsiteY14" fmla="*/ 2201849 h 2203132"/>
                <a:gd name="connsiteX15" fmla="*/ 277086 w 1321387"/>
                <a:gd name="connsiteY15" fmla="*/ 2176449 h 2203132"/>
                <a:gd name="connsiteX16" fmla="*/ 222052 w 1321387"/>
                <a:gd name="connsiteY16" fmla="*/ 2142582 h 2203132"/>
                <a:gd name="connsiteX17" fmla="*/ 268619 w 1321387"/>
                <a:gd name="connsiteY17" fmla="*/ 2028282 h 2203132"/>
                <a:gd name="connsiteX18" fmla="*/ 310952 w 1321387"/>
                <a:gd name="connsiteY18" fmla="*/ 1825082 h 2203132"/>
                <a:gd name="connsiteX19" fmla="*/ 285552 w 1321387"/>
                <a:gd name="connsiteY19" fmla="*/ 1659982 h 2203132"/>
                <a:gd name="connsiteX20" fmla="*/ 255919 w 1321387"/>
                <a:gd name="connsiteY20" fmla="*/ 1469482 h 2203132"/>
                <a:gd name="connsiteX21" fmla="*/ 399852 w 1321387"/>
                <a:gd name="connsiteY21" fmla="*/ 1439849 h 2203132"/>
                <a:gd name="connsiteX22" fmla="*/ 789319 w 1321387"/>
                <a:gd name="connsiteY22" fmla="*/ 1431382 h 2203132"/>
                <a:gd name="connsiteX23" fmla="*/ 878219 w 1321387"/>
                <a:gd name="connsiteY23" fmla="*/ 1435616 h 2203132"/>
                <a:gd name="connsiteX24" fmla="*/ 937486 w 1321387"/>
                <a:gd name="connsiteY24" fmla="*/ 1554149 h 2203132"/>
                <a:gd name="connsiteX25" fmla="*/ 996752 w 1321387"/>
                <a:gd name="connsiteY25" fmla="*/ 1761582 h 2203132"/>
                <a:gd name="connsiteX26" fmla="*/ 1009452 w 1321387"/>
                <a:gd name="connsiteY26" fmla="*/ 1918216 h 2203132"/>
                <a:gd name="connsiteX27" fmla="*/ 996752 w 1321387"/>
                <a:gd name="connsiteY27" fmla="*/ 2040982 h 2203132"/>
                <a:gd name="connsiteX28" fmla="*/ 1047552 w 1321387"/>
                <a:gd name="connsiteY28" fmla="*/ 2057916 h 2203132"/>
                <a:gd name="connsiteX29" fmla="*/ 1153386 w 1321387"/>
                <a:gd name="connsiteY29" fmla="*/ 2104482 h 2203132"/>
                <a:gd name="connsiteX30" fmla="*/ 1267686 w 1321387"/>
                <a:gd name="connsiteY30" fmla="*/ 2070616 h 2203132"/>
                <a:gd name="connsiteX31" fmla="*/ 1310019 w 1321387"/>
                <a:gd name="connsiteY31" fmla="*/ 1990182 h 2203132"/>
                <a:gd name="connsiteX32" fmla="*/ 1064486 w 1321387"/>
                <a:gd name="connsiteY32" fmla="*/ 1545682 h 2203132"/>
                <a:gd name="connsiteX33" fmla="*/ 1043319 w 1321387"/>
                <a:gd name="connsiteY33" fmla="*/ 1439849 h 2203132"/>
                <a:gd name="connsiteX34" fmla="*/ 1106819 w 1321387"/>
                <a:gd name="connsiteY34" fmla="*/ 1367882 h 2203132"/>
                <a:gd name="connsiteX35" fmla="*/ 1195719 w 1321387"/>
                <a:gd name="connsiteY35" fmla="*/ 1350949 h 2203132"/>
                <a:gd name="connsiteX36" fmla="*/ 1229586 w 1321387"/>
                <a:gd name="connsiteY36" fmla="*/ 1278982 h 2203132"/>
                <a:gd name="connsiteX37" fmla="*/ 1208419 w 1321387"/>
                <a:gd name="connsiteY37" fmla="*/ 1219716 h 2203132"/>
                <a:gd name="connsiteX38" fmla="*/ 979819 w 1321387"/>
                <a:gd name="connsiteY38" fmla="*/ 1219716 h 2203132"/>
                <a:gd name="connsiteX39" fmla="*/ 865519 w 1321387"/>
                <a:gd name="connsiteY39" fmla="*/ 923382 h 2203132"/>
                <a:gd name="connsiteX40" fmla="*/ 734286 w 1321387"/>
                <a:gd name="connsiteY40" fmla="*/ 508516 h 2203132"/>
                <a:gd name="connsiteX41" fmla="*/ 675019 w 1321387"/>
                <a:gd name="connsiteY41" fmla="*/ 322249 h 2203132"/>
                <a:gd name="connsiteX42" fmla="*/ 666552 w 1321387"/>
                <a:gd name="connsiteY42" fmla="*/ 220649 h 2203132"/>
                <a:gd name="connsiteX43" fmla="*/ 653852 w 1321387"/>
                <a:gd name="connsiteY43" fmla="*/ 119049 h 2203132"/>
                <a:gd name="connsiteX44" fmla="*/ 649619 w 1321387"/>
                <a:gd name="connsiteY44" fmla="*/ 34382 h 2203132"/>
                <a:gd name="connsiteX45" fmla="*/ 480286 w 1321387"/>
                <a:gd name="connsiteY45" fmla="*/ 516 h 2203132"/>
                <a:gd name="connsiteX46" fmla="*/ 459119 w 1321387"/>
                <a:gd name="connsiteY46" fmla="*/ 17449 h 2203132"/>
                <a:gd name="connsiteX47" fmla="*/ 361752 w 1321387"/>
                <a:gd name="connsiteY47" fmla="*/ 64016 h 2203132"/>
                <a:gd name="connsiteX48" fmla="*/ 234752 w 1321387"/>
                <a:gd name="connsiteY48" fmla="*/ 106349 h 2203132"/>
                <a:gd name="connsiteX49" fmla="*/ 209352 w 1321387"/>
                <a:gd name="connsiteY49" fmla="*/ 152916 h 220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321387" h="2203132">
                  <a:moveTo>
                    <a:pt x="209352" y="152916"/>
                  </a:moveTo>
                  <a:cubicBezTo>
                    <a:pt x="215702" y="180433"/>
                    <a:pt x="268619" y="216416"/>
                    <a:pt x="272852" y="271449"/>
                  </a:cubicBezTo>
                  <a:cubicBezTo>
                    <a:pt x="277085" y="326482"/>
                    <a:pt x="242513" y="425261"/>
                    <a:pt x="234752" y="483116"/>
                  </a:cubicBezTo>
                  <a:cubicBezTo>
                    <a:pt x="226991" y="540971"/>
                    <a:pt x="224169" y="569899"/>
                    <a:pt x="226286" y="618582"/>
                  </a:cubicBezTo>
                  <a:cubicBezTo>
                    <a:pt x="228403" y="667265"/>
                    <a:pt x="249569" y="697605"/>
                    <a:pt x="247452" y="775216"/>
                  </a:cubicBezTo>
                  <a:cubicBezTo>
                    <a:pt x="245335" y="852827"/>
                    <a:pt x="223464" y="1009460"/>
                    <a:pt x="213586" y="1084249"/>
                  </a:cubicBezTo>
                  <a:cubicBezTo>
                    <a:pt x="203708" y="1159038"/>
                    <a:pt x="195947" y="1176677"/>
                    <a:pt x="188186" y="1223949"/>
                  </a:cubicBezTo>
                  <a:cubicBezTo>
                    <a:pt x="180425" y="1271221"/>
                    <a:pt x="171252" y="1316376"/>
                    <a:pt x="167019" y="1367882"/>
                  </a:cubicBezTo>
                  <a:cubicBezTo>
                    <a:pt x="162786" y="1419388"/>
                    <a:pt x="169136" y="1473715"/>
                    <a:pt x="162786" y="1532982"/>
                  </a:cubicBezTo>
                  <a:cubicBezTo>
                    <a:pt x="156436" y="1592249"/>
                    <a:pt x="139502" y="1668449"/>
                    <a:pt x="128919" y="1723482"/>
                  </a:cubicBezTo>
                  <a:cubicBezTo>
                    <a:pt x="118336" y="1778515"/>
                    <a:pt x="110575" y="1805326"/>
                    <a:pt x="99286" y="1863182"/>
                  </a:cubicBezTo>
                  <a:cubicBezTo>
                    <a:pt x="87997" y="1921038"/>
                    <a:pt x="72475" y="2024049"/>
                    <a:pt x="61186" y="2070616"/>
                  </a:cubicBezTo>
                  <a:cubicBezTo>
                    <a:pt x="49897" y="2117183"/>
                    <a:pt x="40019" y="2122121"/>
                    <a:pt x="31552" y="2142582"/>
                  </a:cubicBezTo>
                  <a:cubicBezTo>
                    <a:pt x="23085" y="2163043"/>
                    <a:pt x="-19247" y="2183504"/>
                    <a:pt x="10386" y="2193382"/>
                  </a:cubicBezTo>
                  <a:cubicBezTo>
                    <a:pt x="40019" y="2203260"/>
                    <a:pt x="164902" y="2204671"/>
                    <a:pt x="209352" y="2201849"/>
                  </a:cubicBezTo>
                  <a:cubicBezTo>
                    <a:pt x="253802" y="2199027"/>
                    <a:pt x="274969" y="2186327"/>
                    <a:pt x="277086" y="2176449"/>
                  </a:cubicBezTo>
                  <a:cubicBezTo>
                    <a:pt x="279203" y="2166571"/>
                    <a:pt x="223463" y="2167276"/>
                    <a:pt x="222052" y="2142582"/>
                  </a:cubicBezTo>
                  <a:cubicBezTo>
                    <a:pt x="220641" y="2117888"/>
                    <a:pt x="253802" y="2081199"/>
                    <a:pt x="268619" y="2028282"/>
                  </a:cubicBezTo>
                  <a:cubicBezTo>
                    <a:pt x="283436" y="1975365"/>
                    <a:pt x="308130" y="1886465"/>
                    <a:pt x="310952" y="1825082"/>
                  </a:cubicBezTo>
                  <a:cubicBezTo>
                    <a:pt x="313774" y="1763699"/>
                    <a:pt x="294724" y="1719249"/>
                    <a:pt x="285552" y="1659982"/>
                  </a:cubicBezTo>
                  <a:cubicBezTo>
                    <a:pt x="276380" y="1600715"/>
                    <a:pt x="236869" y="1506171"/>
                    <a:pt x="255919" y="1469482"/>
                  </a:cubicBezTo>
                  <a:cubicBezTo>
                    <a:pt x="274969" y="1432793"/>
                    <a:pt x="310952" y="1446199"/>
                    <a:pt x="399852" y="1439849"/>
                  </a:cubicBezTo>
                  <a:cubicBezTo>
                    <a:pt x="488752" y="1433499"/>
                    <a:pt x="709591" y="1432087"/>
                    <a:pt x="789319" y="1431382"/>
                  </a:cubicBezTo>
                  <a:cubicBezTo>
                    <a:pt x="869047" y="1430677"/>
                    <a:pt x="853525" y="1415155"/>
                    <a:pt x="878219" y="1435616"/>
                  </a:cubicBezTo>
                  <a:cubicBezTo>
                    <a:pt x="902913" y="1456077"/>
                    <a:pt x="917731" y="1499821"/>
                    <a:pt x="937486" y="1554149"/>
                  </a:cubicBezTo>
                  <a:cubicBezTo>
                    <a:pt x="957241" y="1608477"/>
                    <a:pt x="984758" y="1700904"/>
                    <a:pt x="996752" y="1761582"/>
                  </a:cubicBezTo>
                  <a:cubicBezTo>
                    <a:pt x="1008746" y="1822260"/>
                    <a:pt x="1009452" y="1871649"/>
                    <a:pt x="1009452" y="1918216"/>
                  </a:cubicBezTo>
                  <a:cubicBezTo>
                    <a:pt x="1009452" y="1964783"/>
                    <a:pt x="990402" y="2017699"/>
                    <a:pt x="996752" y="2040982"/>
                  </a:cubicBezTo>
                  <a:cubicBezTo>
                    <a:pt x="1003102" y="2064265"/>
                    <a:pt x="1021446" y="2047333"/>
                    <a:pt x="1047552" y="2057916"/>
                  </a:cubicBezTo>
                  <a:cubicBezTo>
                    <a:pt x="1073658" y="2068499"/>
                    <a:pt x="1116697" y="2102365"/>
                    <a:pt x="1153386" y="2104482"/>
                  </a:cubicBezTo>
                  <a:cubicBezTo>
                    <a:pt x="1190075" y="2106599"/>
                    <a:pt x="1241581" y="2089666"/>
                    <a:pt x="1267686" y="2070616"/>
                  </a:cubicBezTo>
                  <a:cubicBezTo>
                    <a:pt x="1293791" y="2051566"/>
                    <a:pt x="1343886" y="2077671"/>
                    <a:pt x="1310019" y="1990182"/>
                  </a:cubicBezTo>
                  <a:cubicBezTo>
                    <a:pt x="1276152" y="1902693"/>
                    <a:pt x="1108936" y="1637404"/>
                    <a:pt x="1064486" y="1545682"/>
                  </a:cubicBezTo>
                  <a:cubicBezTo>
                    <a:pt x="1020036" y="1453960"/>
                    <a:pt x="1036264" y="1469482"/>
                    <a:pt x="1043319" y="1439849"/>
                  </a:cubicBezTo>
                  <a:cubicBezTo>
                    <a:pt x="1050374" y="1410216"/>
                    <a:pt x="1081419" y="1382699"/>
                    <a:pt x="1106819" y="1367882"/>
                  </a:cubicBezTo>
                  <a:cubicBezTo>
                    <a:pt x="1132219" y="1353065"/>
                    <a:pt x="1175258" y="1365766"/>
                    <a:pt x="1195719" y="1350949"/>
                  </a:cubicBezTo>
                  <a:cubicBezTo>
                    <a:pt x="1216180" y="1336132"/>
                    <a:pt x="1227469" y="1300854"/>
                    <a:pt x="1229586" y="1278982"/>
                  </a:cubicBezTo>
                  <a:cubicBezTo>
                    <a:pt x="1231703" y="1257110"/>
                    <a:pt x="1250047" y="1229594"/>
                    <a:pt x="1208419" y="1219716"/>
                  </a:cubicBezTo>
                  <a:cubicBezTo>
                    <a:pt x="1166791" y="1209838"/>
                    <a:pt x="1036969" y="1269105"/>
                    <a:pt x="979819" y="1219716"/>
                  </a:cubicBezTo>
                  <a:cubicBezTo>
                    <a:pt x="922669" y="1170327"/>
                    <a:pt x="906441" y="1041915"/>
                    <a:pt x="865519" y="923382"/>
                  </a:cubicBezTo>
                  <a:cubicBezTo>
                    <a:pt x="824597" y="804849"/>
                    <a:pt x="766036" y="608705"/>
                    <a:pt x="734286" y="508516"/>
                  </a:cubicBezTo>
                  <a:cubicBezTo>
                    <a:pt x="702536" y="408327"/>
                    <a:pt x="686308" y="370227"/>
                    <a:pt x="675019" y="322249"/>
                  </a:cubicBezTo>
                  <a:cubicBezTo>
                    <a:pt x="663730" y="274271"/>
                    <a:pt x="670080" y="254516"/>
                    <a:pt x="666552" y="220649"/>
                  </a:cubicBezTo>
                  <a:cubicBezTo>
                    <a:pt x="663024" y="186782"/>
                    <a:pt x="656674" y="150093"/>
                    <a:pt x="653852" y="119049"/>
                  </a:cubicBezTo>
                  <a:cubicBezTo>
                    <a:pt x="651030" y="88005"/>
                    <a:pt x="678547" y="54137"/>
                    <a:pt x="649619" y="34382"/>
                  </a:cubicBezTo>
                  <a:cubicBezTo>
                    <a:pt x="620691" y="14627"/>
                    <a:pt x="512036" y="3338"/>
                    <a:pt x="480286" y="516"/>
                  </a:cubicBezTo>
                  <a:cubicBezTo>
                    <a:pt x="448536" y="-2306"/>
                    <a:pt x="478874" y="6866"/>
                    <a:pt x="459119" y="17449"/>
                  </a:cubicBezTo>
                  <a:cubicBezTo>
                    <a:pt x="439364" y="28032"/>
                    <a:pt x="399147" y="49199"/>
                    <a:pt x="361752" y="64016"/>
                  </a:cubicBezTo>
                  <a:cubicBezTo>
                    <a:pt x="324358" y="78833"/>
                    <a:pt x="260152" y="92238"/>
                    <a:pt x="234752" y="106349"/>
                  </a:cubicBezTo>
                  <a:cubicBezTo>
                    <a:pt x="209352" y="120460"/>
                    <a:pt x="203002" y="125399"/>
                    <a:pt x="209352" y="152916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: 図形 211">
              <a:extLst>
                <a:ext uri="{FF2B5EF4-FFF2-40B4-BE49-F238E27FC236}">
                  <a16:creationId xmlns:a16="http://schemas.microsoft.com/office/drawing/2014/main" id="{092F97B7-5B45-42BB-A156-4AF9DAFE26C0}"/>
                </a:ext>
              </a:extLst>
            </p:cNvPr>
            <p:cNvSpPr/>
            <p:nvPr/>
          </p:nvSpPr>
          <p:spPr>
            <a:xfrm>
              <a:off x="6371056" y="2771174"/>
              <a:ext cx="585640" cy="1005841"/>
            </a:xfrm>
            <a:custGeom>
              <a:avLst/>
              <a:gdLst>
                <a:gd name="connsiteX0" fmla="*/ 283744 w 585640"/>
                <a:gd name="connsiteY0" fmla="*/ 1659 h 1005841"/>
                <a:gd name="connsiteX1" fmla="*/ 148277 w 585640"/>
                <a:gd name="connsiteY1" fmla="*/ 94793 h 1005841"/>
                <a:gd name="connsiteX2" fmla="*/ 160977 w 585640"/>
                <a:gd name="connsiteY2" fmla="*/ 166759 h 1005841"/>
                <a:gd name="connsiteX3" fmla="*/ 101711 w 585640"/>
                <a:gd name="connsiteY3" fmla="*/ 408059 h 1005841"/>
                <a:gd name="connsiteX4" fmla="*/ 118644 w 585640"/>
                <a:gd name="connsiteY4" fmla="*/ 458859 h 1005841"/>
                <a:gd name="connsiteX5" fmla="*/ 97477 w 585640"/>
                <a:gd name="connsiteY5" fmla="*/ 839859 h 1005841"/>
                <a:gd name="connsiteX6" fmla="*/ 111 w 585640"/>
                <a:gd name="connsiteY6" fmla="*/ 992259 h 1005841"/>
                <a:gd name="connsiteX7" fmla="*/ 118644 w 585640"/>
                <a:gd name="connsiteY7" fmla="*/ 996493 h 1005841"/>
                <a:gd name="connsiteX8" fmla="*/ 160977 w 585640"/>
                <a:gd name="connsiteY8" fmla="*/ 975326 h 1005841"/>
                <a:gd name="connsiteX9" fmla="*/ 296444 w 585640"/>
                <a:gd name="connsiteY9" fmla="*/ 949926 h 1005841"/>
                <a:gd name="connsiteX10" fmla="*/ 554677 w 585640"/>
                <a:gd name="connsiteY10" fmla="*/ 949926 h 1005841"/>
                <a:gd name="connsiteX11" fmla="*/ 571611 w 585640"/>
                <a:gd name="connsiteY11" fmla="*/ 861026 h 1005841"/>
                <a:gd name="connsiteX12" fmla="*/ 470011 w 585640"/>
                <a:gd name="connsiteY12" fmla="*/ 522359 h 1005841"/>
                <a:gd name="connsiteX13" fmla="*/ 423444 w 585640"/>
                <a:gd name="connsiteY13" fmla="*/ 319159 h 1005841"/>
                <a:gd name="connsiteX14" fmla="*/ 398044 w 585640"/>
                <a:gd name="connsiteY14" fmla="*/ 179459 h 1005841"/>
                <a:gd name="connsiteX15" fmla="*/ 283744 w 585640"/>
                <a:gd name="connsiteY15" fmla="*/ 1659 h 100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5640" h="1005841">
                  <a:moveTo>
                    <a:pt x="283744" y="1659"/>
                  </a:moveTo>
                  <a:cubicBezTo>
                    <a:pt x="242116" y="-12452"/>
                    <a:pt x="168738" y="67276"/>
                    <a:pt x="148277" y="94793"/>
                  </a:cubicBezTo>
                  <a:cubicBezTo>
                    <a:pt x="127816" y="122310"/>
                    <a:pt x="168738" y="114548"/>
                    <a:pt x="160977" y="166759"/>
                  </a:cubicBezTo>
                  <a:cubicBezTo>
                    <a:pt x="153216" y="218970"/>
                    <a:pt x="108766" y="359376"/>
                    <a:pt x="101711" y="408059"/>
                  </a:cubicBezTo>
                  <a:cubicBezTo>
                    <a:pt x="94656" y="456742"/>
                    <a:pt x="119350" y="386892"/>
                    <a:pt x="118644" y="458859"/>
                  </a:cubicBezTo>
                  <a:cubicBezTo>
                    <a:pt x="117938" y="530826"/>
                    <a:pt x="117232" y="750959"/>
                    <a:pt x="97477" y="839859"/>
                  </a:cubicBezTo>
                  <a:cubicBezTo>
                    <a:pt x="77722" y="928759"/>
                    <a:pt x="-3417" y="966153"/>
                    <a:pt x="111" y="992259"/>
                  </a:cubicBezTo>
                  <a:cubicBezTo>
                    <a:pt x="3639" y="1018365"/>
                    <a:pt x="91833" y="999315"/>
                    <a:pt x="118644" y="996493"/>
                  </a:cubicBezTo>
                  <a:cubicBezTo>
                    <a:pt x="145455" y="993671"/>
                    <a:pt x="131344" y="983087"/>
                    <a:pt x="160977" y="975326"/>
                  </a:cubicBezTo>
                  <a:cubicBezTo>
                    <a:pt x="190610" y="967565"/>
                    <a:pt x="230827" y="954159"/>
                    <a:pt x="296444" y="949926"/>
                  </a:cubicBezTo>
                  <a:cubicBezTo>
                    <a:pt x="362061" y="945693"/>
                    <a:pt x="508816" y="964743"/>
                    <a:pt x="554677" y="949926"/>
                  </a:cubicBezTo>
                  <a:cubicBezTo>
                    <a:pt x="600538" y="935109"/>
                    <a:pt x="585722" y="932287"/>
                    <a:pt x="571611" y="861026"/>
                  </a:cubicBezTo>
                  <a:cubicBezTo>
                    <a:pt x="557500" y="789765"/>
                    <a:pt x="494705" y="612670"/>
                    <a:pt x="470011" y="522359"/>
                  </a:cubicBezTo>
                  <a:cubicBezTo>
                    <a:pt x="445317" y="432048"/>
                    <a:pt x="435438" y="376309"/>
                    <a:pt x="423444" y="319159"/>
                  </a:cubicBezTo>
                  <a:cubicBezTo>
                    <a:pt x="411450" y="262009"/>
                    <a:pt x="424149" y="233081"/>
                    <a:pt x="398044" y="179459"/>
                  </a:cubicBezTo>
                  <a:cubicBezTo>
                    <a:pt x="371939" y="125837"/>
                    <a:pt x="325372" y="15770"/>
                    <a:pt x="283744" y="1659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: 図形 212">
              <a:extLst>
                <a:ext uri="{FF2B5EF4-FFF2-40B4-BE49-F238E27FC236}">
                  <a16:creationId xmlns:a16="http://schemas.microsoft.com/office/drawing/2014/main" id="{B91ECAB7-632F-4D23-BCA0-C3CAEEA8A43F}"/>
                </a:ext>
              </a:extLst>
            </p:cNvPr>
            <p:cNvSpPr/>
            <p:nvPr/>
          </p:nvSpPr>
          <p:spPr>
            <a:xfrm>
              <a:off x="7139502" y="2556933"/>
              <a:ext cx="926969" cy="2010834"/>
            </a:xfrm>
            <a:custGeom>
              <a:avLst/>
              <a:gdLst>
                <a:gd name="connsiteX0" fmla="*/ 6365 w 926969"/>
                <a:gd name="connsiteY0" fmla="*/ 0 h 2010834"/>
                <a:gd name="connsiteX1" fmla="*/ 2131 w 926969"/>
                <a:gd name="connsiteY1" fmla="*/ 88900 h 2010834"/>
                <a:gd name="connsiteX2" fmla="*/ 35998 w 926969"/>
                <a:gd name="connsiteY2" fmla="*/ 127000 h 2010834"/>
                <a:gd name="connsiteX3" fmla="*/ 61398 w 926969"/>
                <a:gd name="connsiteY3" fmla="*/ 165100 h 2010834"/>
                <a:gd name="connsiteX4" fmla="*/ 61398 w 926969"/>
                <a:gd name="connsiteY4" fmla="*/ 215900 h 2010834"/>
                <a:gd name="connsiteX5" fmla="*/ 99498 w 926969"/>
                <a:gd name="connsiteY5" fmla="*/ 279400 h 2010834"/>
                <a:gd name="connsiteX6" fmla="*/ 133365 w 926969"/>
                <a:gd name="connsiteY6" fmla="*/ 313267 h 2010834"/>
                <a:gd name="connsiteX7" fmla="*/ 158765 w 926969"/>
                <a:gd name="connsiteY7" fmla="*/ 292100 h 2010834"/>
                <a:gd name="connsiteX8" fmla="*/ 209565 w 926969"/>
                <a:gd name="connsiteY8" fmla="*/ 220134 h 2010834"/>
                <a:gd name="connsiteX9" fmla="*/ 273065 w 926969"/>
                <a:gd name="connsiteY9" fmla="*/ 182034 h 2010834"/>
                <a:gd name="connsiteX10" fmla="*/ 425465 w 926969"/>
                <a:gd name="connsiteY10" fmla="*/ 190500 h 2010834"/>
                <a:gd name="connsiteX11" fmla="*/ 543998 w 926969"/>
                <a:gd name="connsiteY11" fmla="*/ 194734 h 2010834"/>
                <a:gd name="connsiteX12" fmla="*/ 632898 w 926969"/>
                <a:gd name="connsiteY12" fmla="*/ 182034 h 2010834"/>
                <a:gd name="connsiteX13" fmla="*/ 738731 w 926969"/>
                <a:gd name="connsiteY13" fmla="*/ 152400 h 2010834"/>
                <a:gd name="connsiteX14" fmla="*/ 806465 w 926969"/>
                <a:gd name="connsiteY14" fmla="*/ 207434 h 2010834"/>
                <a:gd name="connsiteX15" fmla="*/ 802231 w 926969"/>
                <a:gd name="connsiteY15" fmla="*/ 321734 h 2010834"/>
                <a:gd name="connsiteX16" fmla="*/ 797998 w 926969"/>
                <a:gd name="connsiteY16" fmla="*/ 410634 h 2010834"/>
                <a:gd name="connsiteX17" fmla="*/ 831865 w 926969"/>
                <a:gd name="connsiteY17" fmla="*/ 588434 h 2010834"/>
                <a:gd name="connsiteX18" fmla="*/ 853031 w 926969"/>
                <a:gd name="connsiteY18" fmla="*/ 795867 h 2010834"/>
                <a:gd name="connsiteX19" fmla="*/ 861498 w 926969"/>
                <a:gd name="connsiteY19" fmla="*/ 1253067 h 2010834"/>
                <a:gd name="connsiteX20" fmla="*/ 895365 w 926969"/>
                <a:gd name="connsiteY20" fmla="*/ 1409700 h 2010834"/>
                <a:gd name="connsiteX21" fmla="*/ 899598 w 926969"/>
                <a:gd name="connsiteY21" fmla="*/ 1595967 h 2010834"/>
                <a:gd name="connsiteX22" fmla="*/ 920765 w 926969"/>
                <a:gd name="connsiteY22" fmla="*/ 1663700 h 2010834"/>
                <a:gd name="connsiteX23" fmla="*/ 920765 w 926969"/>
                <a:gd name="connsiteY23" fmla="*/ 1871134 h 2010834"/>
                <a:gd name="connsiteX24" fmla="*/ 848798 w 926969"/>
                <a:gd name="connsiteY24" fmla="*/ 1921934 h 2010834"/>
                <a:gd name="connsiteX25" fmla="*/ 819165 w 926969"/>
                <a:gd name="connsiteY25" fmla="*/ 1921934 h 2010834"/>
                <a:gd name="connsiteX26" fmla="*/ 814931 w 926969"/>
                <a:gd name="connsiteY26" fmla="*/ 1955800 h 2010834"/>
                <a:gd name="connsiteX27" fmla="*/ 836098 w 926969"/>
                <a:gd name="connsiteY27" fmla="*/ 1998134 h 2010834"/>
                <a:gd name="connsiteX28" fmla="*/ 844565 w 926969"/>
                <a:gd name="connsiteY28" fmla="*/ 2010834 h 201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26969" h="2010834">
                  <a:moveTo>
                    <a:pt x="6365" y="0"/>
                  </a:moveTo>
                  <a:cubicBezTo>
                    <a:pt x="1778" y="33866"/>
                    <a:pt x="-2808" y="67733"/>
                    <a:pt x="2131" y="88900"/>
                  </a:cubicBezTo>
                  <a:cubicBezTo>
                    <a:pt x="7070" y="110067"/>
                    <a:pt x="26120" y="114300"/>
                    <a:pt x="35998" y="127000"/>
                  </a:cubicBezTo>
                  <a:cubicBezTo>
                    <a:pt x="45876" y="139700"/>
                    <a:pt x="57165" y="150283"/>
                    <a:pt x="61398" y="165100"/>
                  </a:cubicBezTo>
                  <a:cubicBezTo>
                    <a:pt x="65631" y="179917"/>
                    <a:pt x="55048" y="196850"/>
                    <a:pt x="61398" y="215900"/>
                  </a:cubicBezTo>
                  <a:cubicBezTo>
                    <a:pt x="67748" y="234950"/>
                    <a:pt x="87504" y="263172"/>
                    <a:pt x="99498" y="279400"/>
                  </a:cubicBezTo>
                  <a:cubicBezTo>
                    <a:pt x="111493" y="295628"/>
                    <a:pt x="123487" y="311150"/>
                    <a:pt x="133365" y="313267"/>
                  </a:cubicBezTo>
                  <a:cubicBezTo>
                    <a:pt x="143243" y="315384"/>
                    <a:pt x="146065" y="307622"/>
                    <a:pt x="158765" y="292100"/>
                  </a:cubicBezTo>
                  <a:cubicBezTo>
                    <a:pt x="171465" y="276578"/>
                    <a:pt x="190515" y="238478"/>
                    <a:pt x="209565" y="220134"/>
                  </a:cubicBezTo>
                  <a:cubicBezTo>
                    <a:pt x="228615" y="201790"/>
                    <a:pt x="237082" y="186973"/>
                    <a:pt x="273065" y="182034"/>
                  </a:cubicBezTo>
                  <a:cubicBezTo>
                    <a:pt x="309048" y="177095"/>
                    <a:pt x="380310" y="188383"/>
                    <a:pt x="425465" y="190500"/>
                  </a:cubicBezTo>
                  <a:cubicBezTo>
                    <a:pt x="470620" y="192617"/>
                    <a:pt x="509426" y="196145"/>
                    <a:pt x="543998" y="194734"/>
                  </a:cubicBezTo>
                  <a:cubicBezTo>
                    <a:pt x="578570" y="193323"/>
                    <a:pt x="600443" y="189090"/>
                    <a:pt x="632898" y="182034"/>
                  </a:cubicBezTo>
                  <a:cubicBezTo>
                    <a:pt x="665353" y="174978"/>
                    <a:pt x="709803" y="148167"/>
                    <a:pt x="738731" y="152400"/>
                  </a:cubicBezTo>
                  <a:cubicBezTo>
                    <a:pt x="767659" y="156633"/>
                    <a:pt x="795882" y="179212"/>
                    <a:pt x="806465" y="207434"/>
                  </a:cubicBezTo>
                  <a:cubicBezTo>
                    <a:pt x="817048" y="235656"/>
                    <a:pt x="803642" y="287867"/>
                    <a:pt x="802231" y="321734"/>
                  </a:cubicBezTo>
                  <a:cubicBezTo>
                    <a:pt x="800820" y="355601"/>
                    <a:pt x="793059" y="366184"/>
                    <a:pt x="797998" y="410634"/>
                  </a:cubicBezTo>
                  <a:cubicBezTo>
                    <a:pt x="802937" y="455084"/>
                    <a:pt x="822693" y="524229"/>
                    <a:pt x="831865" y="588434"/>
                  </a:cubicBezTo>
                  <a:cubicBezTo>
                    <a:pt x="841037" y="652639"/>
                    <a:pt x="848092" y="685095"/>
                    <a:pt x="853031" y="795867"/>
                  </a:cubicBezTo>
                  <a:cubicBezTo>
                    <a:pt x="857970" y="906639"/>
                    <a:pt x="854442" y="1150762"/>
                    <a:pt x="861498" y="1253067"/>
                  </a:cubicBezTo>
                  <a:cubicBezTo>
                    <a:pt x="868554" y="1355372"/>
                    <a:pt x="889015" y="1352550"/>
                    <a:pt x="895365" y="1409700"/>
                  </a:cubicBezTo>
                  <a:cubicBezTo>
                    <a:pt x="901715" y="1466850"/>
                    <a:pt x="895365" y="1553634"/>
                    <a:pt x="899598" y="1595967"/>
                  </a:cubicBezTo>
                  <a:cubicBezTo>
                    <a:pt x="903831" y="1638300"/>
                    <a:pt x="917237" y="1617839"/>
                    <a:pt x="920765" y="1663700"/>
                  </a:cubicBezTo>
                  <a:cubicBezTo>
                    <a:pt x="924293" y="1709561"/>
                    <a:pt x="932759" y="1828095"/>
                    <a:pt x="920765" y="1871134"/>
                  </a:cubicBezTo>
                  <a:cubicBezTo>
                    <a:pt x="908771" y="1914173"/>
                    <a:pt x="865731" y="1913467"/>
                    <a:pt x="848798" y="1921934"/>
                  </a:cubicBezTo>
                  <a:cubicBezTo>
                    <a:pt x="831865" y="1930401"/>
                    <a:pt x="824810" y="1916290"/>
                    <a:pt x="819165" y="1921934"/>
                  </a:cubicBezTo>
                  <a:cubicBezTo>
                    <a:pt x="813521" y="1927578"/>
                    <a:pt x="812109" y="1943100"/>
                    <a:pt x="814931" y="1955800"/>
                  </a:cubicBezTo>
                  <a:cubicBezTo>
                    <a:pt x="817753" y="1968500"/>
                    <a:pt x="831159" y="1988962"/>
                    <a:pt x="836098" y="1998134"/>
                  </a:cubicBezTo>
                  <a:cubicBezTo>
                    <a:pt x="841037" y="2007306"/>
                    <a:pt x="842801" y="2009070"/>
                    <a:pt x="844565" y="2010834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: 図形 213">
              <a:extLst>
                <a:ext uri="{FF2B5EF4-FFF2-40B4-BE49-F238E27FC236}">
                  <a16:creationId xmlns:a16="http://schemas.microsoft.com/office/drawing/2014/main" id="{836F2F0C-42C2-4B9A-93CA-6221002DC8C3}"/>
                </a:ext>
              </a:extLst>
            </p:cNvPr>
            <p:cNvSpPr/>
            <p:nvPr/>
          </p:nvSpPr>
          <p:spPr>
            <a:xfrm>
              <a:off x="7968465" y="2218267"/>
              <a:ext cx="668324" cy="2459582"/>
            </a:xfrm>
            <a:custGeom>
              <a:avLst/>
              <a:gdLst>
                <a:gd name="connsiteX0" fmla="*/ 15602 w 668324"/>
                <a:gd name="connsiteY0" fmla="*/ 2357966 h 2459582"/>
                <a:gd name="connsiteX1" fmla="*/ 184935 w 668324"/>
                <a:gd name="connsiteY1" fmla="*/ 2417233 h 2459582"/>
                <a:gd name="connsiteX2" fmla="*/ 354268 w 668324"/>
                <a:gd name="connsiteY2" fmla="*/ 2459566 h 2459582"/>
                <a:gd name="connsiteX3" fmla="*/ 400835 w 668324"/>
                <a:gd name="connsiteY3" fmla="*/ 2421466 h 2459582"/>
                <a:gd name="connsiteX4" fmla="*/ 375435 w 668324"/>
                <a:gd name="connsiteY4" fmla="*/ 2357966 h 2459582"/>
                <a:gd name="connsiteX5" fmla="*/ 311935 w 668324"/>
                <a:gd name="connsiteY5" fmla="*/ 2252133 h 2459582"/>
                <a:gd name="connsiteX6" fmla="*/ 273835 w 668324"/>
                <a:gd name="connsiteY6" fmla="*/ 2027766 h 2459582"/>
                <a:gd name="connsiteX7" fmla="*/ 218802 w 668324"/>
                <a:gd name="connsiteY7" fmla="*/ 1765300 h 2459582"/>
                <a:gd name="connsiteX8" fmla="*/ 223035 w 668324"/>
                <a:gd name="connsiteY8" fmla="*/ 1507066 h 2459582"/>
                <a:gd name="connsiteX9" fmla="*/ 197635 w 668324"/>
                <a:gd name="connsiteY9" fmla="*/ 1358900 h 2459582"/>
                <a:gd name="connsiteX10" fmla="*/ 176468 w 668324"/>
                <a:gd name="connsiteY10" fmla="*/ 1312333 h 2459582"/>
                <a:gd name="connsiteX11" fmla="*/ 176468 w 668324"/>
                <a:gd name="connsiteY11" fmla="*/ 1126066 h 2459582"/>
                <a:gd name="connsiteX12" fmla="*/ 134135 w 668324"/>
                <a:gd name="connsiteY12" fmla="*/ 990600 h 2459582"/>
                <a:gd name="connsiteX13" fmla="*/ 121435 w 668324"/>
                <a:gd name="connsiteY13" fmla="*/ 889000 h 2459582"/>
                <a:gd name="connsiteX14" fmla="*/ 83335 w 668324"/>
                <a:gd name="connsiteY14" fmla="*/ 664633 h 2459582"/>
                <a:gd name="connsiteX15" fmla="*/ 74868 w 668324"/>
                <a:gd name="connsiteY15" fmla="*/ 499533 h 2459582"/>
                <a:gd name="connsiteX16" fmla="*/ 269602 w 668324"/>
                <a:gd name="connsiteY16" fmla="*/ 478366 h 2459582"/>
                <a:gd name="connsiteX17" fmla="*/ 451635 w 668324"/>
                <a:gd name="connsiteY17" fmla="*/ 457200 h 2459582"/>
                <a:gd name="connsiteX18" fmla="*/ 510902 w 668324"/>
                <a:gd name="connsiteY18" fmla="*/ 516466 h 2459582"/>
                <a:gd name="connsiteX19" fmla="*/ 663302 w 668324"/>
                <a:gd name="connsiteY19" fmla="*/ 520700 h 2459582"/>
                <a:gd name="connsiteX20" fmla="*/ 620968 w 668324"/>
                <a:gd name="connsiteY20" fmla="*/ 444500 h 2459582"/>
                <a:gd name="connsiteX21" fmla="*/ 515135 w 668324"/>
                <a:gd name="connsiteY21" fmla="*/ 309033 h 2459582"/>
                <a:gd name="connsiteX22" fmla="*/ 464335 w 668324"/>
                <a:gd name="connsiteY22" fmla="*/ 241300 h 2459582"/>
                <a:gd name="connsiteX23" fmla="*/ 324635 w 668324"/>
                <a:gd name="connsiteY23" fmla="*/ 177800 h 2459582"/>
                <a:gd name="connsiteX24" fmla="*/ 366968 w 668324"/>
                <a:gd name="connsiteY24" fmla="*/ 258233 h 2459582"/>
                <a:gd name="connsiteX25" fmla="*/ 218802 w 668324"/>
                <a:gd name="connsiteY25" fmla="*/ 296333 h 2459582"/>
                <a:gd name="connsiteX26" fmla="*/ 168002 w 668324"/>
                <a:gd name="connsiteY26" fmla="*/ 296333 h 2459582"/>
                <a:gd name="connsiteX27" fmla="*/ 45235 w 668324"/>
                <a:gd name="connsiteY27" fmla="*/ 266700 h 2459582"/>
                <a:gd name="connsiteX28" fmla="*/ 2902 w 668324"/>
                <a:gd name="connsiteY28" fmla="*/ 88900 h 2459582"/>
                <a:gd name="connsiteX29" fmla="*/ 7135 w 668324"/>
                <a:gd name="connsiteY29" fmla="*/ 0 h 2459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68324" h="2459582">
                  <a:moveTo>
                    <a:pt x="15602" y="2357966"/>
                  </a:moveTo>
                  <a:cubicBezTo>
                    <a:pt x="72046" y="2379133"/>
                    <a:pt x="128491" y="2400300"/>
                    <a:pt x="184935" y="2417233"/>
                  </a:cubicBezTo>
                  <a:cubicBezTo>
                    <a:pt x="241379" y="2434166"/>
                    <a:pt x="318285" y="2458861"/>
                    <a:pt x="354268" y="2459566"/>
                  </a:cubicBezTo>
                  <a:cubicBezTo>
                    <a:pt x="390251" y="2460271"/>
                    <a:pt x="397307" y="2438399"/>
                    <a:pt x="400835" y="2421466"/>
                  </a:cubicBezTo>
                  <a:cubicBezTo>
                    <a:pt x="404363" y="2404533"/>
                    <a:pt x="390252" y="2386188"/>
                    <a:pt x="375435" y="2357966"/>
                  </a:cubicBezTo>
                  <a:cubicBezTo>
                    <a:pt x="360618" y="2329744"/>
                    <a:pt x="328868" y="2307166"/>
                    <a:pt x="311935" y="2252133"/>
                  </a:cubicBezTo>
                  <a:cubicBezTo>
                    <a:pt x="295002" y="2197100"/>
                    <a:pt x="289357" y="2108905"/>
                    <a:pt x="273835" y="2027766"/>
                  </a:cubicBezTo>
                  <a:cubicBezTo>
                    <a:pt x="258313" y="1946627"/>
                    <a:pt x="227269" y="1852083"/>
                    <a:pt x="218802" y="1765300"/>
                  </a:cubicBezTo>
                  <a:cubicBezTo>
                    <a:pt x="210335" y="1678517"/>
                    <a:pt x="226563" y="1574799"/>
                    <a:pt x="223035" y="1507066"/>
                  </a:cubicBezTo>
                  <a:cubicBezTo>
                    <a:pt x="219507" y="1439333"/>
                    <a:pt x="205396" y="1391355"/>
                    <a:pt x="197635" y="1358900"/>
                  </a:cubicBezTo>
                  <a:cubicBezTo>
                    <a:pt x="189874" y="1326444"/>
                    <a:pt x="179996" y="1351139"/>
                    <a:pt x="176468" y="1312333"/>
                  </a:cubicBezTo>
                  <a:cubicBezTo>
                    <a:pt x="172940" y="1273527"/>
                    <a:pt x="183523" y="1179688"/>
                    <a:pt x="176468" y="1126066"/>
                  </a:cubicBezTo>
                  <a:cubicBezTo>
                    <a:pt x="169413" y="1072444"/>
                    <a:pt x="143307" y="1030111"/>
                    <a:pt x="134135" y="990600"/>
                  </a:cubicBezTo>
                  <a:cubicBezTo>
                    <a:pt x="124963" y="951089"/>
                    <a:pt x="129902" y="943328"/>
                    <a:pt x="121435" y="889000"/>
                  </a:cubicBezTo>
                  <a:cubicBezTo>
                    <a:pt x="112968" y="834672"/>
                    <a:pt x="91096" y="729544"/>
                    <a:pt x="83335" y="664633"/>
                  </a:cubicBezTo>
                  <a:cubicBezTo>
                    <a:pt x="75574" y="599722"/>
                    <a:pt x="43824" y="530577"/>
                    <a:pt x="74868" y="499533"/>
                  </a:cubicBezTo>
                  <a:cubicBezTo>
                    <a:pt x="105912" y="468489"/>
                    <a:pt x="269602" y="478366"/>
                    <a:pt x="269602" y="478366"/>
                  </a:cubicBezTo>
                  <a:cubicBezTo>
                    <a:pt x="332396" y="471311"/>
                    <a:pt x="411418" y="450850"/>
                    <a:pt x="451635" y="457200"/>
                  </a:cubicBezTo>
                  <a:cubicBezTo>
                    <a:pt x="491852" y="463550"/>
                    <a:pt x="475624" y="505883"/>
                    <a:pt x="510902" y="516466"/>
                  </a:cubicBezTo>
                  <a:cubicBezTo>
                    <a:pt x="546180" y="527049"/>
                    <a:pt x="644958" y="532694"/>
                    <a:pt x="663302" y="520700"/>
                  </a:cubicBezTo>
                  <a:cubicBezTo>
                    <a:pt x="681646" y="508706"/>
                    <a:pt x="645662" y="479778"/>
                    <a:pt x="620968" y="444500"/>
                  </a:cubicBezTo>
                  <a:cubicBezTo>
                    <a:pt x="596274" y="409222"/>
                    <a:pt x="541240" y="342900"/>
                    <a:pt x="515135" y="309033"/>
                  </a:cubicBezTo>
                  <a:cubicBezTo>
                    <a:pt x="489030" y="275166"/>
                    <a:pt x="496085" y="263172"/>
                    <a:pt x="464335" y="241300"/>
                  </a:cubicBezTo>
                  <a:cubicBezTo>
                    <a:pt x="432585" y="219428"/>
                    <a:pt x="340863" y="174978"/>
                    <a:pt x="324635" y="177800"/>
                  </a:cubicBezTo>
                  <a:cubicBezTo>
                    <a:pt x="308407" y="180622"/>
                    <a:pt x="384607" y="238477"/>
                    <a:pt x="366968" y="258233"/>
                  </a:cubicBezTo>
                  <a:cubicBezTo>
                    <a:pt x="349329" y="277989"/>
                    <a:pt x="251963" y="289983"/>
                    <a:pt x="218802" y="296333"/>
                  </a:cubicBezTo>
                  <a:cubicBezTo>
                    <a:pt x="185641" y="302683"/>
                    <a:pt x="196930" y="301272"/>
                    <a:pt x="168002" y="296333"/>
                  </a:cubicBezTo>
                  <a:cubicBezTo>
                    <a:pt x="139074" y="291394"/>
                    <a:pt x="72752" y="301272"/>
                    <a:pt x="45235" y="266700"/>
                  </a:cubicBezTo>
                  <a:cubicBezTo>
                    <a:pt x="17718" y="232128"/>
                    <a:pt x="9252" y="133350"/>
                    <a:pt x="2902" y="88900"/>
                  </a:cubicBezTo>
                  <a:cubicBezTo>
                    <a:pt x="-3448" y="44450"/>
                    <a:pt x="1843" y="22225"/>
                    <a:pt x="7135" y="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: 図形 214">
              <a:extLst>
                <a:ext uri="{FF2B5EF4-FFF2-40B4-BE49-F238E27FC236}">
                  <a16:creationId xmlns:a16="http://schemas.microsoft.com/office/drawing/2014/main" id="{5BFD26E6-4916-48B5-B1F8-B724AB596CD3}"/>
                </a:ext>
              </a:extLst>
            </p:cNvPr>
            <p:cNvSpPr/>
            <p:nvPr/>
          </p:nvSpPr>
          <p:spPr>
            <a:xfrm>
              <a:off x="7167033" y="1939176"/>
              <a:ext cx="942899" cy="673118"/>
            </a:xfrm>
            <a:custGeom>
              <a:avLst/>
              <a:gdLst>
                <a:gd name="connsiteX0" fmla="*/ 0 w 942899"/>
                <a:gd name="connsiteY0" fmla="*/ 626224 h 673118"/>
                <a:gd name="connsiteX1" fmla="*/ 50800 w 942899"/>
                <a:gd name="connsiteY1" fmla="*/ 638924 h 673118"/>
                <a:gd name="connsiteX2" fmla="*/ 182034 w 942899"/>
                <a:gd name="connsiteY2" fmla="*/ 651624 h 673118"/>
                <a:gd name="connsiteX3" fmla="*/ 262467 w 942899"/>
                <a:gd name="connsiteY3" fmla="*/ 655857 h 673118"/>
                <a:gd name="connsiteX4" fmla="*/ 461434 w 942899"/>
                <a:gd name="connsiteY4" fmla="*/ 672791 h 673118"/>
                <a:gd name="connsiteX5" fmla="*/ 546100 w 942899"/>
                <a:gd name="connsiteY5" fmla="*/ 638924 h 673118"/>
                <a:gd name="connsiteX6" fmla="*/ 664634 w 942899"/>
                <a:gd name="connsiteY6" fmla="*/ 630457 h 673118"/>
                <a:gd name="connsiteX7" fmla="*/ 732367 w 942899"/>
                <a:gd name="connsiteY7" fmla="*/ 554257 h 673118"/>
                <a:gd name="connsiteX8" fmla="*/ 715434 w 942899"/>
                <a:gd name="connsiteY8" fmla="*/ 406091 h 673118"/>
                <a:gd name="connsiteX9" fmla="*/ 651934 w 942899"/>
                <a:gd name="connsiteY9" fmla="*/ 245224 h 673118"/>
                <a:gd name="connsiteX10" fmla="*/ 588434 w 942899"/>
                <a:gd name="connsiteY10" fmla="*/ 190191 h 673118"/>
                <a:gd name="connsiteX11" fmla="*/ 503767 w 942899"/>
                <a:gd name="connsiteY11" fmla="*/ 147857 h 673118"/>
                <a:gd name="connsiteX12" fmla="*/ 452967 w 942899"/>
                <a:gd name="connsiteY12" fmla="*/ 118224 h 673118"/>
                <a:gd name="connsiteX13" fmla="*/ 452967 w 942899"/>
                <a:gd name="connsiteY13" fmla="*/ 63191 h 673118"/>
                <a:gd name="connsiteX14" fmla="*/ 512234 w 942899"/>
                <a:gd name="connsiteY14" fmla="*/ 42024 h 673118"/>
                <a:gd name="connsiteX15" fmla="*/ 596900 w 942899"/>
                <a:gd name="connsiteY15" fmla="*/ 46257 h 673118"/>
                <a:gd name="connsiteX16" fmla="*/ 677334 w 942899"/>
                <a:gd name="connsiteY16" fmla="*/ 33557 h 673118"/>
                <a:gd name="connsiteX17" fmla="*/ 736600 w 942899"/>
                <a:gd name="connsiteY17" fmla="*/ 33557 h 673118"/>
                <a:gd name="connsiteX18" fmla="*/ 762000 w 942899"/>
                <a:gd name="connsiteY18" fmla="*/ 8157 h 673118"/>
                <a:gd name="connsiteX19" fmla="*/ 859367 w 942899"/>
                <a:gd name="connsiteY19" fmla="*/ 3924 h 673118"/>
                <a:gd name="connsiteX20" fmla="*/ 935567 w 942899"/>
                <a:gd name="connsiteY20" fmla="*/ 3924 h 673118"/>
                <a:gd name="connsiteX21" fmla="*/ 935567 w 942899"/>
                <a:gd name="connsiteY21" fmla="*/ 54724 h 673118"/>
                <a:gd name="connsiteX22" fmla="*/ 897467 w 942899"/>
                <a:gd name="connsiteY22" fmla="*/ 109757 h 673118"/>
                <a:gd name="connsiteX23" fmla="*/ 884767 w 942899"/>
                <a:gd name="connsiteY23" fmla="*/ 185957 h 673118"/>
                <a:gd name="connsiteX24" fmla="*/ 884767 w 942899"/>
                <a:gd name="connsiteY24" fmla="*/ 211357 h 673118"/>
                <a:gd name="connsiteX25" fmla="*/ 859367 w 942899"/>
                <a:gd name="connsiteY25" fmla="*/ 240991 h 673118"/>
                <a:gd name="connsiteX26" fmla="*/ 833967 w 942899"/>
                <a:gd name="connsiteY26" fmla="*/ 283324 h 673118"/>
                <a:gd name="connsiteX27" fmla="*/ 817034 w 942899"/>
                <a:gd name="connsiteY27" fmla="*/ 317191 h 67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42899" h="673118">
                  <a:moveTo>
                    <a:pt x="0" y="626224"/>
                  </a:moveTo>
                  <a:cubicBezTo>
                    <a:pt x="10230" y="630457"/>
                    <a:pt x="20461" y="634691"/>
                    <a:pt x="50800" y="638924"/>
                  </a:cubicBezTo>
                  <a:cubicBezTo>
                    <a:pt x="81139" y="643157"/>
                    <a:pt x="146756" y="648802"/>
                    <a:pt x="182034" y="651624"/>
                  </a:cubicBezTo>
                  <a:cubicBezTo>
                    <a:pt x="217312" y="654446"/>
                    <a:pt x="262467" y="655857"/>
                    <a:pt x="262467" y="655857"/>
                  </a:cubicBezTo>
                  <a:cubicBezTo>
                    <a:pt x="309034" y="659385"/>
                    <a:pt x="414162" y="675613"/>
                    <a:pt x="461434" y="672791"/>
                  </a:cubicBezTo>
                  <a:cubicBezTo>
                    <a:pt x="508706" y="669969"/>
                    <a:pt x="512233" y="645980"/>
                    <a:pt x="546100" y="638924"/>
                  </a:cubicBezTo>
                  <a:cubicBezTo>
                    <a:pt x="579967" y="631868"/>
                    <a:pt x="633590" y="644568"/>
                    <a:pt x="664634" y="630457"/>
                  </a:cubicBezTo>
                  <a:cubicBezTo>
                    <a:pt x="695679" y="616346"/>
                    <a:pt x="723900" y="591651"/>
                    <a:pt x="732367" y="554257"/>
                  </a:cubicBezTo>
                  <a:cubicBezTo>
                    <a:pt x="740834" y="516863"/>
                    <a:pt x="728839" y="457596"/>
                    <a:pt x="715434" y="406091"/>
                  </a:cubicBezTo>
                  <a:cubicBezTo>
                    <a:pt x="702029" y="354586"/>
                    <a:pt x="673101" y="281207"/>
                    <a:pt x="651934" y="245224"/>
                  </a:cubicBezTo>
                  <a:cubicBezTo>
                    <a:pt x="630767" y="209241"/>
                    <a:pt x="613128" y="206419"/>
                    <a:pt x="588434" y="190191"/>
                  </a:cubicBezTo>
                  <a:cubicBezTo>
                    <a:pt x="563740" y="173963"/>
                    <a:pt x="526345" y="159851"/>
                    <a:pt x="503767" y="147857"/>
                  </a:cubicBezTo>
                  <a:cubicBezTo>
                    <a:pt x="481189" y="135862"/>
                    <a:pt x="461434" y="132335"/>
                    <a:pt x="452967" y="118224"/>
                  </a:cubicBezTo>
                  <a:cubicBezTo>
                    <a:pt x="444500" y="104113"/>
                    <a:pt x="443089" y="75891"/>
                    <a:pt x="452967" y="63191"/>
                  </a:cubicBezTo>
                  <a:cubicBezTo>
                    <a:pt x="462845" y="50491"/>
                    <a:pt x="488245" y="44846"/>
                    <a:pt x="512234" y="42024"/>
                  </a:cubicBezTo>
                  <a:cubicBezTo>
                    <a:pt x="536223" y="39202"/>
                    <a:pt x="569383" y="47668"/>
                    <a:pt x="596900" y="46257"/>
                  </a:cubicBezTo>
                  <a:cubicBezTo>
                    <a:pt x="624417" y="44846"/>
                    <a:pt x="654051" y="35674"/>
                    <a:pt x="677334" y="33557"/>
                  </a:cubicBezTo>
                  <a:cubicBezTo>
                    <a:pt x="700617" y="31440"/>
                    <a:pt x="722489" y="37790"/>
                    <a:pt x="736600" y="33557"/>
                  </a:cubicBezTo>
                  <a:cubicBezTo>
                    <a:pt x="750711" y="29324"/>
                    <a:pt x="741539" y="13096"/>
                    <a:pt x="762000" y="8157"/>
                  </a:cubicBezTo>
                  <a:cubicBezTo>
                    <a:pt x="782461" y="3218"/>
                    <a:pt x="830439" y="4629"/>
                    <a:pt x="859367" y="3924"/>
                  </a:cubicBezTo>
                  <a:cubicBezTo>
                    <a:pt x="888295" y="3219"/>
                    <a:pt x="922867" y="-4543"/>
                    <a:pt x="935567" y="3924"/>
                  </a:cubicBezTo>
                  <a:cubicBezTo>
                    <a:pt x="948267" y="12391"/>
                    <a:pt x="941917" y="37085"/>
                    <a:pt x="935567" y="54724"/>
                  </a:cubicBezTo>
                  <a:cubicBezTo>
                    <a:pt x="929217" y="72363"/>
                    <a:pt x="905934" y="87885"/>
                    <a:pt x="897467" y="109757"/>
                  </a:cubicBezTo>
                  <a:cubicBezTo>
                    <a:pt x="889000" y="131629"/>
                    <a:pt x="886884" y="169024"/>
                    <a:pt x="884767" y="185957"/>
                  </a:cubicBezTo>
                  <a:cubicBezTo>
                    <a:pt x="882650" y="202890"/>
                    <a:pt x="889000" y="202185"/>
                    <a:pt x="884767" y="211357"/>
                  </a:cubicBezTo>
                  <a:cubicBezTo>
                    <a:pt x="880534" y="220529"/>
                    <a:pt x="867834" y="228997"/>
                    <a:pt x="859367" y="240991"/>
                  </a:cubicBezTo>
                  <a:cubicBezTo>
                    <a:pt x="850900" y="252985"/>
                    <a:pt x="841022" y="270624"/>
                    <a:pt x="833967" y="283324"/>
                  </a:cubicBezTo>
                  <a:cubicBezTo>
                    <a:pt x="826912" y="296024"/>
                    <a:pt x="821973" y="306607"/>
                    <a:pt x="817034" y="317191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: 図形 215">
              <a:extLst>
                <a:ext uri="{FF2B5EF4-FFF2-40B4-BE49-F238E27FC236}">
                  <a16:creationId xmlns:a16="http://schemas.microsoft.com/office/drawing/2014/main" id="{1532F273-CE79-45EC-B2D9-D07E853B5C4D}"/>
                </a:ext>
              </a:extLst>
            </p:cNvPr>
            <p:cNvSpPr/>
            <p:nvPr/>
          </p:nvSpPr>
          <p:spPr>
            <a:xfrm>
              <a:off x="8627533" y="2294467"/>
              <a:ext cx="541867" cy="2402448"/>
            </a:xfrm>
            <a:custGeom>
              <a:avLst/>
              <a:gdLst>
                <a:gd name="connsiteX0" fmla="*/ 0 w 541867"/>
                <a:gd name="connsiteY0" fmla="*/ 0 h 2402448"/>
                <a:gd name="connsiteX1" fmla="*/ 63500 w 541867"/>
                <a:gd name="connsiteY1" fmla="*/ 135466 h 2402448"/>
                <a:gd name="connsiteX2" fmla="*/ 143934 w 541867"/>
                <a:gd name="connsiteY2" fmla="*/ 228600 h 2402448"/>
                <a:gd name="connsiteX3" fmla="*/ 177800 w 541867"/>
                <a:gd name="connsiteY3" fmla="*/ 325966 h 2402448"/>
                <a:gd name="connsiteX4" fmla="*/ 194734 w 541867"/>
                <a:gd name="connsiteY4" fmla="*/ 465666 h 2402448"/>
                <a:gd name="connsiteX5" fmla="*/ 245534 w 541867"/>
                <a:gd name="connsiteY5" fmla="*/ 626533 h 2402448"/>
                <a:gd name="connsiteX6" fmla="*/ 262467 w 541867"/>
                <a:gd name="connsiteY6" fmla="*/ 762000 h 2402448"/>
                <a:gd name="connsiteX7" fmla="*/ 283634 w 541867"/>
                <a:gd name="connsiteY7" fmla="*/ 914400 h 2402448"/>
                <a:gd name="connsiteX8" fmla="*/ 292100 w 541867"/>
                <a:gd name="connsiteY8" fmla="*/ 1028700 h 2402448"/>
                <a:gd name="connsiteX9" fmla="*/ 292100 w 541867"/>
                <a:gd name="connsiteY9" fmla="*/ 1075266 h 2402448"/>
                <a:gd name="connsiteX10" fmla="*/ 203200 w 541867"/>
                <a:gd name="connsiteY10" fmla="*/ 1100666 h 2402448"/>
                <a:gd name="connsiteX11" fmla="*/ 139700 w 541867"/>
                <a:gd name="connsiteY11" fmla="*/ 1117600 h 2402448"/>
                <a:gd name="connsiteX12" fmla="*/ 38100 w 541867"/>
                <a:gd name="connsiteY12" fmla="*/ 1164166 h 2402448"/>
                <a:gd name="connsiteX13" fmla="*/ 33867 w 541867"/>
                <a:gd name="connsiteY13" fmla="*/ 1176866 h 2402448"/>
                <a:gd name="connsiteX14" fmla="*/ 110067 w 541867"/>
                <a:gd name="connsiteY14" fmla="*/ 1223433 h 2402448"/>
                <a:gd name="connsiteX15" fmla="*/ 118534 w 541867"/>
                <a:gd name="connsiteY15" fmla="*/ 1223433 h 2402448"/>
                <a:gd name="connsiteX16" fmla="*/ 283634 w 541867"/>
                <a:gd name="connsiteY16" fmla="*/ 1223433 h 2402448"/>
                <a:gd name="connsiteX17" fmla="*/ 287867 w 541867"/>
                <a:gd name="connsiteY17" fmla="*/ 1308100 h 2402448"/>
                <a:gd name="connsiteX18" fmla="*/ 300567 w 541867"/>
                <a:gd name="connsiteY18" fmla="*/ 1528233 h 2402448"/>
                <a:gd name="connsiteX19" fmla="*/ 309034 w 541867"/>
                <a:gd name="connsiteY19" fmla="*/ 1714500 h 2402448"/>
                <a:gd name="connsiteX20" fmla="*/ 334434 w 541867"/>
                <a:gd name="connsiteY20" fmla="*/ 1934633 h 2402448"/>
                <a:gd name="connsiteX21" fmla="*/ 330200 w 541867"/>
                <a:gd name="connsiteY21" fmla="*/ 2142066 h 2402448"/>
                <a:gd name="connsiteX22" fmla="*/ 376767 w 541867"/>
                <a:gd name="connsiteY22" fmla="*/ 2175933 h 2402448"/>
                <a:gd name="connsiteX23" fmla="*/ 258234 w 541867"/>
                <a:gd name="connsiteY23" fmla="*/ 2230966 h 2402448"/>
                <a:gd name="connsiteX24" fmla="*/ 198967 w 541867"/>
                <a:gd name="connsiteY24" fmla="*/ 2341033 h 2402448"/>
                <a:gd name="connsiteX25" fmla="*/ 258234 w 541867"/>
                <a:gd name="connsiteY25" fmla="*/ 2387600 h 2402448"/>
                <a:gd name="connsiteX26" fmla="*/ 402167 w 541867"/>
                <a:gd name="connsiteY26" fmla="*/ 2400300 h 2402448"/>
                <a:gd name="connsiteX27" fmla="*/ 495300 w 541867"/>
                <a:gd name="connsiteY27" fmla="*/ 2400300 h 2402448"/>
                <a:gd name="connsiteX28" fmla="*/ 541867 w 541867"/>
                <a:gd name="connsiteY28" fmla="*/ 2379133 h 2402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41867" h="2402448">
                  <a:moveTo>
                    <a:pt x="0" y="0"/>
                  </a:moveTo>
                  <a:cubicBezTo>
                    <a:pt x="19755" y="48683"/>
                    <a:pt x="39511" y="97366"/>
                    <a:pt x="63500" y="135466"/>
                  </a:cubicBezTo>
                  <a:cubicBezTo>
                    <a:pt x="87489" y="173566"/>
                    <a:pt x="124884" y="196850"/>
                    <a:pt x="143934" y="228600"/>
                  </a:cubicBezTo>
                  <a:cubicBezTo>
                    <a:pt x="162984" y="260350"/>
                    <a:pt x="169333" y="286455"/>
                    <a:pt x="177800" y="325966"/>
                  </a:cubicBezTo>
                  <a:cubicBezTo>
                    <a:pt x="186267" y="365477"/>
                    <a:pt x="183445" y="415572"/>
                    <a:pt x="194734" y="465666"/>
                  </a:cubicBezTo>
                  <a:cubicBezTo>
                    <a:pt x="206023" y="515760"/>
                    <a:pt x="234245" y="577144"/>
                    <a:pt x="245534" y="626533"/>
                  </a:cubicBezTo>
                  <a:cubicBezTo>
                    <a:pt x="256823" y="675922"/>
                    <a:pt x="256117" y="714022"/>
                    <a:pt x="262467" y="762000"/>
                  </a:cubicBezTo>
                  <a:cubicBezTo>
                    <a:pt x="268817" y="809978"/>
                    <a:pt x="278695" y="869950"/>
                    <a:pt x="283634" y="914400"/>
                  </a:cubicBezTo>
                  <a:cubicBezTo>
                    <a:pt x="288573" y="958850"/>
                    <a:pt x="290689" y="1001889"/>
                    <a:pt x="292100" y="1028700"/>
                  </a:cubicBezTo>
                  <a:cubicBezTo>
                    <a:pt x="293511" y="1055511"/>
                    <a:pt x="306917" y="1063272"/>
                    <a:pt x="292100" y="1075266"/>
                  </a:cubicBezTo>
                  <a:cubicBezTo>
                    <a:pt x="277283" y="1087260"/>
                    <a:pt x="228600" y="1093610"/>
                    <a:pt x="203200" y="1100666"/>
                  </a:cubicBezTo>
                  <a:cubicBezTo>
                    <a:pt x="177800" y="1107722"/>
                    <a:pt x="167217" y="1107017"/>
                    <a:pt x="139700" y="1117600"/>
                  </a:cubicBezTo>
                  <a:cubicBezTo>
                    <a:pt x="112183" y="1128183"/>
                    <a:pt x="38100" y="1164166"/>
                    <a:pt x="38100" y="1164166"/>
                  </a:cubicBezTo>
                  <a:cubicBezTo>
                    <a:pt x="20461" y="1174044"/>
                    <a:pt x="21873" y="1166988"/>
                    <a:pt x="33867" y="1176866"/>
                  </a:cubicBezTo>
                  <a:cubicBezTo>
                    <a:pt x="45861" y="1186744"/>
                    <a:pt x="95956" y="1215672"/>
                    <a:pt x="110067" y="1223433"/>
                  </a:cubicBezTo>
                  <a:cubicBezTo>
                    <a:pt x="124178" y="1231194"/>
                    <a:pt x="118534" y="1223433"/>
                    <a:pt x="118534" y="1223433"/>
                  </a:cubicBezTo>
                  <a:cubicBezTo>
                    <a:pt x="147462" y="1223433"/>
                    <a:pt x="255412" y="1209322"/>
                    <a:pt x="283634" y="1223433"/>
                  </a:cubicBezTo>
                  <a:cubicBezTo>
                    <a:pt x="311856" y="1237544"/>
                    <a:pt x="285045" y="1257300"/>
                    <a:pt x="287867" y="1308100"/>
                  </a:cubicBezTo>
                  <a:cubicBezTo>
                    <a:pt x="290689" y="1358900"/>
                    <a:pt x="297039" y="1460500"/>
                    <a:pt x="300567" y="1528233"/>
                  </a:cubicBezTo>
                  <a:cubicBezTo>
                    <a:pt x="304095" y="1595966"/>
                    <a:pt x="303390" y="1646767"/>
                    <a:pt x="309034" y="1714500"/>
                  </a:cubicBezTo>
                  <a:cubicBezTo>
                    <a:pt x="314678" y="1782233"/>
                    <a:pt x="330906" y="1863372"/>
                    <a:pt x="334434" y="1934633"/>
                  </a:cubicBezTo>
                  <a:cubicBezTo>
                    <a:pt x="337962" y="2005894"/>
                    <a:pt x="323145" y="2101849"/>
                    <a:pt x="330200" y="2142066"/>
                  </a:cubicBezTo>
                  <a:cubicBezTo>
                    <a:pt x="337255" y="2182283"/>
                    <a:pt x="388761" y="2161116"/>
                    <a:pt x="376767" y="2175933"/>
                  </a:cubicBezTo>
                  <a:cubicBezTo>
                    <a:pt x="364773" y="2190750"/>
                    <a:pt x="287867" y="2203449"/>
                    <a:pt x="258234" y="2230966"/>
                  </a:cubicBezTo>
                  <a:cubicBezTo>
                    <a:pt x="228601" y="2258483"/>
                    <a:pt x="198967" y="2314927"/>
                    <a:pt x="198967" y="2341033"/>
                  </a:cubicBezTo>
                  <a:cubicBezTo>
                    <a:pt x="198967" y="2367139"/>
                    <a:pt x="224367" y="2377722"/>
                    <a:pt x="258234" y="2387600"/>
                  </a:cubicBezTo>
                  <a:cubicBezTo>
                    <a:pt x="292101" y="2397478"/>
                    <a:pt x="362656" y="2398183"/>
                    <a:pt x="402167" y="2400300"/>
                  </a:cubicBezTo>
                  <a:cubicBezTo>
                    <a:pt x="441678" y="2402417"/>
                    <a:pt x="472017" y="2403828"/>
                    <a:pt x="495300" y="2400300"/>
                  </a:cubicBezTo>
                  <a:cubicBezTo>
                    <a:pt x="518583" y="2396772"/>
                    <a:pt x="541867" y="2379133"/>
                    <a:pt x="541867" y="2379133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: 図形 216">
              <a:extLst>
                <a:ext uri="{FF2B5EF4-FFF2-40B4-BE49-F238E27FC236}">
                  <a16:creationId xmlns:a16="http://schemas.microsoft.com/office/drawing/2014/main" id="{40926694-D612-4DB8-AE1C-4C2B59FA6BB7}"/>
                </a:ext>
              </a:extLst>
            </p:cNvPr>
            <p:cNvSpPr/>
            <p:nvPr/>
          </p:nvSpPr>
          <p:spPr>
            <a:xfrm>
              <a:off x="8636000" y="2294467"/>
              <a:ext cx="1431097" cy="2404533"/>
            </a:xfrm>
            <a:custGeom>
              <a:avLst/>
              <a:gdLst>
                <a:gd name="connsiteX0" fmla="*/ 491067 w 1431097"/>
                <a:gd name="connsiteY0" fmla="*/ 2404533 h 2404533"/>
                <a:gd name="connsiteX1" fmla="*/ 533400 w 1431097"/>
                <a:gd name="connsiteY1" fmla="*/ 2353733 h 2404533"/>
                <a:gd name="connsiteX2" fmla="*/ 567267 w 1431097"/>
                <a:gd name="connsiteY2" fmla="*/ 2315633 h 2404533"/>
                <a:gd name="connsiteX3" fmla="*/ 512233 w 1431097"/>
                <a:gd name="connsiteY3" fmla="*/ 2260600 h 2404533"/>
                <a:gd name="connsiteX4" fmla="*/ 503767 w 1431097"/>
                <a:gd name="connsiteY4" fmla="*/ 2175933 h 2404533"/>
                <a:gd name="connsiteX5" fmla="*/ 482600 w 1431097"/>
                <a:gd name="connsiteY5" fmla="*/ 2065866 h 2404533"/>
                <a:gd name="connsiteX6" fmla="*/ 482600 w 1431097"/>
                <a:gd name="connsiteY6" fmla="*/ 1960033 h 2404533"/>
                <a:gd name="connsiteX7" fmla="*/ 465667 w 1431097"/>
                <a:gd name="connsiteY7" fmla="*/ 1934633 h 2404533"/>
                <a:gd name="connsiteX8" fmla="*/ 482600 w 1431097"/>
                <a:gd name="connsiteY8" fmla="*/ 1896533 h 2404533"/>
                <a:gd name="connsiteX9" fmla="*/ 469900 w 1431097"/>
                <a:gd name="connsiteY9" fmla="*/ 1862666 h 2404533"/>
                <a:gd name="connsiteX10" fmla="*/ 461433 w 1431097"/>
                <a:gd name="connsiteY10" fmla="*/ 1706033 h 2404533"/>
                <a:gd name="connsiteX11" fmla="*/ 448733 w 1431097"/>
                <a:gd name="connsiteY11" fmla="*/ 1553633 h 2404533"/>
                <a:gd name="connsiteX12" fmla="*/ 423333 w 1431097"/>
                <a:gd name="connsiteY12" fmla="*/ 1481666 h 2404533"/>
                <a:gd name="connsiteX13" fmla="*/ 402167 w 1431097"/>
                <a:gd name="connsiteY13" fmla="*/ 1358900 h 2404533"/>
                <a:gd name="connsiteX14" fmla="*/ 436033 w 1431097"/>
                <a:gd name="connsiteY14" fmla="*/ 1198033 h 2404533"/>
                <a:gd name="connsiteX15" fmla="*/ 508000 w 1431097"/>
                <a:gd name="connsiteY15" fmla="*/ 1168400 h 2404533"/>
                <a:gd name="connsiteX16" fmla="*/ 613833 w 1431097"/>
                <a:gd name="connsiteY16" fmla="*/ 1206500 h 2404533"/>
                <a:gd name="connsiteX17" fmla="*/ 791633 w 1431097"/>
                <a:gd name="connsiteY17" fmla="*/ 1210733 h 2404533"/>
                <a:gd name="connsiteX18" fmla="*/ 1071033 w 1431097"/>
                <a:gd name="connsiteY18" fmla="*/ 1248833 h 2404533"/>
                <a:gd name="connsiteX19" fmla="*/ 1104900 w 1431097"/>
                <a:gd name="connsiteY19" fmla="*/ 1291166 h 2404533"/>
                <a:gd name="connsiteX20" fmla="*/ 1121833 w 1431097"/>
                <a:gd name="connsiteY20" fmla="*/ 1600200 h 2404533"/>
                <a:gd name="connsiteX21" fmla="*/ 1117600 w 1431097"/>
                <a:gd name="connsiteY21" fmla="*/ 1930400 h 2404533"/>
                <a:gd name="connsiteX22" fmla="*/ 1096433 w 1431097"/>
                <a:gd name="connsiteY22" fmla="*/ 1930400 h 2404533"/>
                <a:gd name="connsiteX23" fmla="*/ 1113367 w 1431097"/>
                <a:gd name="connsiteY23" fmla="*/ 2065866 h 2404533"/>
                <a:gd name="connsiteX24" fmla="*/ 1130300 w 1431097"/>
                <a:gd name="connsiteY24" fmla="*/ 2286000 h 2404533"/>
                <a:gd name="connsiteX25" fmla="*/ 1164167 w 1431097"/>
                <a:gd name="connsiteY25" fmla="*/ 2366433 h 2404533"/>
                <a:gd name="connsiteX26" fmla="*/ 1325033 w 1431097"/>
                <a:gd name="connsiteY26" fmla="*/ 2353733 h 2404533"/>
                <a:gd name="connsiteX27" fmla="*/ 1430867 w 1431097"/>
                <a:gd name="connsiteY27" fmla="*/ 2302933 h 2404533"/>
                <a:gd name="connsiteX28" fmla="*/ 1350433 w 1431097"/>
                <a:gd name="connsiteY28" fmla="*/ 2146300 h 2404533"/>
                <a:gd name="connsiteX29" fmla="*/ 1253067 w 1431097"/>
                <a:gd name="connsiteY29" fmla="*/ 1917700 h 2404533"/>
                <a:gd name="connsiteX30" fmla="*/ 1244600 w 1431097"/>
                <a:gd name="connsiteY30" fmla="*/ 1629833 h 2404533"/>
                <a:gd name="connsiteX31" fmla="*/ 1270000 w 1431097"/>
                <a:gd name="connsiteY31" fmla="*/ 1265766 h 2404533"/>
                <a:gd name="connsiteX32" fmla="*/ 1329267 w 1431097"/>
                <a:gd name="connsiteY32" fmla="*/ 1185333 h 2404533"/>
                <a:gd name="connsiteX33" fmla="*/ 1320800 w 1431097"/>
                <a:gd name="connsiteY33" fmla="*/ 1075266 h 2404533"/>
                <a:gd name="connsiteX34" fmla="*/ 1325033 w 1431097"/>
                <a:gd name="connsiteY34" fmla="*/ 736600 h 2404533"/>
                <a:gd name="connsiteX35" fmla="*/ 1278467 w 1431097"/>
                <a:gd name="connsiteY35" fmla="*/ 626533 h 2404533"/>
                <a:gd name="connsiteX36" fmla="*/ 1278467 w 1431097"/>
                <a:gd name="connsiteY36" fmla="*/ 491066 h 2404533"/>
                <a:gd name="connsiteX37" fmla="*/ 1329267 w 1431097"/>
                <a:gd name="connsiteY37" fmla="*/ 287866 h 2404533"/>
                <a:gd name="connsiteX38" fmla="*/ 1363133 w 1431097"/>
                <a:gd name="connsiteY38" fmla="*/ 228600 h 2404533"/>
                <a:gd name="connsiteX39" fmla="*/ 1282700 w 1431097"/>
                <a:gd name="connsiteY39" fmla="*/ 127000 h 2404533"/>
                <a:gd name="connsiteX40" fmla="*/ 1240367 w 1431097"/>
                <a:gd name="connsiteY40" fmla="*/ 84666 h 2404533"/>
                <a:gd name="connsiteX41" fmla="*/ 1083733 w 1431097"/>
                <a:gd name="connsiteY41" fmla="*/ 156633 h 2404533"/>
                <a:gd name="connsiteX42" fmla="*/ 1126067 w 1431097"/>
                <a:gd name="connsiteY42" fmla="*/ 262466 h 2404533"/>
                <a:gd name="connsiteX43" fmla="*/ 1104900 w 1431097"/>
                <a:gd name="connsiteY43" fmla="*/ 630766 h 2404533"/>
                <a:gd name="connsiteX44" fmla="*/ 1104900 w 1431097"/>
                <a:gd name="connsiteY44" fmla="*/ 901700 h 2404533"/>
                <a:gd name="connsiteX45" fmla="*/ 1092200 w 1431097"/>
                <a:gd name="connsiteY45" fmla="*/ 990600 h 2404533"/>
                <a:gd name="connsiteX46" fmla="*/ 1100667 w 1431097"/>
                <a:gd name="connsiteY46" fmla="*/ 1075266 h 2404533"/>
                <a:gd name="connsiteX47" fmla="*/ 1003300 w 1431097"/>
                <a:gd name="connsiteY47" fmla="*/ 1096433 h 2404533"/>
                <a:gd name="connsiteX48" fmla="*/ 867833 w 1431097"/>
                <a:gd name="connsiteY48" fmla="*/ 1096433 h 2404533"/>
                <a:gd name="connsiteX49" fmla="*/ 791633 w 1431097"/>
                <a:gd name="connsiteY49" fmla="*/ 1054100 h 2404533"/>
                <a:gd name="connsiteX50" fmla="*/ 690033 w 1431097"/>
                <a:gd name="connsiteY50" fmla="*/ 1066800 h 2404533"/>
                <a:gd name="connsiteX51" fmla="*/ 448733 w 1431097"/>
                <a:gd name="connsiteY51" fmla="*/ 1087966 h 2404533"/>
                <a:gd name="connsiteX52" fmla="*/ 414867 w 1431097"/>
                <a:gd name="connsiteY52" fmla="*/ 880533 h 2404533"/>
                <a:gd name="connsiteX53" fmla="*/ 402167 w 1431097"/>
                <a:gd name="connsiteY53" fmla="*/ 732366 h 2404533"/>
                <a:gd name="connsiteX54" fmla="*/ 368300 w 1431097"/>
                <a:gd name="connsiteY54" fmla="*/ 558800 h 2404533"/>
                <a:gd name="connsiteX55" fmla="*/ 338667 w 1431097"/>
                <a:gd name="connsiteY55" fmla="*/ 397933 h 2404533"/>
                <a:gd name="connsiteX56" fmla="*/ 330200 w 1431097"/>
                <a:gd name="connsiteY56" fmla="*/ 88900 h 2404533"/>
                <a:gd name="connsiteX57" fmla="*/ 287867 w 1431097"/>
                <a:gd name="connsiteY57" fmla="*/ 42333 h 2404533"/>
                <a:gd name="connsiteX58" fmla="*/ 55033 w 1431097"/>
                <a:gd name="connsiteY58" fmla="*/ 12700 h 2404533"/>
                <a:gd name="connsiteX59" fmla="*/ 0 w 1431097"/>
                <a:gd name="connsiteY59" fmla="*/ 0 h 2404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431097" h="2404533">
                  <a:moveTo>
                    <a:pt x="491067" y="2404533"/>
                  </a:moveTo>
                  <a:cubicBezTo>
                    <a:pt x="505883" y="2386541"/>
                    <a:pt x="520700" y="2368550"/>
                    <a:pt x="533400" y="2353733"/>
                  </a:cubicBezTo>
                  <a:cubicBezTo>
                    <a:pt x="546100" y="2338916"/>
                    <a:pt x="570795" y="2331155"/>
                    <a:pt x="567267" y="2315633"/>
                  </a:cubicBezTo>
                  <a:cubicBezTo>
                    <a:pt x="563739" y="2300111"/>
                    <a:pt x="522816" y="2283883"/>
                    <a:pt x="512233" y="2260600"/>
                  </a:cubicBezTo>
                  <a:cubicBezTo>
                    <a:pt x="501650" y="2237317"/>
                    <a:pt x="508706" y="2208389"/>
                    <a:pt x="503767" y="2175933"/>
                  </a:cubicBezTo>
                  <a:cubicBezTo>
                    <a:pt x="498828" y="2143477"/>
                    <a:pt x="486128" y="2101849"/>
                    <a:pt x="482600" y="2065866"/>
                  </a:cubicBezTo>
                  <a:cubicBezTo>
                    <a:pt x="479072" y="2029883"/>
                    <a:pt x="485422" y="1981905"/>
                    <a:pt x="482600" y="1960033"/>
                  </a:cubicBezTo>
                  <a:cubicBezTo>
                    <a:pt x="479778" y="1938161"/>
                    <a:pt x="465667" y="1945216"/>
                    <a:pt x="465667" y="1934633"/>
                  </a:cubicBezTo>
                  <a:cubicBezTo>
                    <a:pt x="465667" y="1924050"/>
                    <a:pt x="481895" y="1908527"/>
                    <a:pt x="482600" y="1896533"/>
                  </a:cubicBezTo>
                  <a:cubicBezTo>
                    <a:pt x="483305" y="1884539"/>
                    <a:pt x="473428" y="1894416"/>
                    <a:pt x="469900" y="1862666"/>
                  </a:cubicBezTo>
                  <a:cubicBezTo>
                    <a:pt x="466372" y="1830916"/>
                    <a:pt x="464961" y="1757538"/>
                    <a:pt x="461433" y="1706033"/>
                  </a:cubicBezTo>
                  <a:cubicBezTo>
                    <a:pt x="457905" y="1654528"/>
                    <a:pt x="455083" y="1591027"/>
                    <a:pt x="448733" y="1553633"/>
                  </a:cubicBezTo>
                  <a:cubicBezTo>
                    <a:pt x="442383" y="1516239"/>
                    <a:pt x="431094" y="1514122"/>
                    <a:pt x="423333" y="1481666"/>
                  </a:cubicBezTo>
                  <a:cubicBezTo>
                    <a:pt x="415572" y="1449210"/>
                    <a:pt x="400050" y="1406172"/>
                    <a:pt x="402167" y="1358900"/>
                  </a:cubicBezTo>
                  <a:cubicBezTo>
                    <a:pt x="404284" y="1311628"/>
                    <a:pt x="418394" y="1229783"/>
                    <a:pt x="436033" y="1198033"/>
                  </a:cubicBezTo>
                  <a:cubicBezTo>
                    <a:pt x="453672" y="1166283"/>
                    <a:pt x="478367" y="1166989"/>
                    <a:pt x="508000" y="1168400"/>
                  </a:cubicBezTo>
                  <a:cubicBezTo>
                    <a:pt x="537633" y="1169811"/>
                    <a:pt x="566561" y="1199445"/>
                    <a:pt x="613833" y="1206500"/>
                  </a:cubicBezTo>
                  <a:cubicBezTo>
                    <a:pt x="661105" y="1213555"/>
                    <a:pt x="715433" y="1203678"/>
                    <a:pt x="791633" y="1210733"/>
                  </a:cubicBezTo>
                  <a:cubicBezTo>
                    <a:pt x="867833" y="1217788"/>
                    <a:pt x="1018822" y="1235428"/>
                    <a:pt x="1071033" y="1248833"/>
                  </a:cubicBezTo>
                  <a:cubicBezTo>
                    <a:pt x="1123244" y="1262238"/>
                    <a:pt x="1096433" y="1232605"/>
                    <a:pt x="1104900" y="1291166"/>
                  </a:cubicBezTo>
                  <a:cubicBezTo>
                    <a:pt x="1113367" y="1349727"/>
                    <a:pt x="1119716" y="1493661"/>
                    <a:pt x="1121833" y="1600200"/>
                  </a:cubicBezTo>
                  <a:cubicBezTo>
                    <a:pt x="1123950" y="1706739"/>
                    <a:pt x="1121833" y="1875367"/>
                    <a:pt x="1117600" y="1930400"/>
                  </a:cubicBezTo>
                  <a:cubicBezTo>
                    <a:pt x="1113367" y="1985433"/>
                    <a:pt x="1097139" y="1907822"/>
                    <a:pt x="1096433" y="1930400"/>
                  </a:cubicBezTo>
                  <a:cubicBezTo>
                    <a:pt x="1095728" y="1952978"/>
                    <a:pt x="1107723" y="2006599"/>
                    <a:pt x="1113367" y="2065866"/>
                  </a:cubicBezTo>
                  <a:cubicBezTo>
                    <a:pt x="1119011" y="2125133"/>
                    <a:pt x="1121833" y="2235906"/>
                    <a:pt x="1130300" y="2286000"/>
                  </a:cubicBezTo>
                  <a:cubicBezTo>
                    <a:pt x="1138767" y="2336094"/>
                    <a:pt x="1131712" y="2355144"/>
                    <a:pt x="1164167" y="2366433"/>
                  </a:cubicBezTo>
                  <a:cubicBezTo>
                    <a:pt x="1196623" y="2377722"/>
                    <a:pt x="1280583" y="2364316"/>
                    <a:pt x="1325033" y="2353733"/>
                  </a:cubicBezTo>
                  <a:cubicBezTo>
                    <a:pt x="1369483" y="2343150"/>
                    <a:pt x="1426634" y="2337505"/>
                    <a:pt x="1430867" y="2302933"/>
                  </a:cubicBezTo>
                  <a:cubicBezTo>
                    <a:pt x="1435100" y="2268361"/>
                    <a:pt x="1380066" y="2210505"/>
                    <a:pt x="1350433" y="2146300"/>
                  </a:cubicBezTo>
                  <a:cubicBezTo>
                    <a:pt x="1320800" y="2082095"/>
                    <a:pt x="1270706" y="2003778"/>
                    <a:pt x="1253067" y="1917700"/>
                  </a:cubicBezTo>
                  <a:cubicBezTo>
                    <a:pt x="1235428" y="1831622"/>
                    <a:pt x="1241778" y="1738489"/>
                    <a:pt x="1244600" y="1629833"/>
                  </a:cubicBezTo>
                  <a:cubicBezTo>
                    <a:pt x="1247422" y="1521177"/>
                    <a:pt x="1255889" y="1339849"/>
                    <a:pt x="1270000" y="1265766"/>
                  </a:cubicBezTo>
                  <a:cubicBezTo>
                    <a:pt x="1284111" y="1191683"/>
                    <a:pt x="1320800" y="1217083"/>
                    <a:pt x="1329267" y="1185333"/>
                  </a:cubicBezTo>
                  <a:cubicBezTo>
                    <a:pt x="1337734" y="1153583"/>
                    <a:pt x="1321506" y="1150055"/>
                    <a:pt x="1320800" y="1075266"/>
                  </a:cubicBezTo>
                  <a:cubicBezTo>
                    <a:pt x="1320094" y="1000477"/>
                    <a:pt x="1332089" y="811389"/>
                    <a:pt x="1325033" y="736600"/>
                  </a:cubicBezTo>
                  <a:cubicBezTo>
                    <a:pt x="1317978" y="661811"/>
                    <a:pt x="1286228" y="667455"/>
                    <a:pt x="1278467" y="626533"/>
                  </a:cubicBezTo>
                  <a:cubicBezTo>
                    <a:pt x="1270706" y="585611"/>
                    <a:pt x="1270000" y="547510"/>
                    <a:pt x="1278467" y="491066"/>
                  </a:cubicBezTo>
                  <a:cubicBezTo>
                    <a:pt x="1286934" y="434622"/>
                    <a:pt x="1315156" y="331610"/>
                    <a:pt x="1329267" y="287866"/>
                  </a:cubicBezTo>
                  <a:cubicBezTo>
                    <a:pt x="1343378" y="244122"/>
                    <a:pt x="1370894" y="255411"/>
                    <a:pt x="1363133" y="228600"/>
                  </a:cubicBezTo>
                  <a:cubicBezTo>
                    <a:pt x="1355372" y="201789"/>
                    <a:pt x="1303161" y="150989"/>
                    <a:pt x="1282700" y="127000"/>
                  </a:cubicBezTo>
                  <a:cubicBezTo>
                    <a:pt x="1262239" y="103011"/>
                    <a:pt x="1273528" y="79727"/>
                    <a:pt x="1240367" y="84666"/>
                  </a:cubicBezTo>
                  <a:cubicBezTo>
                    <a:pt x="1207206" y="89605"/>
                    <a:pt x="1102783" y="127000"/>
                    <a:pt x="1083733" y="156633"/>
                  </a:cubicBezTo>
                  <a:cubicBezTo>
                    <a:pt x="1064683" y="186266"/>
                    <a:pt x="1122539" y="183444"/>
                    <a:pt x="1126067" y="262466"/>
                  </a:cubicBezTo>
                  <a:cubicBezTo>
                    <a:pt x="1129595" y="341488"/>
                    <a:pt x="1108428" y="524227"/>
                    <a:pt x="1104900" y="630766"/>
                  </a:cubicBezTo>
                  <a:cubicBezTo>
                    <a:pt x="1101372" y="737305"/>
                    <a:pt x="1107017" y="841728"/>
                    <a:pt x="1104900" y="901700"/>
                  </a:cubicBezTo>
                  <a:cubicBezTo>
                    <a:pt x="1102783" y="961672"/>
                    <a:pt x="1092905" y="961672"/>
                    <a:pt x="1092200" y="990600"/>
                  </a:cubicBezTo>
                  <a:cubicBezTo>
                    <a:pt x="1091495" y="1019528"/>
                    <a:pt x="1115484" y="1057627"/>
                    <a:pt x="1100667" y="1075266"/>
                  </a:cubicBezTo>
                  <a:cubicBezTo>
                    <a:pt x="1085850" y="1092905"/>
                    <a:pt x="1042106" y="1092905"/>
                    <a:pt x="1003300" y="1096433"/>
                  </a:cubicBezTo>
                  <a:cubicBezTo>
                    <a:pt x="964494" y="1099961"/>
                    <a:pt x="903111" y="1103488"/>
                    <a:pt x="867833" y="1096433"/>
                  </a:cubicBezTo>
                  <a:cubicBezTo>
                    <a:pt x="832555" y="1089378"/>
                    <a:pt x="821266" y="1059039"/>
                    <a:pt x="791633" y="1054100"/>
                  </a:cubicBezTo>
                  <a:cubicBezTo>
                    <a:pt x="762000" y="1049161"/>
                    <a:pt x="747183" y="1061156"/>
                    <a:pt x="690033" y="1066800"/>
                  </a:cubicBezTo>
                  <a:cubicBezTo>
                    <a:pt x="632883" y="1072444"/>
                    <a:pt x="494594" y="1119010"/>
                    <a:pt x="448733" y="1087966"/>
                  </a:cubicBezTo>
                  <a:cubicBezTo>
                    <a:pt x="402872" y="1056921"/>
                    <a:pt x="422628" y="939800"/>
                    <a:pt x="414867" y="880533"/>
                  </a:cubicBezTo>
                  <a:cubicBezTo>
                    <a:pt x="407106" y="821266"/>
                    <a:pt x="409928" y="785988"/>
                    <a:pt x="402167" y="732366"/>
                  </a:cubicBezTo>
                  <a:cubicBezTo>
                    <a:pt x="394406" y="678744"/>
                    <a:pt x="378883" y="614539"/>
                    <a:pt x="368300" y="558800"/>
                  </a:cubicBezTo>
                  <a:cubicBezTo>
                    <a:pt x="357717" y="503061"/>
                    <a:pt x="345017" y="476250"/>
                    <a:pt x="338667" y="397933"/>
                  </a:cubicBezTo>
                  <a:cubicBezTo>
                    <a:pt x="332317" y="319616"/>
                    <a:pt x="338667" y="148167"/>
                    <a:pt x="330200" y="88900"/>
                  </a:cubicBezTo>
                  <a:cubicBezTo>
                    <a:pt x="321733" y="29633"/>
                    <a:pt x="333728" y="55033"/>
                    <a:pt x="287867" y="42333"/>
                  </a:cubicBezTo>
                  <a:cubicBezTo>
                    <a:pt x="242006" y="29633"/>
                    <a:pt x="103011" y="19755"/>
                    <a:pt x="55033" y="12700"/>
                  </a:cubicBezTo>
                  <a:cubicBezTo>
                    <a:pt x="7055" y="5645"/>
                    <a:pt x="0" y="0"/>
                    <a:pt x="0" y="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4" name="グループ化 133">
            <a:extLst>
              <a:ext uri="{FF2B5EF4-FFF2-40B4-BE49-F238E27FC236}">
                <a16:creationId xmlns:a16="http://schemas.microsoft.com/office/drawing/2014/main" id="{D4225275-F0FC-4A72-8C31-5F44C1C70A20}"/>
              </a:ext>
            </a:extLst>
          </p:cNvPr>
          <p:cNvGrpSpPr/>
          <p:nvPr/>
        </p:nvGrpSpPr>
        <p:grpSpPr>
          <a:xfrm>
            <a:off x="6172998" y="29897"/>
            <a:ext cx="6012580" cy="6919253"/>
            <a:chOff x="3089710" y="29897"/>
            <a:chExt cx="6012580" cy="6919253"/>
          </a:xfrm>
        </p:grpSpPr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F8973BBE-E7DA-4EAB-B9EE-0786FF1E4494}"/>
                </a:ext>
              </a:extLst>
            </p:cNvPr>
            <p:cNvSpPr/>
            <p:nvPr/>
          </p:nvSpPr>
          <p:spPr>
            <a:xfrm>
              <a:off x="7358854" y="1727324"/>
              <a:ext cx="560864" cy="277505"/>
            </a:xfrm>
            <a:custGeom>
              <a:avLst/>
              <a:gdLst>
                <a:gd name="connsiteX0" fmla="*/ 444 w 560864"/>
                <a:gd name="connsiteY0" fmla="*/ 55439 h 277505"/>
                <a:gd name="connsiteX1" fmla="*/ 81407 w 560864"/>
                <a:gd name="connsiteY1" fmla="*/ 25276 h 277505"/>
                <a:gd name="connsiteX2" fmla="*/ 233807 w 560864"/>
                <a:gd name="connsiteY2" fmla="*/ 36389 h 277505"/>
                <a:gd name="connsiteX3" fmla="*/ 351282 w 560864"/>
                <a:gd name="connsiteY3" fmla="*/ 82426 h 277505"/>
                <a:gd name="connsiteX4" fmla="*/ 456057 w 560864"/>
                <a:gd name="connsiteY4" fmla="*/ 164976 h 277505"/>
                <a:gd name="connsiteX5" fmla="*/ 486219 w 560864"/>
                <a:gd name="connsiteY5" fmla="*/ 193551 h 277505"/>
                <a:gd name="connsiteX6" fmla="*/ 554482 w 560864"/>
                <a:gd name="connsiteY6" fmla="*/ 276101 h 277505"/>
                <a:gd name="connsiteX7" fmla="*/ 543369 w 560864"/>
                <a:gd name="connsiteY7" fmla="*/ 236414 h 277505"/>
                <a:gd name="connsiteX8" fmla="*/ 425894 w 560864"/>
                <a:gd name="connsiteY8" fmla="*/ 122114 h 277505"/>
                <a:gd name="connsiteX9" fmla="*/ 298894 w 560864"/>
                <a:gd name="connsiteY9" fmla="*/ 30039 h 277505"/>
                <a:gd name="connsiteX10" fmla="*/ 198882 w 560864"/>
                <a:gd name="connsiteY10" fmla="*/ 7814 h 277505"/>
                <a:gd name="connsiteX11" fmla="*/ 114744 w 560864"/>
                <a:gd name="connsiteY11" fmla="*/ 1464 h 277505"/>
                <a:gd name="connsiteX12" fmla="*/ 444 w 560864"/>
                <a:gd name="connsiteY12" fmla="*/ 55439 h 277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0864" h="277505">
                  <a:moveTo>
                    <a:pt x="444" y="55439"/>
                  </a:moveTo>
                  <a:cubicBezTo>
                    <a:pt x="-5112" y="59408"/>
                    <a:pt x="42513" y="28451"/>
                    <a:pt x="81407" y="25276"/>
                  </a:cubicBezTo>
                  <a:cubicBezTo>
                    <a:pt x="120301" y="22101"/>
                    <a:pt x="188828" y="26864"/>
                    <a:pt x="233807" y="36389"/>
                  </a:cubicBezTo>
                  <a:cubicBezTo>
                    <a:pt x="278786" y="45914"/>
                    <a:pt x="314240" y="60995"/>
                    <a:pt x="351282" y="82426"/>
                  </a:cubicBezTo>
                  <a:cubicBezTo>
                    <a:pt x="388324" y="103857"/>
                    <a:pt x="433568" y="146455"/>
                    <a:pt x="456057" y="164976"/>
                  </a:cubicBezTo>
                  <a:cubicBezTo>
                    <a:pt x="478547" y="183497"/>
                    <a:pt x="469815" y="175030"/>
                    <a:pt x="486219" y="193551"/>
                  </a:cubicBezTo>
                  <a:cubicBezTo>
                    <a:pt x="502623" y="212072"/>
                    <a:pt x="544957" y="268957"/>
                    <a:pt x="554482" y="276101"/>
                  </a:cubicBezTo>
                  <a:cubicBezTo>
                    <a:pt x="564007" y="283245"/>
                    <a:pt x="564800" y="262078"/>
                    <a:pt x="543369" y="236414"/>
                  </a:cubicBezTo>
                  <a:cubicBezTo>
                    <a:pt x="521938" y="210750"/>
                    <a:pt x="466640" y="156510"/>
                    <a:pt x="425894" y="122114"/>
                  </a:cubicBezTo>
                  <a:cubicBezTo>
                    <a:pt x="385148" y="87718"/>
                    <a:pt x="336729" y="49089"/>
                    <a:pt x="298894" y="30039"/>
                  </a:cubicBezTo>
                  <a:cubicBezTo>
                    <a:pt x="261059" y="10989"/>
                    <a:pt x="229573" y="12576"/>
                    <a:pt x="198882" y="7814"/>
                  </a:cubicBezTo>
                  <a:cubicBezTo>
                    <a:pt x="168191" y="3052"/>
                    <a:pt x="145965" y="-2769"/>
                    <a:pt x="114744" y="1464"/>
                  </a:cubicBezTo>
                  <a:cubicBezTo>
                    <a:pt x="83523" y="5697"/>
                    <a:pt x="6000" y="51470"/>
                    <a:pt x="444" y="554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623EB9BA-AC17-46B7-B655-88DDC950A171}"/>
                </a:ext>
              </a:extLst>
            </p:cNvPr>
            <p:cNvSpPr/>
            <p:nvPr/>
          </p:nvSpPr>
          <p:spPr>
            <a:xfrm>
              <a:off x="7635122" y="1911343"/>
              <a:ext cx="222895" cy="67100"/>
            </a:xfrm>
            <a:custGeom>
              <a:avLst/>
              <a:gdLst>
                <a:gd name="connsiteX0" fmla="*/ 401 w 222895"/>
                <a:gd name="connsiteY0" fmla="*/ 60332 h 67100"/>
                <a:gd name="connsiteX1" fmla="*/ 76601 w 222895"/>
                <a:gd name="connsiteY1" fmla="*/ 38107 h 67100"/>
                <a:gd name="connsiteX2" fmla="*/ 163914 w 222895"/>
                <a:gd name="connsiteY2" fmla="*/ 53982 h 67100"/>
                <a:gd name="connsiteX3" fmla="*/ 222651 w 222895"/>
                <a:gd name="connsiteY3" fmla="*/ 66682 h 67100"/>
                <a:gd name="connsiteX4" fmla="*/ 182964 w 222895"/>
                <a:gd name="connsiteY4" fmla="*/ 38107 h 67100"/>
                <a:gd name="connsiteX5" fmla="*/ 136926 w 222895"/>
                <a:gd name="connsiteY5" fmla="*/ 14295 h 67100"/>
                <a:gd name="connsiteX6" fmla="*/ 81364 w 222895"/>
                <a:gd name="connsiteY6" fmla="*/ 7 h 67100"/>
                <a:gd name="connsiteX7" fmla="*/ 48026 w 222895"/>
                <a:gd name="connsiteY7" fmla="*/ 12707 h 67100"/>
                <a:gd name="connsiteX8" fmla="*/ 401 w 222895"/>
                <a:gd name="connsiteY8" fmla="*/ 60332 h 6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895" h="67100">
                  <a:moveTo>
                    <a:pt x="401" y="60332"/>
                  </a:moveTo>
                  <a:cubicBezTo>
                    <a:pt x="5163" y="64565"/>
                    <a:pt x="49349" y="39165"/>
                    <a:pt x="76601" y="38107"/>
                  </a:cubicBezTo>
                  <a:cubicBezTo>
                    <a:pt x="103853" y="37049"/>
                    <a:pt x="139572" y="49220"/>
                    <a:pt x="163914" y="53982"/>
                  </a:cubicBezTo>
                  <a:cubicBezTo>
                    <a:pt x="188256" y="58744"/>
                    <a:pt x="219476" y="69328"/>
                    <a:pt x="222651" y="66682"/>
                  </a:cubicBezTo>
                  <a:cubicBezTo>
                    <a:pt x="225826" y="64036"/>
                    <a:pt x="197251" y="46838"/>
                    <a:pt x="182964" y="38107"/>
                  </a:cubicBezTo>
                  <a:cubicBezTo>
                    <a:pt x="168677" y="29376"/>
                    <a:pt x="153859" y="20645"/>
                    <a:pt x="136926" y="14295"/>
                  </a:cubicBezTo>
                  <a:cubicBezTo>
                    <a:pt x="119993" y="7945"/>
                    <a:pt x="96181" y="272"/>
                    <a:pt x="81364" y="7"/>
                  </a:cubicBezTo>
                  <a:cubicBezTo>
                    <a:pt x="66547" y="-258"/>
                    <a:pt x="61520" y="6622"/>
                    <a:pt x="48026" y="12707"/>
                  </a:cubicBezTo>
                  <a:cubicBezTo>
                    <a:pt x="34532" y="18792"/>
                    <a:pt x="-4361" y="56099"/>
                    <a:pt x="401" y="603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4247DF71-27DB-42AF-8783-5AC3B7EF8736}"/>
                </a:ext>
              </a:extLst>
            </p:cNvPr>
            <p:cNvSpPr/>
            <p:nvPr/>
          </p:nvSpPr>
          <p:spPr>
            <a:xfrm>
              <a:off x="7209413" y="1857242"/>
              <a:ext cx="83604" cy="81213"/>
            </a:xfrm>
            <a:custGeom>
              <a:avLst/>
              <a:gdLst>
                <a:gd name="connsiteX0" fmla="*/ 56223 w 83604"/>
                <a:gd name="connsiteY0" fmla="*/ 133 h 81213"/>
                <a:gd name="connsiteX1" fmla="*/ 72098 w 83604"/>
                <a:gd name="connsiteY1" fmla="*/ 55696 h 81213"/>
                <a:gd name="connsiteX2" fmla="*/ 83210 w 83604"/>
                <a:gd name="connsiteY2" fmla="*/ 77921 h 81213"/>
                <a:gd name="connsiteX3" fmla="*/ 57810 w 83604"/>
                <a:gd name="connsiteY3" fmla="*/ 81096 h 81213"/>
                <a:gd name="connsiteX4" fmla="*/ 18123 w 83604"/>
                <a:gd name="connsiteY4" fmla="*/ 77921 h 81213"/>
                <a:gd name="connsiteX5" fmla="*/ 8598 w 83604"/>
                <a:gd name="connsiteY5" fmla="*/ 69983 h 81213"/>
                <a:gd name="connsiteX6" fmla="*/ 660 w 83604"/>
                <a:gd name="connsiteY6" fmla="*/ 55696 h 81213"/>
                <a:gd name="connsiteX7" fmla="*/ 2248 w 83604"/>
                <a:gd name="connsiteY7" fmla="*/ 39821 h 81213"/>
                <a:gd name="connsiteX8" fmla="*/ 56223 w 83604"/>
                <a:gd name="connsiteY8" fmla="*/ 133 h 8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4" h="81213">
                  <a:moveTo>
                    <a:pt x="56223" y="133"/>
                  </a:moveTo>
                  <a:cubicBezTo>
                    <a:pt x="67865" y="2779"/>
                    <a:pt x="67600" y="42731"/>
                    <a:pt x="72098" y="55696"/>
                  </a:cubicBezTo>
                  <a:cubicBezTo>
                    <a:pt x="76596" y="68661"/>
                    <a:pt x="85591" y="73688"/>
                    <a:pt x="83210" y="77921"/>
                  </a:cubicBezTo>
                  <a:cubicBezTo>
                    <a:pt x="80829" y="82154"/>
                    <a:pt x="68658" y="81096"/>
                    <a:pt x="57810" y="81096"/>
                  </a:cubicBezTo>
                  <a:cubicBezTo>
                    <a:pt x="46962" y="81096"/>
                    <a:pt x="26325" y="79773"/>
                    <a:pt x="18123" y="77921"/>
                  </a:cubicBezTo>
                  <a:cubicBezTo>
                    <a:pt x="9921" y="76069"/>
                    <a:pt x="11508" y="73687"/>
                    <a:pt x="8598" y="69983"/>
                  </a:cubicBezTo>
                  <a:cubicBezTo>
                    <a:pt x="5687" y="66279"/>
                    <a:pt x="1718" y="60723"/>
                    <a:pt x="660" y="55696"/>
                  </a:cubicBezTo>
                  <a:cubicBezTo>
                    <a:pt x="-398" y="50669"/>
                    <a:pt x="-398" y="44583"/>
                    <a:pt x="2248" y="39821"/>
                  </a:cubicBezTo>
                  <a:cubicBezTo>
                    <a:pt x="4894" y="35059"/>
                    <a:pt x="44581" y="-2513"/>
                    <a:pt x="56223" y="1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6094EC48-CD14-447F-B5F3-1D8A91DD2517}"/>
                </a:ext>
              </a:extLst>
            </p:cNvPr>
            <p:cNvSpPr/>
            <p:nvPr/>
          </p:nvSpPr>
          <p:spPr>
            <a:xfrm>
              <a:off x="7358885" y="1839847"/>
              <a:ext cx="272622" cy="119304"/>
            </a:xfrm>
            <a:custGeom>
              <a:avLst/>
              <a:gdLst>
                <a:gd name="connsiteX0" fmla="*/ 271876 w 272622"/>
                <a:gd name="connsiteY0" fmla="*/ 6416 h 119304"/>
                <a:gd name="connsiteX1" fmla="*/ 232188 w 272622"/>
                <a:gd name="connsiteY1" fmla="*/ 57216 h 119304"/>
                <a:gd name="connsiteX2" fmla="*/ 211551 w 272622"/>
                <a:gd name="connsiteY2" fmla="*/ 100078 h 119304"/>
                <a:gd name="connsiteX3" fmla="*/ 190913 w 272622"/>
                <a:gd name="connsiteY3" fmla="*/ 115953 h 119304"/>
                <a:gd name="connsiteX4" fmla="*/ 148051 w 272622"/>
                <a:gd name="connsiteY4" fmla="*/ 119128 h 119304"/>
                <a:gd name="connsiteX5" fmla="*/ 94076 w 272622"/>
                <a:gd name="connsiteY5" fmla="*/ 117541 h 119304"/>
                <a:gd name="connsiteX6" fmla="*/ 60738 w 272622"/>
                <a:gd name="connsiteY6" fmla="*/ 106428 h 119304"/>
                <a:gd name="connsiteX7" fmla="*/ 413 w 272622"/>
                <a:gd name="connsiteY7" fmla="*/ 98491 h 119304"/>
                <a:gd name="connsiteX8" fmla="*/ 33751 w 272622"/>
                <a:gd name="connsiteY8" fmla="*/ 92141 h 119304"/>
                <a:gd name="connsiteX9" fmla="*/ 25813 w 272622"/>
                <a:gd name="connsiteY9" fmla="*/ 69916 h 119304"/>
                <a:gd name="connsiteX10" fmla="*/ 6763 w 272622"/>
                <a:gd name="connsiteY10" fmla="*/ 42928 h 119304"/>
                <a:gd name="connsiteX11" fmla="*/ 2001 w 272622"/>
                <a:gd name="connsiteY11" fmla="*/ 30228 h 119304"/>
                <a:gd name="connsiteX12" fmla="*/ 22638 w 272622"/>
                <a:gd name="connsiteY12" fmla="*/ 14353 h 119304"/>
                <a:gd name="connsiteX13" fmla="*/ 79788 w 272622"/>
                <a:gd name="connsiteY13" fmla="*/ 3241 h 119304"/>
                <a:gd name="connsiteX14" fmla="*/ 138526 w 272622"/>
                <a:gd name="connsiteY14" fmla="*/ 66 h 119304"/>
                <a:gd name="connsiteX15" fmla="*/ 194088 w 272622"/>
                <a:gd name="connsiteY15" fmla="*/ 1653 h 119304"/>
                <a:gd name="connsiteX16" fmla="*/ 271876 w 272622"/>
                <a:gd name="connsiteY16" fmla="*/ 6416 h 119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2622" h="119304">
                  <a:moveTo>
                    <a:pt x="271876" y="6416"/>
                  </a:moveTo>
                  <a:cubicBezTo>
                    <a:pt x="278226" y="15677"/>
                    <a:pt x="242242" y="41606"/>
                    <a:pt x="232188" y="57216"/>
                  </a:cubicBezTo>
                  <a:cubicBezTo>
                    <a:pt x="222134" y="72826"/>
                    <a:pt x="218430" y="90289"/>
                    <a:pt x="211551" y="100078"/>
                  </a:cubicBezTo>
                  <a:cubicBezTo>
                    <a:pt x="204672" y="109867"/>
                    <a:pt x="201496" y="112778"/>
                    <a:pt x="190913" y="115953"/>
                  </a:cubicBezTo>
                  <a:cubicBezTo>
                    <a:pt x="180330" y="119128"/>
                    <a:pt x="164190" y="118863"/>
                    <a:pt x="148051" y="119128"/>
                  </a:cubicBezTo>
                  <a:cubicBezTo>
                    <a:pt x="131912" y="119393"/>
                    <a:pt x="108628" y="119658"/>
                    <a:pt x="94076" y="117541"/>
                  </a:cubicBezTo>
                  <a:cubicBezTo>
                    <a:pt x="79524" y="115424"/>
                    <a:pt x="76348" y="109603"/>
                    <a:pt x="60738" y="106428"/>
                  </a:cubicBezTo>
                  <a:cubicBezTo>
                    <a:pt x="45128" y="103253"/>
                    <a:pt x="4911" y="100872"/>
                    <a:pt x="413" y="98491"/>
                  </a:cubicBezTo>
                  <a:cubicBezTo>
                    <a:pt x="-4085" y="96110"/>
                    <a:pt x="29518" y="96903"/>
                    <a:pt x="33751" y="92141"/>
                  </a:cubicBezTo>
                  <a:cubicBezTo>
                    <a:pt x="37984" y="87379"/>
                    <a:pt x="30311" y="78118"/>
                    <a:pt x="25813" y="69916"/>
                  </a:cubicBezTo>
                  <a:cubicBezTo>
                    <a:pt x="21315" y="61714"/>
                    <a:pt x="10732" y="49543"/>
                    <a:pt x="6763" y="42928"/>
                  </a:cubicBezTo>
                  <a:cubicBezTo>
                    <a:pt x="2794" y="36313"/>
                    <a:pt x="-645" y="34990"/>
                    <a:pt x="2001" y="30228"/>
                  </a:cubicBezTo>
                  <a:cubicBezTo>
                    <a:pt x="4647" y="25466"/>
                    <a:pt x="9674" y="18851"/>
                    <a:pt x="22638" y="14353"/>
                  </a:cubicBezTo>
                  <a:cubicBezTo>
                    <a:pt x="35602" y="9855"/>
                    <a:pt x="60473" y="5622"/>
                    <a:pt x="79788" y="3241"/>
                  </a:cubicBezTo>
                  <a:cubicBezTo>
                    <a:pt x="99103" y="860"/>
                    <a:pt x="119476" y="331"/>
                    <a:pt x="138526" y="66"/>
                  </a:cubicBezTo>
                  <a:cubicBezTo>
                    <a:pt x="157576" y="-199"/>
                    <a:pt x="177949" y="330"/>
                    <a:pt x="194088" y="1653"/>
                  </a:cubicBezTo>
                  <a:cubicBezTo>
                    <a:pt x="210227" y="2976"/>
                    <a:pt x="265526" y="-2845"/>
                    <a:pt x="271876" y="64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D351206B-CD1D-40E3-BA64-9831B1A4294F}"/>
                </a:ext>
              </a:extLst>
            </p:cNvPr>
            <p:cNvSpPr/>
            <p:nvPr/>
          </p:nvSpPr>
          <p:spPr>
            <a:xfrm>
              <a:off x="7449477" y="1844029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EAAD57D0-87DB-4A20-A2AA-8EAED075F7EE}"/>
                </a:ext>
              </a:extLst>
            </p:cNvPr>
            <p:cNvSpPr/>
            <p:nvPr/>
          </p:nvSpPr>
          <p:spPr>
            <a:xfrm>
              <a:off x="7302148" y="2020888"/>
              <a:ext cx="417685" cy="79336"/>
            </a:xfrm>
            <a:custGeom>
              <a:avLst/>
              <a:gdLst>
                <a:gd name="connsiteX0" fmla="*/ 0 w 417685"/>
                <a:gd name="connsiteY0" fmla="*/ 0 h 79336"/>
                <a:gd name="connsiteX1" fmla="*/ 79375 w 417685"/>
                <a:gd name="connsiteY1" fmla="*/ 4762 h 79336"/>
                <a:gd name="connsiteX2" fmla="*/ 127000 w 417685"/>
                <a:gd name="connsiteY2" fmla="*/ 14287 h 79336"/>
                <a:gd name="connsiteX3" fmla="*/ 276225 w 417685"/>
                <a:gd name="connsiteY3" fmla="*/ 33337 h 79336"/>
                <a:gd name="connsiteX4" fmla="*/ 354013 w 417685"/>
                <a:gd name="connsiteY4" fmla="*/ 38100 h 79336"/>
                <a:gd name="connsiteX5" fmla="*/ 417513 w 417685"/>
                <a:gd name="connsiteY5" fmla="*/ 77787 h 79336"/>
                <a:gd name="connsiteX6" fmla="*/ 369888 w 417685"/>
                <a:gd name="connsiteY6" fmla="*/ 71437 h 79336"/>
                <a:gd name="connsiteX7" fmla="*/ 285750 w 417685"/>
                <a:gd name="connsiteY7" fmla="*/ 73025 h 79336"/>
                <a:gd name="connsiteX8" fmla="*/ 169863 w 417685"/>
                <a:gd name="connsiteY8" fmla="*/ 46037 h 79336"/>
                <a:gd name="connsiteX9" fmla="*/ 0 w 417685"/>
                <a:gd name="connsiteY9" fmla="*/ 0 h 79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7685" h="79336">
                  <a:moveTo>
                    <a:pt x="0" y="0"/>
                  </a:moveTo>
                  <a:cubicBezTo>
                    <a:pt x="29104" y="1190"/>
                    <a:pt x="58208" y="2381"/>
                    <a:pt x="79375" y="4762"/>
                  </a:cubicBezTo>
                  <a:cubicBezTo>
                    <a:pt x="100542" y="7143"/>
                    <a:pt x="94192" y="9524"/>
                    <a:pt x="127000" y="14287"/>
                  </a:cubicBezTo>
                  <a:cubicBezTo>
                    <a:pt x="159808" y="19050"/>
                    <a:pt x="238390" y="29368"/>
                    <a:pt x="276225" y="33337"/>
                  </a:cubicBezTo>
                  <a:cubicBezTo>
                    <a:pt x="314060" y="37306"/>
                    <a:pt x="330465" y="30692"/>
                    <a:pt x="354013" y="38100"/>
                  </a:cubicBezTo>
                  <a:cubicBezTo>
                    <a:pt x="377561" y="45508"/>
                    <a:pt x="414867" y="72231"/>
                    <a:pt x="417513" y="77787"/>
                  </a:cubicBezTo>
                  <a:cubicBezTo>
                    <a:pt x="420159" y="83343"/>
                    <a:pt x="391848" y="72231"/>
                    <a:pt x="369888" y="71437"/>
                  </a:cubicBezTo>
                  <a:cubicBezTo>
                    <a:pt x="347928" y="70643"/>
                    <a:pt x="319088" y="77258"/>
                    <a:pt x="285750" y="73025"/>
                  </a:cubicBezTo>
                  <a:cubicBezTo>
                    <a:pt x="252412" y="68792"/>
                    <a:pt x="169863" y="46037"/>
                    <a:pt x="169863" y="460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3978CCE7-95C6-40FC-A247-2DB6D1716DD3}"/>
                </a:ext>
              </a:extLst>
            </p:cNvPr>
            <p:cNvSpPr/>
            <p:nvPr/>
          </p:nvSpPr>
          <p:spPr>
            <a:xfrm>
              <a:off x="7352731" y="2129747"/>
              <a:ext cx="279618" cy="94049"/>
            </a:xfrm>
            <a:custGeom>
              <a:avLst/>
              <a:gdLst>
                <a:gd name="connsiteX0" fmla="*/ 217 w 279618"/>
                <a:gd name="connsiteY0" fmla="*/ 678 h 94049"/>
                <a:gd name="connsiteX1" fmla="*/ 92292 w 279618"/>
                <a:gd name="connsiteY1" fmla="*/ 43541 h 94049"/>
                <a:gd name="connsiteX2" fmla="*/ 211355 w 279618"/>
                <a:gd name="connsiteY2" fmla="*/ 89578 h 94049"/>
                <a:gd name="connsiteX3" fmla="*/ 241517 w 279618"/>
                <a:gd name="connsiteY3" fmla="*/ 89578 h 94049"/>
                <a:gd name="connsiteX4" fmla="*/ 279617 w 279618"/>
                <a:gd name="connsiteY4" fmla="*/ 65766 h 94049"/>
                <a:gd name="connsiteX5" fmla="*/ 239930 w 279618"/>
                <a:gd name="connsiteY5" fmla="*/ 46716 h 94049"/>
                <a:gd name="connsiteX6" fmla="*/ 130392 w 279618"/>
                <a:gd name="connsiteY6" fmla="*/ 21316 h 94049"/>
                <a:gd name="connsiteX7" fmla="*/ 98642 w 279618"/>
                <a:gd name="connsiteY7" fmla="*/ 16553 h 94049"/>
                <a:gd name="connsiteX8" fmla="*/ 66892 w 279618"/>
                <a:gd name="connsiteY8" fmla="*/ 16553 h 94049"/>
                <a:gd name="connsiteX9" fmla="*/ 217 w 279618"/>
                <a:gd name="connsiteY9" fmla="*/ 678 h 94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9618" h="94049">
                  <a:moveTo>
                    <a:pt x="217" y="678"/>
                  </a:moveTo>
                  <a:cubicBezTo>
                    <a:pt x="4450" y="5176"/>
                    <a:pt x="57102" y="28724"/>
                    <a:pt x="92292" y="43541"/>
                  </a:cubicBezTo>
                  <a:cubicBezTo>
                    <a:pt x="127482" y="58358"/>
                    <a:pt x="186484" y="81905"/>
                    <a:pt x="211355" y="89578"/>
                  </a:cubicBezTo>
                  <a:cubicBezTo>
                    <a:pt x="236226" y="97251"/>
                    <a:pt x="230140" y="93547"/>
                    <a:pt x="241517" y="89578"/>
                  </a:cubicBezTo>
                  <a:cubicBezTo>
                    <a:pt x="252894" y="85609"/>
                    <a:pt x="279881" y="72910"/>
                    <a:pt x="279617" y="65766"/>
                  </a:cubicBezTo>
                  <a:cubicBezTo>
                    <a:pt x="279353" y="58622"/>
                    <a:pt x="264801" y="54124"/>
                    <a:pt x="239930" y="46716"/>
                  </a:cubicBezTo>
                  <a:cubicBezTo>
                    <a:pt x="215059" y="39308"/>
                    <a:pt x="153940" y="26343"/>
                    <a:pt x="130392" y="21316"/>
                  </a:cubicBezTo>
                  <a:cubicBezTo>
                    <a:pt x="106844" y="16289"/>
                    <a:pt x="109225" y="17347"/>
                    <a:pt x="98642" y="16553"/>
                  </a:cubicBezTo>
                  <a:cubicBezTo>
                    <a:pt x="88059" y="15759"/>
                    <a:pt x="79063" y="17611"/>
                    <a:pt x="66892" y="16553"/>
                  </a:cubicBezTo>
                  <a:cubicBezTo>
                    <a:pt x="54721" y="15495"/>
                    <a:pt x="-4016" y="-3820"/>
                    <a:pt x="217" y="6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6E20DA78-4B4F-4457-A75D-12AD0BF300EA}"/>
                </a:ext>
              </a:extLst>
            </p:cNvPr>
            <p:cNvSpPr/>
            <p:nvPr/>
          </p:nvSpPr>
          <p:spPr>
            <a:xfrm>
              <a:off x="5782908" y="1778970"/>
              <a:ext cx="617576" cy="224465"/>
            </a:xfrm>
            <a:custGeom>
              <a:avLst/>
              <a:gdLst>
                <a:gd name="connsiteX0" fmla="*/ 3 w 617576"/>
                <a:gd name="connsiteY0" fmla="*/ 224455 h 224465"/>
                <a:gd name="connsiteX1" fmla="*/ 66678 w 617576"/>
                <a:gd name="connsiteY1" fmla="*/ 164130 h 224465"/>
                <a:gd name="connsiteX2" fmla="*/ 150815 w 617576"/>
                <a:gd name="connsiteY2" fmla="*/ 118093 h 224465"/>
                <a:gd name="connsiteX3" fmla="*/ 314328 w 617576"/>
                <a:gd name="connsiteY3" fmla="*/ 30780 h 224465"/>
                <a:gd name="connsiteX4" fmla="*/ 371478 w 617576"/>
                <a:gd name="connsiteY4" fmla="*/ 27605 h 224465"/>
                <a:gd name="connsiteX5" fmla="*/ 463553 w 617576"/>
                <a:gd name="connsiteY5" fmla="*/ 37130 h 224465"/>
                <a:gd name="connsiteX6" fmla="*/ 555628 w 617576"/>
                <a:gd name="connsiteY6" fmla="*/ 51418 h 224465"/>
                <a:gd name="connsiteX7" fmla="*/ 617540 w 617576"/>
                <a:gd name="connsiteY7" fmla="*/ 57768 h 224465"/>
                <a:gd name="connsiteX8" fmla="*/ 563565 w 617576"/>
                <a:gd name="connsiteY8" fmla="*/ 35543 h 224465"/>
                <a:gd name="connsiteX9" fmla="*/ 496890 w 617576"/>
                <a:gd name="connsiteY9" fmla="*/ 10143 h 224465"/>
                <a:gd name="connsiteX10" fmla="*/ 387353 w 617576"/>
                <a:gd name="connsiteY10" fmla="*/ 618 h 224465"/>
                <a:gd name="connsiteX11" fmla="*/ 301628 w 617576"/>
                <a:gd name="connsiteY11" fmla="*/ 26018 h 224465"/>
                <a:gd name="connsiteX12" fmla="*/ 185740 w 617576"/>
                <a:gd name="connsiteY12" fmla="*/ 76818 h 224465"/>
                <a:gd name="connsiteX13" fmla="*/ 141290 w 617576"/>
                <a:gd name="connsiteY13" fmla="*/ 106980 h 224465"/>
                <a:gd name="connsiteX14" fmla="*/ 87315 w 617576"/>
                <a:gd name="connsiteY14" fmla="*/ 132380 h 224465"/>
                <a:gd name="connsiteX15" fmla="*/ 63503 w 617576"/>
                <a:gd name="connsiteY15" fmla="*/ 159368 h 224465"/>
                <a:gd name="connsiteX16" fmla="*/ 3 w 617576"/>
                <a:gd name="connsiteY16" fmla="*/ 224455 h 224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7576" h="224465">
                  <a:moveTo>
                    <a:pt x="3" y="224455"/>
                  </a:moveTo>
                  <a:cubicBezTo>
                    <a:pt x="532" y="225249"/>
                    <a:pt x="41543" y="181857"/>
                    <a:pt x="66678" y="164130"/>
                  </a:cubicBezTo>
                  <a:cubicBezTo>
                    <a:pt x="91813" y="146403"/>
                    <a:pt x="150815" y="118093"/>
                    <a:pt x="150815" y="118093"/>
                  </a:cubicBezTo>
                  <a:cubicBezTo>
                    <a:pt x="192090" y="95868"/>
                    <a:pt x="277551" y="45861"/>
                    <a:pt x="314328" y="30780"/>
                  </a:cubicBezTo>
                  <a:cubicBezTo>
                    <a:pt x="351105" y="15699"/>
                    <a:pt x="346607" y="26547"/>
                    <a:pt x="371478" y="27605"/>
                  </a:cubicBezTo>
                  <a:cubicBezTo>
                    <a:pt x="396349" y="28663"/>
                    <a:pt x="432861" y="33161"/>
                    <a:pt x="463553" y="37130"/>
                  </a:cubicBezTo>
                  <a:cubicBezTo>
                    <a:pt x="494245" y="41099"/>
                    <a:pt x="529964" y="47978"/>
                    <a:pt x="555628" y="51418"/>
                  </a:cubicBezTo>
                  <a:cubicBezTo>
                    <a:pt x="581292" y="54858"/>
                    <a:pt x="616217" y="60414"/>
                    <a:pt x="617540" y="57768"/>
                  </a:cubicBezTo>
                  <a:cubicBezTo>
                    <a:pt x="618863" y="55122"/>
                    <a:pt x="583673" y="43480"/>
                    <a:pt x="563565" y="35543"/>
                  </a:cubicBezTo>
                  <a:cubicBezTo>
                    <a:pt x="543457" y="27606"/>
                    <a:pt x="526259" y="15964"/>
                    <a:pt x="496890" y="10143"/>
                  </a:cubicBezTo>
                  <a:cubicBezTo>
                    <a:pt x="467521" y="4322"/>
                    <a:pt x="419897" y="-2028"/>
                    <a:pt x="387353" y="618"/>
                  </a:cubicBezTo>
                  <a:cubicBezTo>
                    <a:pt x="354809" y="3264"/>
                    <a:pt x="335230" y="13318"/>
                    <a:pt x="301628" y="26018"/>
                  </a:cubicBezTo>
                  <a:cubicBezTo>
                    <a:pt x="268026" y="38718"/>
                    <a:pt x="212463" y="63324"/>
                    <a:pt x="185740" y="76818"/>
                  </a:cubicBezTo>
                  <a:cubicBezTo>
                    <a:pt x="159017" y="90312"/>
                    <a:pt x="157694" y="97720"/>
                    <a:pt x="141290" y="106980"/>
                  </a:cubicBezTo>
                  <a:cubicBezTo>
                    <a:pt x="124886" y="116240"/>
                    <a:pt x="100279" y="123649"/>
                    <a:pt x="87315" y="132380"/>
                  </a:cubicBezTo>
                  <a:cubicBezTo>
                    <a:pt x="74351" y="141111"/>
                    <a:pt x="73028" y="148255"/>
                    <a:pt x="63503" y="159368"/>
                  </a:cubicBezTo>
                  <a:cubicBezTo>
                    <a:pt x="53978" y="170480"/>
                    <a:pt x="-526" y="223661"/>
                    <a:pt x="3" y="2244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: 図形 11">
              <a:extLst>
                <a:ext uri="{FF2B5EF4-FFF2-40B4-BE49-F238E27FC236}">
                  <a16:creationId xmlns:a16="http://schemas.microsoft.com/office/drawing/2014/main" id="{4D1C35BC-91B5-448F-B173-24CDF58BECE8}"/>
                </a:ext>
              </a:extLst>
            </p:cNvPr>
            <p:cNvSpPr/>
            <p:nvPr/>
          </p:nvSpPr>
          <p:spPr>
            <a:xfrm>
              <a:off x="6330340" y="1885950"/>
              <a:ext cx="161154" cy="77863"/>
            </a:xfrm>
            <a:custGeom>
              <a:avLst/>
              <a:gdLst>
                <a:gd name="connsiteX0" fmla="*/ 9783 w 161154"/>
                <a:gd name="connsiteY0" fmla="*/ 0 h 77863"/>
                <a:gd name="connsiteX1" fmla="*/ 63758 w 161154"/>
                <a:gd name="connsiteY1" fmla="*/ 30163 h 77863"/>
                <a:gd name="connsiteX2" fmla="*/ 116146 w 161154"/>
                <a:gd name="connsiteY2" fmla="*/ 19050 h 77863"/>
                <a:gd name="connsiteX3" fmla="*/ 157421 w 161154"/>
                <a:gd name="connsiteY3" fmla="*/ 14288 h 77863"/>
                <a:gd name="connsiteX4" fmla="*/ 157421 w 161154"/>
                <a:gd name="connsiteY4" fmla="*/ 36513 h 77863"/>
                <a:gd name="connsiteX5" fmla="*/ 141546 w 161154"/>
                <a:gd name="connsiteY5" fmla="*/ 52388 h 77863"/>
                <a:gd name="connsiteX6" fmla="*/ 111383 w 161154"/>
                <a:gd name="connsiteY6" fmla="*/ 65088 h 77863"/>
                <a:gd name="connsiteX7" fmla="*/ 84396 w 161154"/>
                <a:gd name="connsiteY7" fmla="*/ 71438 h 77863"/>
                <a:gd name="connsiteX8" fmla="*/ 47883 w 161154"/>
                <a:gd name="connsiteY8" fmla="*/ 77788 h 77863"/>
                <a:gd name="connsiteX9" fmla="*/ 258 w 161154"/>
                <a:gd name="connsiteY9" fmla="*/ 74613 h 77863"/>
                <a:gd name="connsiteX10" fmla="*/ 28833 w 161154"/>
                <a:gd name="connsiteY10" fmla="*/ 69850 h 77863"/>
                <a:gd name="connsiteX11" fmla="*/ 28833 w 161154"/>
                <a:gd name="connsiteY11" fmla="*/ 58738 h 77863"/>
                <a:gd name="connsiteX12" fmla="*/ 9783 w 161154"/>
                <a:gd name="connsiteY12" fmla="*/ 0 h 7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1154" h="77863">
                  <a:moveTo>
                    <a:pt x="9783" y="0"/>
                  </a:moveTo>
                  <a:cubicBezTo>
                    <a:pt x="27907" y="13494"/>
                    <a:pt x="46031" y="26988"/>
                    <a:pt x="63758" y="30163"/>
                  </a:cubicBezTo>
                  <a:cubicBezTo>
                    <a:pt x="81485" y="33338"/>
                    <a:pt x="100536" y="21696"/>
                    <a:pt x="116146" y="19050"/>
                  </a:cubicBezTo>
                  <a:cubicBezTo>
                    <a:pt x="131756" y="16404"/>
                    <a:pt x="150542" y="11378"/>
                    <a:pt x="157421" y="14288"/>
                  </a:cubicBezTo>
                  <a:cubicBezTo>
                    <a:pt x="164300" y="17199"/>
                    <a:pt x="160067" y="30163"/>
                    <a:pt x="157421" y="36513"/>
                  </a:cubicBezTo>
                  <a:cubicBezTo>
                    <a:pt x="154775" y="42863"/>
                    <a:pt x="149219" y="47626"/>
                    <a:pt x="141546" y="52388"/>
                  </a:cubicBezTo>
                  <a:cubicBezTo>
                    <a:pt x="133873" y="57150"/>
                    <a:pt x="120908" y="61913"/>
                    <a:pt x="111383" y="65088"/>
                  </a:cubicBezTo>
                  <a:cubicBezTo>
                    <a:pt x="101858" y="68263"/>
                    <a:pt x="94979" y="69321"/>
                    <a:pt x="84396" y="71438"/>
                  </a:cubicBezTo>
                  <a:cubicBezTo>
                    <a:pt x="73813" y="73555"/>
                    <a:pt x="61906" y="77259"/>
                    <a:pt x="47883" y="77788"/>
                  </a:cubicBezTo>
                  <a:cubicBezTo>
                    <a:pt x="33860" y="78317"/>
                    <a:pt x="3433" y="75936"/>
                    <a:pt x="258" y="74613"/>
                  </a:cubicBezTo>
                  <a:cubicBezTo>
                    <a:pt x="-2917" y="73290"/>
                    <a:pt x="24071" y="72496"/>
                    <a:pt x="28833" y="69850"/>
                  </a:cubicBezTo>
                  <a:cubicBezTo>
                    <a:pt x="33595" y="67204"/>
                    <a:pt x="28833" y="58738"/>
                    <a:pt x="28833" y="58738"/>
                  </a:cubicBezTo>
                  <a:lnTo>
                    <a:pt x="978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7A3002F5-69E3-4820-A05E-4EB5109A74D0}"/>
                </a:ext>
              </a:extLst>
            </p:cNvPr>
            <p:cNvSpPr/>
            <p:nvPr/>
          </p:nvSpPr>
          <p:spPr>
            <a:xfrm>
              <a:off x="5820043" y="1915908"/>
              <a:ext cx="207010" cy="69848"/>
            </a:xfrm>
            <a:custGeom>
              <a:avLst/>
              <a:gdLst>
                <a:gd name="connsiteX0" fmla="*/ 968 w 207010"/>
                <a:gd name="connsiteY0" fmla="*/ 68467 h 69848"/>
                <a:gd name="connsiteX1" fmla="*/ 97805 w 207010"/>
                <a:gd name="connsiteY1" fmla="*/ 57355 h 69848"/>
                <a:gd name="connsiteX2" fmla="*/ 150193 w 207010"/>
                <a:gd name="connsiteY2" fmla="*/ 52592 h 69848"/>
                <a:gd name="connsiteX3" fmla="*/ 191468 w 207010"/>
                <a:gd name="connsiteY3" fmla="*/ 66880 h 69848"/>
                <a:gd name="connsiteX4" fmla="*/ 178768 w 207010"/>
                <a:gd name="connsiteY4" fmla="*/ 44655 h 69848"/>
                <a:gd name="connsiteX5" fmla="*/ 174005 w 207010"/>
                <a:gd name="connsiteY5" fmla="*/ 30367 h 69848"/>
                <a:gd name="connsiteX6" fmla="*/ 200993 w 207010"/>
                <a:gd name="connsiteY6" fmla="*/ 8142 h 69848"/>
                <a:gd name="connsiteX7" fmla="*/ 205755 w 207010"/>
                <a:gd name="connsiteY7" fmla="*/ 1792 h 69848"/>
                <a:gd name="connsiteX8" fmla="*/ 183530 w 207010"/>
                <a:gd name="connsiteY8" fmla="*/ 1792 h 69848"/>
                <a:gd name="connsiteX9" fmla="*/ 129555 w 207010"/>
                <a:gd name="connsiteY9" fmla="*/ 22430 h 69848"/>
                <a:gd name="connsiteX10" fmla="*/ 83518 w 207010"/>
                <a:gd name="connsiteY10" fmla="*/ 33542 h 69848"/>
                <a:gd name="connsiteX11" fmla="*/ 48593 w 207010"/>
                <a:gd name="connsiteY11" fmla="*/ 22430 h 69848"/>
                <a:gd name="connsiteX12" fmla="*/ 968 w 207010"/>
                <a:gd name="connsiteY12" fmla="*/ 68467 h 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7010" h="69848">
                  <a:moveTo>
                    <a:pt x="968" y="68467"/>
                  </a:moveTo>
                  <a:cubicBezTo>
                    <a:pt x="9170" y="74288"/>
                    <a:pt x="72934" y="60001"/>
                    <a:pt x="97805" y="57355"/>
                  </a:cubicBezTo>
                  <a:cubicBezTo>
                    <a:pt x="122676" y="54709"/>
                    <a:pt x="134582" y="51004"/>
                    <a:pt x="150193" y="52592"/>
                  </a:cubicBezTo>
                  <a:cubicBezTo>
                    <a:pt x="165804" y="54180"/>
                    <a:pt x="186706" y="68203"/>
                    <a:pt x="191468" y="66880"/>
                  </a:cubicBezTo>
                  <a:cubicBezTo>
                    <a:pt x="196230" y="65557"/>
                    <a:pt x="181678" y="50740"/>
                    <a:pt x="178768" y="44655"/>
                  </a:cubicBezTo>
                  <a:cubicBezTo>
                    <a:pt x="175858" y="38570"/>
                    <a:pt x="170301" y="36452"/>
                    <a:pt x="174005" y="30367"/>
                  </a:cubicBezTo>
                  <a:cubicBezTo>
                    <a:pt x="177709" y="24281"/>
                    <a:pt x="195701" y="12904"/>
                    <a:pt x="200993" y="8142"/>
                  </a:cubicBezTo>
                  <a:cubicBezTo>
                    <a:pt x="206285" y="3379"/>
                    <a:pt x="208665" y="2850"/>
                    <a:pt x="205755" y="1792"/>
                  </a:cubicBezTo>
                  <a:cubicBezTo>
                    <a:pt x="202845" y="734"/>
                    <a:pt x="196230" y="-1648"/>
                    <a:pt x="183530" y="1792"/>
                  </a:cubicBezTo>
                  <a:cubicBezTo>
                    <a:pt x="170830" y="5232"/>
                    <a:pt x="146224" y="17138"/>
                    <a:pt x="129555" y="22430"/>
                  </a:cubicBezTo>
                  <a:cubicBezTo>
                    <a:pt x="112886" y="27722"/>
                    <a:pt x="97012" y="33542"/>
                    <a:pt x="83518" y="33542"/>
                  </a:cubicBezTo>
                  <a:cubicBezTo>
                    <a:pt x="70024" y="33542"/>
                    <a:pt x="58118" y="22165"/>
                    <a:pt x="48593" y="22430"/>
                  </a:cubicBezTo>
                  <a:cubicBezTo>
                    <a:pt x="39068" y="22695"/>
                    <a:pt x="-7234" y="62646"/>
                    <a:pt x="968" y="684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D55F95F9-2116-49C4-8EC9-C6BBFAD5C40C}"/>
                </a:ext>
              </a:extLst>
            </p:cNvPr>
            <p:cNvSpPr/>
            <p:nvPr/>
          </p:nvSpPr>
          <p:spPr>
            <a:xfrm>
              <a:off x="6060709" y="1847685"/>
              <a:ext cx="223665" cy="131928"/>
            </a:xfrm>
            <a:custGeom>
              <a:avLst/>
              <a:gdLst>
                <a:gd name="connsiteX0" fmla="*/ 222264 w 223665"/>
                <a:gd name="connsiteY0" fmla="*/ 25565 h 131928"/>
                <a:gd name="connsiteX1" fmla="*/ 211152 w 223665"/>
                <a:gd name="connsiteY1" fmla="*/ 95415 h 131928"/>
                <a:gd name="connsiteX2" fmla="*/ 212739 w 223665"/>
                <a:gd name="connsiteY2" fmla="*/ 117640 h 131928"/>
                <a:gd name="connsiteX3" fmla="*/ 187339 w 223665"/>
                <a:gd name="connsiteY3" fmla="*/ 128753 h 131928"/>
                <a:gd name="connsiteX4" fmla="*/ 123839 w 223665"/>
                <a:gd name="connsiteY4" fmla="*/ 128753 h 131928"/>
                <a:gd name="connsiteX5" fmla="*/ 69864 w 223665"/>
                <a:gd name="connsiteY5" fmla="*/ 131928 h 131928"/>
                <a:gd name="connsiteX6" fmla="*/ 17477 w 223665"/>
                <a:gd name="connsiteY6" fmla="*/ 128753 h 131928"/>
                <a:gd name="connsiteX7" fmla="*/ 7952 w 223665"/>
                <a:gd name="connsiteY7" fmla="*/ 112878 h 131928"/>
                <a:gd name="connsiteX8" fmla="*/ 14 w 223665"/>
                <a:gd name="connsiteY8" fmla="*/ 84303 h 131928"/>
                <a:gd name="connsiteX9" fmla="*/ 6364 w 223665"/>
                <a:gd name="connsiteY9" fmla="*/ 58903 h 131928"/>
                <a:gd name="connsiteX10" fmla="*/ 19064 w 223665"/>
                <a:gd name="connsiteY10" fmla="*/ 36678 h 131928"/>
                <a:gd name="connsiteX11" fmla="*/ 27002 w 223665"/>
                <a:gd name="connsiteY11" fmla="*/ 28740 h 131928"/>
                <a:gd name="connsiteX12" fmla="*/ 47639 w 223665"/>
                <a:gd name="connsiteY12" fmla="*/ 20803 h 131928"/>
                <a:gd name="connsiteX13" fmla="*/ 68277 w 223665"/>
                <a:gd name="connsiteY13" fmla="*/ 4928 h 131928"/>
                <a:gd name="connsiteX14" fmla="*/ 107964 w 223665"/>
                <a:gd name="connsiteY14" fmla="*/ 165 h 131928"/>
                <a:gd name="connsiteX15" fmla="*/ 144477 w 223665"/>
                <a:gd name="connsiteY15" fmla="*/ 1753 h 131928"/>
                <a:gd name="connsiteX16" fmla="*/ 174639 w 223665"/>
                <a:gd name="connsiteY16" fmla="*/ 8103 h 131928"/>
                <a:gd name="connsiteX17" fmla="*/ 222264 w 223665"/>
                <a:gd name="connsiteY17" fmla="*/ 25565 h 13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3665" h="131928">
                  <a:moveTo>
                    <a:pt x="222264" y="25565"/>
                  </a:moveTo>
                  <a:cubicBezTo>
                    <a:pt x="228350" y="40117"/>
                    <a:pt x="212739" y="80069"/>
                    <a:pt x="211152" y="95415"/>
                  </a:cubicBezTo>
                  <a:cubicBezTo>
                    <a:pt x="209564" y="110761"/>
                    <a:pt x="216708" y="112084"/>
                    <a:pt x="212739" y="117640"/>
                  </a:cubicBezTo>
                  <a:cubicBezTo>
                    <a:pt x="208770" y="123196"/>
                    <a:pt x="202156" y="126901"/>
                    <a:pt x="187339" y="128753"/>
                  </a:cubicBezTo>
                  <a:cubicBezTo>
                    <a:pt x="172522" y="130605"/>
                    <a:pt x="143418" y="128224"/>
                    <a:pt x="123839" y="128753"/>
                  </a:cubicBezTo>
                  <a:cubicBezTo>
                    <a:pt x="104260" y="129282"/>
                    <a:pt x="87591" y="131928"/>
                    <a:pt x="69864" y="131928"/>
                  </a:cubicBezTo>
                  <a:cubicBezTo>
                    <a:pt x="52137" y="131928"/>
                    <a:pt x="27796" y="131928"/>
                    <a:pt x="17477" y="128753"/>
                  </a:cubicBezTo>
                  <a:cubicBezTo>
                    <a:pt x="7158" y="125578"/>
                    <a:pt x="10862" y="120286"/>
                    <a:pt x="7952" y="112878"/>
                  </a:cubicBezTo>
                  <a:cubicBezTo>
                    <a:pt x="5041" y="105470"/>
                    <a:pt x="279" y="93299"/>
                    <a:pt x="14" y="84303"/>
                  </a:cubicBezTo>
                  <a:cubicBezTo>
                    <a:pt x="-251" y="75307"/>
                    <a:pt x="3189" y="66841"/>
                    <a:pt x="6364" y="58903"/>
                  </a:cubicBezTo>
                  <a:cubicBezTo>
                    <a:pt x="9539" y="50965"/>
                    <a:pt x="15624" y="41705"/>
                    <a:pt x="19064" y="36678"/>
                  </a:cubicBezTo>
                  <a:cubicBezTo>
                    <a:pt x="22504" y="31651"/>
                    <a:pt x="22240" y="31386"/>
                    <a:pt x="27002" y="28740"/>
                  </a:cubicBezTo>
                  <a:cubicBezTo>
                    <a:pt x="31764" y="26094"/>
                    <a:pt x="40760" y="24772"/>
                    <a:pt x="47639" y="20803"/>
                  </a:cubicBezTo>
                  <a:cubicBezTo>
                    <a:pt x="54518" y="16834"/>
                    <a:pt x="58223" y="8368"/>
                    <a:pt x="68277" y="4928"/>
                  </a:cubicBezTo>
                  <a:cubicBezTo>
                    <a:pt x="78331" y="1488"/>
                    <a:pt x="95264" y="694"/>
                    <a:pt x="107964" y="165"/>
                  </a:cubicBezTo>
                  <a:cubicBezTo>
                    <a:pt x="120664" y="-364"/>
                    <a:pt x="133365" y="430"/>
                    <a:pt x="144477" y="1753"/>
                  </a:cubicBezTo>
                  <a:cubicBezTo>
                    <a:pt x="155589" y="3076"/>
                    <a:pt x="167231" y="6780"/>
                    <a:pt x="174639" y="8103"/>
                  </a:cubicBezTo>
                  <a:cubicBezTo>
                    <a:pt x="182047" y="9426"/>
                    <a:pt x="216178" y="11013"/>
                    <a:pt x="222264" y="255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05A310F2-47C5-4570-9881-18FAB5EAB556}"/>
                </a:ext>
              </a:extLst>
            </p:cNvPr>
            <p:cNvSpPr/>
            <p:nvPr/>
          </p:nvSpPr>
          <p:spPr>
            <a:xfrm>
              <a:off x="6165961" y="1861843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8BD6CC74-9AB1-4414-BD9E-600EF9C5F3DA}"/>
                </a:ext>
              </a:extLst>
            </p:cNvPr>
            <p:cNvSpPr/>
            <p:nvPr/>
          </p:nvSpPr>
          <p:spPr>
            <a:xfrm>
              <a:off x="5997214" y="1983613"/>
              <a:ext cx="255905" cy="20661"/>
            </a:xfrm>
            <a:custGeom>
              <a:avLst/>
              <a:gdLst>
                <a:gd name="connsiteX0" fmla="*/ 9 w 255905"/>
                <a:gd name="connsiteY0" fmla="*/ 10287 h 20661"/>
                <a:gd name="connsiteX1" fmla="*/ 71447 w 255905"/>
                <a:gd name="connsiteY1" fmla="*/ 16637 h 20661"/>
                <a:gd name="connsiteX2" fmla="*/ 147647 w 255905"/>
                <a:gd name="connsiteY2" fmla="*/ 19812 h 20661"/>
                <a:gd name="connsiteX3" fmla="*/ 254009 w 255905"/>
                <a:gd name="connsiteY3" fmla="*/ 762 h 20661"/>
                <a:gd name="connsiteX4" fmla="*/ 212734 w 255905"/>
                <a:gd name="connsiteY4" fmla="*/ 3937 h 20661"/>
                <a:gd name="connsiteX5" fmla="*/ 173047 w 255905"/>
                <a:gd name="connsiteY5" fmla="*/ 5525 h 20661"/>
                <a:gd name="connsiteX6" fmla="*/ 76209 w 255905"/>
                <a:gd name="connsiteY6" fmla="*/ 7112 h 20661"/>
                <a:gd name="connsiteX7" fmla="*/ 9 w 255905"/>
                <a:gd name="connsiteY7" fmla="*/ 10287 h 2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905" h="20661">
                  <a:moveTo>
                    <a:pt x="9" y="10287"/>
                  </a:moveTo>
                  <a:cubicBezTo>
                    <a:pt x="-785" y="11875"/>
                    <a:pt x="46841" y="15050"/>
                    <a:pt x="71447" y="16637"/>
                  </a:cubicBezTo>
                  <a:cubicBezTo>
                    <a:pt x="96053" y="18224"/>
                    <a:pt x="117220" y="22458"/>
                    <a:pt x="147647" y="19812"/>
                  </a:cubicBezTo>
                  <a:cubicBezTo>
                    <a:pt x="178074" y="17166"/>
                    <a:pt x="243161" y="3408"/>
                    <a:pt x="254009" y="762"/>
                  </a:cubicBezTo>
                  <a:cubicBezTo>
                    <a:pt x="264857" y="-1884"/>
                    <a:pt x="226228" y="3143"/>
                    <a:pt x="212734" y="3937"/>
                  </a:cubicBezTo>
                  <a:cubicBezTo>
                    <a:pt x="199240" y="4731"/>
                    <a:pt x="173047" y="5525"/>
                    <a:pt x="173047" y="5525"/>
                  </a:cubicBezTo>
                  <a:lnTo>
                    <a:pt x="76209" y="7112"/>
                  </a:lnTo>
                  <a:cubicBezTo>
                    <a:pt x="52397" y="7112"/>
                    <a:pt x="803" y="8699"/>
                    <a:pt x="9" y="102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B44ABC8F-1A81-498E-B1BA-117B42B22130}"/>
                </a:ext>
              </a:extLst>
            </p:cNvPr>
            <p:cNvSpPr/>
            <p:nvPr/>
          </p:nvSpPr>
          <p:spPr>
            <a:xfrm>
              <a:off x="5968642" y="1775289"/>
              <a:ext cx="420491" cy="78916"/>
            </a:xfrm>
            <a:custGeom>
              <a:avLst/>
              <a:gdLst>
                <a:gd name="connsiteX0" fmla="*/ 6 w 420491"/>
                <a:gd name="connsiteY0" fmla="*/ 78911 h 78916"/>
                <a:gd name="connsiteX1" fmla="*/ 95256 w 420491"/>
                <a:gd name="connsiteY1" fmla="*/ 29699 h 78916"/>
                <a:gd name="connsiteX2" fmla="*/ 163519 w 420491"/>
                <a:gd name="connsiteY2" fmla="*/ 10649 h 78916"/>
                <a:gd name="connsiteX3" fmla="*/ 295281 w 420491"/>
                <a:gd name="connsiteY3" fmla="*/ 13824 h 78916"/>
                <a:gd name="connsiteX4" fmla="*/ 374656 w 420491"/>
                <a:gd name="connsiteY4" fmla="*/ 34461 h 78916"/>
                <a:gd name="connsiteX5" fmla="*/ 419106 w 420491"/>
                <a:gd name="connsiteY5" fmla="*/ 53511 h 78916"/>
                <a:gd name="connsiteX6" fmla="*/ 323856 w 420491"/>
                <a:gd name="connsiteY6" fmla="*/ 18586 h 78916"/>
                <a:gd name="connsiteX7" fmla="*/ 250831 w 420491"/>
                <a:gd name="connsiteY7" fmla="*/ 1124 h 78916"/>
                <a:gd name="connsiteX8" fmla="*/ 201619 w 420491"/>
                <a:gd name="connsiteY8" fmla="*/ 2711 h 78916"/>
                <a:gd name="connsiteX9" fmla="*/ 158756 w 420491"/>
                <a:gd name="connsiteY9" fmla="*/ 10649 h 78916"/>
                <a:gd name="connsiteX10" fmla="*/ 100019 w 420491"/>
                <a:gd name="connsiteY10" fmla="*/ 26524 h 78916"/>
                <a:gd name="connsiteX11" fmla="*/ 6 w 420491"/>
                <a:gd name="connsiteY11" fmla="*/ 78911 h 7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0491" h="78916">
                  <a:moveTo>
                    <a:pt x="6" y="78911"/>
                  </a:moveTo>
                  <a:cubicBezTo>
                    <a:pt x="-788" y="79440"/>
                    <a:pt x="68004" y="41076"/>
                    <a:pt x="95256" y="29699"/>
                  </a:cubicBezTo>
                  <a:cubicBezTo>
                    <a:pt x="122508" y="18322"/>
                    <a:pt x="130182" y="13295"/>
                    <a:pt x="163519" y="10649"/>
                  </a:cubicBezTo>
                  <a:cubicBezTo>
                    <a:pt x="196857" y="8003"/>
                    <a:pt x="260092" y="9855"/>
                    <a:pt x="295281" y="13824"/>
                  </a:cubicBezTo>
                  <a:cubicBezTo>
                    <a:pt x="330470" y="17793"/>
                    <a:pt x="354019" y="27846"/>
                    <a:pt x="374656" y="34461"/>
                  </a:cubicBezTo>
                  <a:cubicBezTo>
                    <a:pt x="395294" y="41075"/>
                    <a:pt x="427573" y="56157"/>
                    <a:pt x="419106" y="53511"/>
                  </a:cubicBezTo>
                  <a:cubicBezTo>
                    <a:pt x="410639" y="50865"/>
                    <a:pt x="351902" y="27317"/>
                    <a:pt x="323856" y="18586"/>
                  </a:cubicBezTo>
                  <a:cubicBezTo>
                    <a:pt x="295810" y="9855"/>
                    <a:pt x="271204" y="3770"/>
                    <a:pt x="250831" y="1124"/>
                  </a:cubicBezTo>
                  <a:cubicBezTo>
                    <a:pt x="230458" y="-1522"/>
                    <a:pt x="216965" y="1123"/>
                    <a:pt x="201619" y="2711"/>
                  </a:cubicBezTo>
                  <a:cubicBezTo>
                    <a:pt x="186273" y="4298"/>
                    <a:pt x="175689" y="6680"/>
                    <a:pt x="158756" y="10649"/>
                  </a:cubicBezTo>
                  <a:cubicBezTo>
                    <a:pt x="141823" y="14618"/>
                    <a:pt x="122773" y="18057"/>
                    <a:pt x="100019" y="26524"/>
                  </a:cubicBezTo>
                  <a:cubicBezTo>
                    <a:pt x="77265" y="34991"/>
                    <a:pt x="800" y="78382"/>
                    <a:pt x="6" y="789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A8F0C079-D522-43D0-9AAF-6A5F2FDD2769}"/>
                </a:ext>
              </a:extLst>
            </p:cNvPr>
            <p:cNvSpPr/>
            <p:nvPr/>
          </p:nvSpPr>
          <p:spPr>
            <a:xfrm>
              <a:off x="6082610" y="2137626"/>
              <a:ext cx="216527" cy="118412"/>
            </a:xfrm>
            <a:custGeom>
              <a:avLst/>
              <a:gdLst>
                <a:gd name="connsiteX0" fmla="*/ 216238 w 216527"/>
                <a:gd name="connsiteY0" fmla="*/ 737 h 118412"/>
                <a:gd name="connsiteX1" fmla="*/ 82888 w 216527"/>
                <a:gd name="connsiteY1" fmla="*/ 86462 h 118412"/>
                <a:gd name="connsiteX2" fmla="*/ 51138 w 216527"/>
                <a:gd name="connsiteY2" fmla="*/ 111862 h 118412"/>
                <a:gd name="connsiteX3" fmla="*/ 338 w 216527"/>
                <a:gd name="connsiteY3" fmla="*/ 116624 h 118412"/>
                <a:gd name="connsiteX4" fmla="*/ 78126 w 216527"/>
                <a:gd name="connsiteY4" fmla="*/ 86462 h 118412"/>
                <a:gd name="connsiteX5" fmla="*/ 117813 w 216527"/>
                <a:gd name="connsiteY5" fmla="*/ 46774 h 118412"/>
                <a:gd name="connsiteX6" fmla="*/ 216238 w 216527"/>
                <a:gd name="connsiteY6" fmla="*/ 737 h 11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527" h="118412">
                  <a:moveTo>
                    <a:pt x="216238" y="737"/>
                  </a:moveTo>
                  <a:cubicBezTo>
                    <a:pt x="210417" y="7352"/>
                    <a:pt x="110405" y="67941"/>
                    <a:pt x="82888" y="86462"/>
                  </a:cubicBezTo>
                  <a:cubicBezTo>
                    <a:pt x="55371" y="104983"/>
                    <a:pt x="64896" y="106835"/>
                    <a:pt x="51138" y="111862"/>
                  </a:cubicBezTo>
                  <a:cubicBezTo>
                    <a:pt x="37380" y="116889"/>
                    <a:pt x="-4160" y="120857"/>
                    <a:pt x="338" y="116624"/>
                  </a:cubicBezTo>
                  <a:cubicBezTo>
                    <a:pt x="4836" y="112391"/>
                    <a:pt x="58547" y="98104"/>
                    <a:pt x="78126" y="86462"/>
                  </a:cubicBezTo>
                  <a:cubicBezTo>
                    <a:pt x="97705" y="74820"/>
                    <a:pt x="97176" y="59739"/>
                    <a:pt x="117813" y="46774"/>
                  </a:cubicBezTo>
                  <a:cubicBezTo>
                    <a:pt x="138450" y="33809"/>
                    <a:pt x="222059" y="-5878"/>
                    <a:pt x="216238" y="7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62A4BDAE-02B0-4338-915E-953F068E199A}"/>
                </a:ext>
              </a:extLst>
            </p:cNvPr>
            <p:cNvSpPr/>
            <p:nvPr/>
          </p:nvSpPr>
          <p:spPr>
            <a:xfrm>
              <a:off x="6448837" y="1910572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C33EF596-9504-4B5C-A6AB-357D95CDC01E}"/>
                </a:ext>
              </a:extLst>
            </p:cNvPr>
            <p:cNvSpPr/>
            <p:nvPr/>
          </p:nvSpPr>
          <p:spPr>
            <a:xfrm>
              <a:off x="7164275" y="2203163"/>
              <a:ext cx="156198" cy="347584"/>
            </a:xfrm>
            <a:custGeom>
              <a:avLst/>
              <a:gdLst>
                <a:gd name="connsiteX0" fmla="*/ 1348 w 156198"/>
                <a:gd name="connsiteY0" fmla="*/ 287 h 347584"/>
                <a:gd name="connsiteX1" fmla="*/ 73315 w 156198"/>
                <a:gd name="connsiteY1" fmla="*/ 55320 h 347584"/>
                <a:gd name="connsiteX2" fmla="*/ 128348 w 156198"/>
                <a:gd name="connsiteY2" fmla="*/ 135754 h 347584"/>
                <a:gd name="connsiteX3" fmla="*/ 147398 w 156198"/>
                <a:gd name="connsiteY3" fmla="*/ 226770 h 347584"/>
                <a:gd name="connsiteX4" fmla="*/ 155865 w 156198"/>
                <a:gd name="connsiteY4" fmla="*/ 256404 h 347584"/>
                <a:gd name="connsiteX5" fmla="*/ 151631 w 156198"/>
                <a:gd name="connsiteY5" fmla="*/ 315670 h 347584"/>
                <a:gd name="connsiteX6" fmla="*/ 126231 w 156198"/>
                <a:gd name="connsiteY6" fmla="*/ 347420 h 347584"/>
                <a:gd name="connsiteX7" fmla="*/ 130465 w 156198"/>
                <a:gd name="connsiteY7" fmla="*/ 302970 h 347584"/>
                <a:gd name="connsiteX8" fmla="*/ 130465 w 156198"/>
                <a:gd name="connsiteY8" fmla="*/ 228887 h 347584"/>
                <a:gd name="connsiteX9" fmla="*/ 94481 w 156198"/>
                <a:gd name="connsiteY9" fmla="*/ 139987 h 347584"/>
                <a:gd name="connsiteX10" fmla="*/ 30981 w 156198"/>
                <a:gd name="connsiteY10" fmla="*/ 78604 h 347584"/>
                <a:gd name="connsiteX11" fmla="*/ 1348 w 156198"/>
                <a:gd name="connsiteY11" fmla="*/ 287 h 34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6198" h="347584">
                  <a:moveTo>
                    <a:pt x="1348" y="287"/>
                  </a:moveTo>
                  <a:cubicBezTo>
                    <a:pt x="8404" y="-3594"/>
                    <a:pt x="52148" y="32742"/>
                    <a:pt x="73315" y="55320"/>
                  </a:cubicBezTo>
                  <a:cubicBezTo>
                    <a:pt x="94482" y="77898"/>
                    <a:pt x="116001" y="107179"/>
                    <a:pt x="128348" y="135754"/>
                  </a:cubicBezTo>
                  <a:cubicBezTo>
                    <a:pt x="140695" y="164329"/>
                    <a:pt x="142812" y="206662"/>
                    <a:pt x="147398" y="226770"/>
                  </a:cubicBezTo>
                  <a:cubicBezTo>
                    <a:pt x="151984" y="246878"/>
                    <a:pt x="155160" y="241587"/>
                    <a:pt x="155865" y="256404"/>
                  </a:cubicBezTo>
                  <a:cubicBezTo>
                    <a:pt x="156570" y="271221"/>
                    <a:pt x="156570" y="300501"/>
                    <a:pt x="151631" y="315670"/>
                  </a:cubicBezTo>
                  <a:cubicBezTo>
                    <a:pt x="146692" y="330839"/>
                    <a:pt x="129759" y="349537"/>
                    <a:pt x="126231" y="347420"/>
                  </a:cubicBezTo>
                  <a:cubicBezTo>
                    <a:pt x="122703" y="345303"/>
                    <a:pt x="129759" y="322725"/>
                    <a:pt x="130465" y="302970"/>
                  </a:cubicBezTo>
                  <a:cubicBezTo>
                    <a:pt x="131171" y="283215"/>
                    <a:pt x="136462" y="256051"/>
                    <a:pt x="130465" y="228887"/>
                  </a:cubicBezTo>
                  <a:cubicBezTo>
                    <a:pt x="124468" y="201723"/>
                    <a:pt x="111062" y="165034"/>
                    <a:pt x="94481" y="139987"/>
                  </a:cubicBezTo>
                  <a:cubicBezTo>
                    <a:pt x="77900" y="114940"/>
                    <a:pt x="45445" y="98007"/>
                    <a:pt x="30981" y="78604"/>
                  </a:cubicBezTo>
                  <a:cubicBezTo>
                    <a:pt x="16517" y="59201"/>
                    <a:pt x="-5708" y="4168"/>
                    <a:pt x="1348" y="2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4D8E58CD-5C9D-4CAD-847C-3909395BB24E}"/>
                </a:ext>
              </a:extLst>
            </p:cNvPr>
            <p:cNvSpPr/>
            <p:nvPr/>
          </p:nvSpPr>
          <p:spPr>
            <a:xfrm>
              <a:off x="6472415" y="2299093"/>
              <a:ext cx="87937" cy="59568"/>
            </a:xfrm>
            <a:custGeom>
              <a:avLst/>
              <a:gdLst>
                <a:gd name="connsiteX0" fmla="*/ 87841 w 87937"/>
                <a:gd name="connsiteY0" fmla="*/ 1724 h 59568"/>
                <a:gd name="connsiteX1" fmla="*/ 30691 w 87937"/>
                <a:gd name="connsiteY1" fmla="*/ 27124 h 59568"/>
                <a:gd name="connsiteX2" fmla="*/ 3175 w 87937"/>
                <a:gd name="connsiteY2" fmla="*/ 54640 h 59568"/>
                <a:gd name="connsiteX3" fmla="*/ 1058 w 87937"/>
                <a:gd name="connsiteY3" fmla="*/ 56757 h 59568"/>
                <a:gd name="connsiteX4" fmla="*/ 7408 w 87937"/>
                <a:gd name="connsiteY4" fmla="*/ 25007 h 59568"/>
                <a:gd name="connsiteX5" fmla="*/ 15875 w 87937"/>
                <a:gd name="connsiteY5" fmla="*/ 5957 h 59568"/>
                <a:gd name="connsiteX6" fmla="*/ 87841 w 87937"/>
                <a:gd name="connsiteY6" fmla="*/ 1724 h 5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937" h="59568">
                  <a:moveTo>
                    <a:pt x="87841" y="1724"/>
                  </a:moveTo>
                  <a:cubicBezTo>
                    <a:pt x="90310" y="5252"/>
                    <a:pt x="44802" y="18305"/>
                    <a:pt x="30691" y="27124"/>
                  </a:cubicBezTo>
                  <a:cubicBezTo>
                    <a:pt x="16580" y="35943"/>
                    <a:pt x="3175" y="54640"/>
                    <a:pt x="3175" y="54640"/>
                  </a:cubicBezTo>
                  <a:cubicBezTo>
                    <a:pt x="-1764" y="59579"/>
                    <a:pt x="353" y="61696"/>
                    <a:pt x="1058" y="56757"/>
                  </a:cubicBezTo>
                  <a:cubicBezTo>
                    <a:pt x="1763" y="51818"/>
                    <a:pt x="4939" y="33474"/>
                    <a:pt x="7408" y="25007"/>
                  </a:cubicBezTo>
                  <a:cubicBezTo>
                    <a:pt x="9877" y="16540"/>
                    <a:pt x="10231" y="11601"/>
                    <a:pt x="15875" y="5957"/>
                  </a:cubicBezTo>
                  <a:cubicBezTo>
                    <a:pt x="21519" y="313"/>
                    <a:pt x="85372" y="-1804"/>
                    <a:pt x="87841" y="17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FA1871E6-6432-462D-BF71-A0980FA1EC5A}"/>
                </a:ext>
              </a:extLst>
            </p:cNvPr>
            <p:cNvSpPr/>
            <p:nvPr/>
          </p:nvSpPr>
          <p:spPr>
            <a:xfrm>
              <a:off x="7053084" y="2586561"/>
              <a:ext cx="209962" cy="67986"/>
            </a:xfrm>
            <a:custGeom>
              <a:avLst/>
              <a:gdLst>
                <a:gd name="connsiteX0" fmla="*/ 356 w 209962"/>
                <a:gd name="connsiteY0" fmla="*/ 57156 h 67986"/>
                <a:gd name="connsiteX1" fmla="*/ 68089 w 209962"/>
                <a:gd name="connsiteY1" fmla="*/ 42339 h 67986"/>
                <a:gd name="connsiteX2" fmla="*/ 150639 w 209962"/>
                <a:gd name="connsiteY2" fmla="*/ 21172 h 67986"/>
                <a:gd name="connsiteX3" fmla="*/ 209906 w 209962"/>
                <a:gd name="connsiteY3" fmla="*/ 6 h 67986"/>
                <a:gd name="connsiteX4" fmla="*/ 161222 w 209962"/>
                <a:gd name="connsiteY4" fmla="*/ 23289 h 67986"/>
                <a:gd name="connsiteX5" fmla="*/ 148522 w 209962"/>
                <a:gd name="connsiteY5" fmla="*/ 42339 h 67986"/>
                <a:gd name="connsiteX6" fmla="*/ 125239 w 209962"/>
                <a:gd name="connsiteY6" fmla="*/ 61389 h 67986"/>
                <a:gd name="connsiteX7" fmla="*/ 97722 w 209962"/>
                <a:gd name="connsiteY7" fmla="*/ 67739 h 67986"/>
                <a:gd name="connsiteX8" fmla="*/ 356 w 209962"/>
                <a:gd name="connsiteY8" fmla="*/ 57156 h 6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962" h="67986">
                  <a:moveTo>
                    <a:pt x="356" y="57156"/>
                  </a:moveTo>
                  <a:cubicBezTo>
                    <a:pt x="-4583" y="52923"/>
                    <a:pt x="43042" y="48336"/>
                    <a:pt x="68089" y="42339"/>
                  </a:cubicBezTo>
                  <a:cubicBezTo>
                    <a:pt x="93136" y="36342"/>
                    <a:pt x="127003" y="28227"/>
                    <a:pt x="150639" y="21172"/>
                  </a:cubicBezTo>
                  <a:cubicBezTo>
                    <a:pt x="174275" y="14116"/>
                    <a:pt x="208142" y="-347"/>
                    <a:pt x="209906" y="6"/>
                  </a:cubicBezTo>
                  <a:cubicBezTo>
                    <a:pt x="211670" y="359"/>
                    <a:pt x="171453" y="16234"/>
                    <a:pt x="161222" y="23289"/>
                  </a:cubicBezTo>
                  <a:cubicBezTo>
                    <a:pt x="150991" y="30344"/>
                    <a:pt x="154519" y="35989"/>
                    <a:pt x="148522" y="42339"/>
                  </a:cubicBezTo>
                  <a:cubicBezTo>
                    <a:pt x="142525" y="48689"/>
                    <a:pt x="133706" y="57156"/>
                    <a:pt x="125239" y="61389"/>
                  </a:cubicBezTo>
                  <a:cubicBezTo>
                    <a:pt x="116772" y="65622"/>
                    <a:pt x="112539" y="65975"/>
                    <a:pt x="97722" y="67739"/>
                  </a:cubicBezTo>
                  <a:cubicBezTo>
                    <a:pt x="82905" y="69503"/>
                    <a:pt x="5295" y="61389"/>
                    <a:pt x="356" y="571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FB277865-E0E5-4D03-B473-78382A1AA536}"/>
                </a:ext>
              </a:extLst>
            </p:cNvPr>
            <p:cNvSpPr/>
            <p:nvPr/>
          </p:nvSpPr>
          <p:spPr>
            <a:xfrm>
              <a:off x="6585656" y="2522249"/>
              <a:ext cx="133500" cy="51846"/>
            </a:xfrm>
            <a:custGeom>
              <a:avLst/>
              <a:gdLst>
                <a:gd name="connsiteX0" fmla="*/ 0 w 133500"/>
                <a:gd name="connsiteY0" fmla="*/ 41034 h 51846"/>
                <a:gd name="connsiteX1" fmla="*/ 59267 w 133500"/>
                <a:gd name="connsiteY1" fmla="*/ 51618 h 51846"/>
                <a:gd name="connsiteX2" fmla="*/ 101600 w 133500"/>
                <a:gd name="connsiteY2" fmla="*/ 47384 h 51846"/>
                <a:gd name="connsiteX3" fmla="*/ 133350 w 133500"/>
                <a:gd name="connsiteY3" fmla="*/ 36801 h 51846"/>
                <a:gd name="connsiteX4" fmla="*/ 112184 w 133500"/>
                <a:gd name="connsiteY4" fmla="*/ 19868 h 51846"/>
                <a:gd name="connsiteX5" fmla="*/ 80434 w 133500"/>
                <a:gd name="connsiteY5" fmla="*/ 9284 h 51846"/>
                <a:gd name="connsiteX6" fmla="*/ 59267 w 133500"/>
                <a:gd name="connsiteY6" fmla="*/ 818 h 51846"/>
                <a:gd name="connsiteX7" fmla="*/ 0 w 133500"/>
                <a:gd name="connsiteY7" fmla="*/ 41034 h 5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500" h="51846">
                  <a:moveTo>
                    <a:pt x="0" y="41034"/>
                  </a:moveTo>
                  <a:cubicBezTo>
                    <a:pt x="0" y="49501"/>
                    <a:pt x="42334" y="50560"/>
                    <a:pt x="59267" y="51618"/>
                  </a:cubicBezTo>
                  <a:cubicBezTo>
                    <a:pt x="76200" y="52676"/>
                    <a:pt x="89253" y="49853"/>
                    <a:pt x="101600" y="47384"/>
                  </a:cubicBezTo>
                  <a:cubicBezTo>
                    <a:pt x="113947" y="44915"/>
                    <a:pt x="131586" y="41387"/>
                    <a:pt x="133350" y="36801"/>
                  </a:cubicBezTo>
                  <a:cubicBezTo>
                    <a:pt x="135114" y="32215"/>
                    <a:pt x="121003" y="24454"/>
                    <a:pt x="112184" y="19868"/>
                  </a:cubicBezTo>
                  <a:cubicBezTo>
                    <a:pt x="103365" y="15282"/>
                    <a:pt x="89254" y="12459"/>
                    <a:pt x="80434" y="9284"/>
                  </a:cubicBezTo>
                  <a:cubicBezTo>
                    <a:pt x="71615" y="6109"/>
                    <a:pt x="73025" y="-2710"/>
                    <a:pt x="59267" y="818"/>
                  </a:cubicBezTo>
                  <a:cubicBezTo>
                    <a:pt x="45509" y="4346"/>
                    <a:pt x="0" y="32567"/>
                    <a:pt x="0" y="410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102B70D8-3CFA-40CB-A758-C41C49998590}"/>
                </a:ext>
              </a:extLst>
            </p:cNvPr>
            <p:cNvSpPr/>
            <p:nvPr/>
          </p:nvSpPr>
          <p:spPr>
            <a:xfrm>
              <a:off x="7008382" y="2491304"/>
              <a:ext cx="192828" cy="82102"/>
            </a:xfrm>
            <a:custGeom>
              <a:avLst/>
              <a:gdLst>
                <a:gd name="connsiteX0" fmla="*/ 2724 w 192828"/>
                <a:gd name="connsiteY0" fmla="*/ 80446 h 82102"/>
                <a:gd name="connsiteX1" fmla="*/ 68341 w 192828"/>
                <a:gd name="connsiteY1" fmla="*/ 67746 h 82102"/>
                <a:gd name="connsiteX2" fmla="*/ 117024 w 192828"/>
                <a:gd name="connsiteY2" fmla="*/ 67746 h 82102"/>
                <a:gd name="connsiteX3" fmla="*/ 184758 w 192828"/>
                <a:gd name="connsiteY3" fmla="*/ 63513 h 82102"/>
                <a:gd name="connsiteX4" fmla="*/ 188991 w 192828"/>
                <a:gd name="connsiteY4" fmla="*/ 48696 h 82102"/>
                <a:gd name="connsiteX5" fmla="*/ 161474 w 192828"/>
                <a:gd name="connsiteY5" fmla="*/ 27529 h 82102"/>
                <a:gd name="connsiteX6" fmla="*/ 133958 w 192828"/>
                <a:gd name="connsiteY6" fmla="*/ 12713 h 82102"/>
                <a:gd name="connsiteX7" fmla="*/ 106441 w 192828"/>
                <a:gd name="connsiteY7" fmla="*/ 13 h 82102"/>
                <a:gd name="connsiteX8" fmla="*/ 64108 w 192828"/>
                <a:gd name="connsiteY8" fmla="*/ 10596 h 82102"/>
                <a:gd name="connsiteX9" fmla="*/ 17541 w 192828"/>
                <a:gd name="connsiteY9" fmla="*/ 25413 h 82102"/>
                <a:gd name="connsiteX10" fmla="*/ 2724 w 192828"/>
                <a:gd name="connsiteY10" fmla="*/ 80446 h 82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2828" h="82102">
                  <a:moveTo>
                    <a:pt x="2724" y="80446"/>
                  </a:moveTo>
                  <a:cubicBezTo>
                    <a:pt x="11191" y="87502"/>
                    <a:pt x="49291" y="69863"/>
                    <a:pt x="68341" y="67746"/>
                  </a:cubicBezTo>
                  <a:cubicBezTo>
                    <a:pt x="87391" y="65629"/>
                    <a:pt x="97621" y="68451"/>
                    <a:pt x="117024" y="67746"/>
                  </a:cubicBezTo>
                  <a:cubicBezTo>
                    <a:pt x="136427" y="67041"/>
                    <a:pt x="172764" y="66688"/>
                    <a:pt x="184758" y="63513"/>
                  </a:cubicBezTo>
                  <a:cubicBezTo>
                    <a:pt x="196752" y="60338"/>
                    <a:pt x="192872" y="54693"/>
                    <a:pt x="188991" y="48696"/>
                  </a:cubicBezTo>
                  <a:cubicBezTo>
                    <a:pt x="185110" y="42699"/>
                    <a:pt x="170646" y="33526"/>
                    <a:pt x="161474" y="27529"/>
                  </a:cubicBezTo>
                  <a:cubicBezTo>
                    <a:pt x="152302" y="21532"/>
                    <a:pt x="143130" y="17299"/>
                    <a:pt x="133958" y="12713"/>
                  </a:cubicBezTo>
                  <a:cubicBezTo>
                    <a:pt x="124786" y="8127"/>
                    <a:pt x="118083" y="366"/>
                    <a:pt x="106441" y="13"/>
                  </a:cubicBezTo>
                  <a:cubicBezTo>
                    <a:pt x="94799" y="-340"/>
                    <a:pt x="78925" y="6363"/>
                    <a:pt x="64108" y="10596"/>
                  </a:cubicBezTo>
                  <a:cubicBezTo>
                    <a:pt x="49291" y="14829"/>
                    <a:pt x="27772" y="20827"/>
                    <a:pt x="17541" y="25413"/>
                  </a:cubicBezTo>
                  <a:cubicBezTo>
                    <a:pt x="7310" y="29999"/>
                    <a:pt x="-5743" y="73390"/>
                    <a:pt x="2724" y="804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92B9FC16-65AC-4FFE-A578-7CFC5E5A6B56}"/>
                </a:ext>
              </a:extLst>
            </p:cNvPr>
            <p:cNvSpPr/>
            <p:nvPr/>
          </p:nvSpPr>
          <p:spPr>
            <a:xfrm>
              <a:off x="7465442" y="1263344"/>
              <a:ext cx="457950" cy="230091"/>
            </a:xfrm>
            <a:custGeom>
              <a:avLst/>
              <a:gdLst>
                <a:gd name="connsiteX0" fmla="*/ 2864 w 457950"/>
                <a:gd name="connsiteY0" fmla="*/ 135773 h 230091"/>
                <a:gd name="connsiteX1" fmla="*/ 155264 w 457950"/>
                <a:gd name="connsiteY1" fmla="*/ 131539 h 230091"/>
                <a:gd name="connsiteX2" fmla="*/ 239931 w 457950"/>
                <a:gd name="connsiteY2" fmla="*/ 142123 h 230091"/>
                <a:gd name="connsiteX3" fmla="*/ 294964 w 457950"/>
                <a:gd name="connsiteY3" fmla="*/ 161173 h 230091"/>
                <a:gd name="connsiteX4" fmla="*/ 362698 w 457950"/>
                <a:gd name="connsiteY4" fmla="*/ 211973 h 230091"/>
                <a:gd name="connsiteX5" fmla="*/ 407148 w 457950"/>
                <a:gd name="connsiteY5" fmla="*/ 226789 h 230091"/>
                <a:gd name="connsiteX6" fmla="*/ 457948 w 457950"/>
                <a:gd name="connsiteY6" fmla="*/ 226789 h 230091"/>
                <a:gd name="connsiteX7" fmla="*/ 409264 w 457950"/>
                <a:gd name="connsiteY7" fmla="*/ 190806 h 230091"/>
                <a:gd name="connsiteX8" fmla="*/ 354231 w 457950"/>
                <a:gd name="connsiteY8" fmla="*/ 163289 h 230091"/>
                <a:gd name="connsiteX9" fmla="*/ 328831 w 457950"/>
                <a:gd name="connsiteY9" fmla="*/ 152706 h 230091"/>
                <a:gd name="connsiteX10" fmla="*/ 356348 w 457950"/>
                <a:gd name="connsiteY10" fmla="*/ 150589 h 230091"/>
                <a:gd name="connsiteX11" fmla="*/ 396564 w 457950"/>
                <a:gd name="connsiteY11" fmla="*/ 140006 h 230091"/>
                <a:gd name="connsiteX12" fmla="*/ 352114 w 457950"/>
                <a:gd name="connsiteY12" fmla="*/ 104023 h 230091"/>
                <a:gd name="connsiteX13" fmla="*/ 275914 w 457950"/>
                <a:gd name="connsiteY13" fmla="*/ 53223 h 230091"/>
                <a:gd name="connsiteX14" fmla="*/ 178548 w 457950"/>
                <a:gd name="connsiteY14" fmla="*/ 306 h 230091"/>
                <a:gd name="connsiteX15" fmla="*/ 64248 w 457950"/>
                <a:gd name="connsiteY15" fmla="*/ 34173 h 230091"/>
                <a:gd name="connsiteX16" fmla="*/ 2864 w 457950"/>
                <a:gd name="connsiteY16" fmla="*/ 135773 h 230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7950" h="230091">
                  <a:moveTo>
                    <a:pt x="2864" y="135773"/>
                  </a:moveTo>
                  <a:cubicBezTo>
                    <a:pt x="18033" y="152001"/>
                    <a:pt x="115753" y="130481"/>
                    <a:pt x="155264" y="131539"/>
                  </a:cubicBezTo>
                  <a:cubicBezTo>
                    <a:pt x="194775" y="132597"/>
                    <a:pt x="216648" y="137184"/>
                    <a:pt x="239931" y="142123"/>
                  </a:cubicBezTo>
                  <a:cubicBezTo>
                    <a:pt x="263214" y="147062"/>
                    <a:pt x="274503" y="149531"/>
                    <a:pt x="294964" y="161173"/>
                  </a:cubicBezTo>
                  <a:cubicBezTo>
                    <a:pt x="315425" y="172815"/>
                    <a:pt x="344001" y="201037"/>
                    <a:pt x="362698" y="211973"/>
                  </a:cubicBezTo>
                  <a:cubicBezTo>
                    <a:pt x="381395" y="222909"/>
                    <a:pt x="391273" y="224320"/>
                    <a:pt x="407148" y="226789"/>
                  </a:cubicBezTo>
                  <a:cubicBezTo>
                    <a:pt x="423023" y="229258"/>
                    <a:pt x="457595" y="232786"/>
                    <a:pt x="457948" y="226789"/>
                  </a:cubicBezTo>
                  <a:cubicBezTo>
                    <a:pt x="458301" y="220792"/>
                    <a:pt x="426550" y="201389"/>
                    <a:pt x="409264" y="190806"/>
                  </a:cubicBezTo>
                  <a:cubicBezTo>
                    <a:pt x="391978" y="180223"/>
                    <a:pt x="367636" y="169639"/>
                    <a:pt x="354231" y="163289"/>
                  </a:cubicBezTo>
                  <a:cubicBezTo>
                    <a:pt x="340826" y="156939"/>
                    <a:pt x="328478" y="154823"/>
                    <a:pt x="328831" y="152706"/>
                  </a:cubicBezTo>
                  <a:cubicBezTo>
                    <a:pt x="329184" y="150589"/>
                    <a:pt x="345059" y="152706"/>
                    <a:pt x="356348" y="150589"/>
                  </a:cubicBezTo>
                  <a:cubicBezTo>
                    <a:pt x="367637" y="148472"/>
                    <a:pt x="397270" y="147767"/>
                    <a:pt x="396564" y="140006"/>
                  </a:cubicBezTo>
                  <a:cubicBezTo>
                    <a:pt x="395858" y="132245"/>
                    <a:pt x="372222" y="118487"/>
                    <a:pt x="352114" y="104023"/>
                  </a:cubicBezTo>
                  <a:cubicBezTo>
                    <a:pt x="332006" y="89559"/>
                    <a:pt x="304842" y="70509"/>
                    <a:pt x="275914" y="53223"/>
                  </a:cubicBezTo>
                  <a:cubicBezTo>
                    <a:pt x="246986" y="35937"/>
                    <a:pt x="213826" y="3481"/>
                    <a:pt x="178548" y="306"/>
                  </a:cubicBezTo>
                  <a:cubicBezTo>
                    <a:pt x="143270" y="-2869"/>
                    <a:pt x="92117" y="19356"/>
                    <a:pt x="64248" y="34173"/>
                  </a:cubicBezTo>
                  <a:cubicBezTo>
                    <a:pt x="36379" y="48990"/>
                    <a:pt x="-12305" y="119545"/>
                    <a:pt x="2864" y="135773"/>
                  </a:cubicBez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DC10DF33-F5EA-470E-A3FE-FEA0A0EEE345}"/>
                </a:ext>
              </a:extLst>
            </p:cNvPr>
            <p:cNvSpPr/>
            <p:nvPr/>
          </p:nvSpPr>
          <p:spPr>
            <a:xfrm>
              <a:off x="7216075" y="1255070"/>
              <a:ext cx="318939" cy="218082"/>
            </a:xfrm>
            <a:custGeom>
              <a:avLst/>
              <a:gdLst>
                <a:gd name="connsiteX0" fmla="*/ 267048 w 318939"/>
                <a:gd name="connsiteY0" fmla="*/ 129230 h 218082"/>
                <a:gd name="connsiteX1" fmla="*/ 173915 w 318939"/>
                <a:gd name="connsiteY1" fmla="*/ 133463 h 218082"/>
                <a:gd name="connsiteX2" fmla="*/ 118881 w 318939"/>
                <a:gd name="connsiteY2" fmla="*/ 165213 h 218082"/>
                <a:gd name="connsiteX3" fmla="*/ 51148 w 318939"/>
                <a:gd name="connsiteY3" fmla="*/ 205430 h 218082"/>
                <a:gd name="connsiteX4" fmla="*/ 13048 w 318939"/>
                <a:gd name="connsiteY4" fmla="*/ 216013 h 218082"/>
                <a:gd name="connsiteX5" fmla="*/ 348 w 318939"/>
                <a:gd name="connsiteY5" fmla="*/ 169447 h 218082"/>
                <a:gd name="connsiteX6" fmla="*/ 4581 w 318939"/>
                <a:gd name="connsiteY6" fmla="*/ 99597 h 218082"/>
                <a:gd name="connsiteX7" fmla="*/ 15165 w 318939"/>
                <a:gd name="connsiteY7" fmla="*/ 61497 h 218082"/>
                <a:gd name="connsiteX8" fmla="*/ 32098 w 318939"/>
                <a:gd name="connsiteY8" fmla="*/ 27630 h 218082"/>
                <a:gd name="connsiteX9" fmla="*/ 101948 w 318939"/>
                <a:gd name="connsiteY9" fmla="*/ 6463 h 218082"/>
                <a:gd name="connsiteX10" fmla="*/ 188731 w 318939"/>
                <a:gd name="connsiteY10" fmla="*/ 113 h 218082"/>
                <a:gd name="connsiteX11" fmla="*/ 228948 w 318939"/>
                <a:gd name="connsiteY11" fmla="*/ 2230 h 218082"/>
                <a:gd name="connsiteX12" fmla="*/ 226831 w 318939"/>
                <a:gd name="connsiteY12" fmla="*/ 6463 h 218082"/>
                <a:gd name="connsiteX13" fmla="*/ 188731 w 318939"/>
                <a:gd name="connsiteY13" fmla="*/ 29747 h 218082"/>
                <a:gd name="connsiteX14" fmla="*/ 176031 w 318939"/>
                <a:gd name="connsiteY14" fmla="*/ 48797 h 218082"/>
                <a:gd name="connsiteX15" fmla="*/ 222598 w 318939"/>
                <a:gd name="connsiteY15" fmla="*/ 53030 h 218082"/>
                <a:gd name="connsiteX16" fmla="*/ 311498 w 318939"/>
                <a:gd name="connsiteY16" fmla="*/ 67847 h 218082"/>
                <a:gd name="connsiteX17" fmla="*/ 311498 w 318939"/>
                <a:gd name="connsiteY17" fmla="*/ 69963 h 218082"/>
                <a:gd name="connsiteX18" fmla="*/ 267048 w 318939"/>
                <a:gd name="connsiteY18" fmla="*/ 129230 h 218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8939" h="218082">
                  <a:moveTo>
                    <a:pt x="267048" y="129230"/>
                  </a:moveTo>
                  <a:cubicBezTo>
                    <a:pt x="244117" y="139813"/>
                    <a:pt x="198609" y="127466"/>
                    <a:pt x="173915" y="133463"/>
                  </a:cubicBezTo>
                  <a:cubicBezTo>
                    <a:pt x="149221" y="139460"/>
                    <a:pt x="118881" y="165213"/>
                    <a:pt x="118881" y="165213"/>
                  </a:cubicBezTo>
                  <a:cubicBezTo>
                    <a:pt x="98420" y="177208"/>
                    <a:pt x="68787" y="196963"/>
                    <a:pt x="51148" y="205430"/>
                  </a:cubicBezTo>
                  <a:cubicBezTo>
                    <a:pt x="33509" y="213897"/>
                    <a:pt x="21515" y="222010"/>
                    <a:pt x="13048" y="216013"/>
                  </a:cubicBezTo>
                  <a:cubicBezTo>
                    <a:pt x="4581" y="210016"/>
                    <a:pt x="1759" y="188850"/>
                    <a:pt x="348" y="169447"/>
                  </a:cubicBezTo>
                  <a:cubicBezTo>
                    <a:pt x="-1063" y="150044"/>
                    <a:pt x="2112" y="117589"/>
                    <a:pt x="4581" y="99597"/>
                  </a:cubicBezTo>
                  <a:cubicBezTo>
                    <a:pt x="7050" y="81605"/>
                    <a:pt x="10579" y="73491"/>
                    <a:pt x="15165" y="61497"/>
                  </a:cubicBezTo>
                  <a:cubicBezTo>
                    <a:pt x="19751" y="49502"/>
                    <a:pt x="17634" y="36802"/>
                    <a:pt x="32098" y="27630"/>
                  </a:cubicBezTo>
                  <a:cubicBezTo>
                    <a:pt x="46562" y="18458"/>
                    <a:pt x="75842" y="11049"/>
                    <a:pt x="101948" y="6463"/>
                  </a:cubicBezTo>
                  <a:cubicBezTo>
                    <a:pt x="128053" y="1877"/>
                    <a:pt x="167564" y="818"/>
                    <a:pt x="188731" y="113"/>
                  </a:cubicBezTo>
                  <a:cubicBezTo>
                    <a:pt x="209898" y="-593"/>
                    <a:pt x="228948" y="2230"/>
                    <a:pt x="228948" y="2230"/>
                  </a:cubicBezTo>
                  <a:cubicBezTo>
                    <a:pt x="235298" y="3288"/>
                    <a:pt x="233534" y="1877"/>
                    <a:pt x="226831" y="6463"/>
                  </a:cubicBezTo>
                  <a:cubicBezTo>
                    <a:pt x="220128" y="11049"/>
                    <a:pt x="197198" y="22691"/>
                    <a:pt x="188731" y="29747"/>
                  </a:cubicBezTo>
                  <a:cubicBezTo>
                    <a:pt x="180264" y="36803"/>
                    <a:pt x="170387" y="44917"/>
                    <a:pt x="176031" y="48797"/>
                  </a:cubicBezTo>
                  <a:cubicBezTo>
                    <a:pt x="181675" y="52677"/>
                    <a:pt x="200020" y="49855"/>
                    <a:pt x="222598" y="53030"/>
                  </a:cubicBezTo>
                  <a:cubicBezTo>
                    <a:pt x="245176" y="56205"/>
                    <a:pt x="311498" y="67847"/>
                    <a:pt x="311498" y="67847"/>
                  </a:cubicBezTo>
                  <a:cubicBezTo>
                    <a:pt x="326315" y="70669"/>
                    <a:pt x="315026" y="63966"/>
                    <a:pt x="311498" y="69963"/>
                  </a:cubicBezTo>
                  <a:cubicBezTo>
                    <a:pt x="307970" y="75960"/>
                    <a:pt x="289979" y="118647"/>
                    <a:pt x="267048" y="1292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EDAB3F25-330E-45F9-976B-E214FD5E0251}"/>
                </a:ext>
              </a:extLst>
            </p:cNvPr>
            <p:cNvSpPr/>
            <p:nvPr/>
          </p:nvSpPr>
          <p:spPr>
            <a:xfrm>
              <a:off x="7151110" y="1254786"/>
              <a:ext cx="478441" cy="222684"/>
            </a:xfrm>
            <a:custGeom>
              <a:avLst/>
              <a:gdLst>
                <a:gd name="connsiteX0" fmla="*/ 58963 w 478441"/>
                <a:gd name="connsiteY0" fmla="*/ 222647 h 222684"/>
                <a:gd name="connsiteX1" fmla="*/ 22980 w 478441"/>
                <a:gd name="connsiteY1" fmla="*/ 169731 h 222684"/>
                <a:gd name="connsiteX2" fmla="*/ 3930 w 478441"/>
                <a:gd name="connsiteY2" fmla="*/ 129514 h 222684"/>
                <a:gd name="connsiteX3" fmla="*/ 1813 w 478441"/>
                <a:gd name="connsiteY3" fmla="*/ 87181 h 222684"/>
                <a:gd name="connsiteX4" fmla="*/ 25096 w 478441"/>
                <a:gd name="connsiteY4" fmla="*/ 36381 h 222684"/>
                <a:gd name="connsiteX5" fmla="*/ 101296 w 478441"/>
                <a:gd name="connsiteY5" fmla="*/ 4631 h 222684"/>
                <a:gd name="connsiteX6" fmla="*/ 247346 w 478441"/>
                <a:gd name="connsiteY6" fmla="*/ 397 h 222684"/>
                <a:gd name="connsiteX7" fmla="*/ 365880 w 478441"/>
                <a:gd name="connsiteY7" fmla="*/ 6747 h 222684"/>
                <a:gd name="connsiteX8" fmla="*/ 478063 w 478441"/>
                <a:gd name="connsiteY8" fmla="*/ 17331 h 222684"/>
                <a:gd name="connsiteX9" fmla="*/ 399746 w 478441"/>
                <a:gd name="connsiteY9" fmla="*/ 80831 h 222684"/>
                <a:gd name="connsiteX10" fmla="*/ 327780 w 478441"/>
                <a:gd name="connsiteY10" fmla="*/ 99881 h 222684"/>
                <a:gd name="connsiteX11" fmla="*/ 230413 w 478441"/>
                <a:gd name="connsiteY11" fmla="*/ 110464 h 222684"/>
                <a:gd name="connsiteX12" fmla="*/ 126696 w 478441"/>
                <a:gd name="connsiteY12" fmla="*/ 161264 h 222684"/>
                <a:gd name="connsiteX13" fmla="*/ 58963 w 478441"/>
                <a:gd name="connsiteY13" fmla="*/ 222647 h 222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8441" h="222684">
                  <a:moveTo>
                    <a:pt x="58963" y="222647"/>
                  </a:moveTo>
                  <a:cubicBezTo>
                    <a:pt x="41677" y="224058"/>
                    <a:pt x="32152" y="185253"/>
                    <a:pt x="22980" y="169731"/>
                  </a:cubicBezTo>
                  <a:cubicBezTo>
                    <a:pt x="13808" y="154209"/>
                    <a:pt x="7458" y="143272"/>
                    <a:pt x="3930" y="129514"/>
                  </a:cubicBezTo>
                  <a:cubicBezTo>
                    <a:pt x="402" y="115756"/>
                    <a:pt x="-1715" y="102703"/>
                    <a:pt x="1813" y="87181"/>
                  </a:cubicBezTo>
                  <a:cubicBezTo>
                    <a:pt x="5341" y="71659"/>
                    <a:pt x="8516" y="50139"/>
                    <a:pt x="25096" y="36381"/>
                  </a:cubicBezTo>
                  <a:cubicBezTo>
                    <a:pt x="41676" y="22623"/>
                    <a:pt x="64254" y="10628"/>
                    <a:pt x="101296" y="4631"/>
                  </a:cubicBezTo>
                  <a:cubicBezTo>
                    <a:pt x="138338" y="-1366"/>
                    <a:pt x="203249" y="44"/>
                    <a:pt x="247346" y="397"/>
                  </a:cubicBezTo>
                  <a:cubicBezTo>
                    <a:pt x="291443" y="750"/>
                    <a:pt x="327427" y="3925"/>
                    <a:pt x="365880" y="6747"/>
                  </a:cubicBezTo>
                  <a:cubicBezTo>
                    <a:pt x="404333" y="9569"/>
                    <a:pt x="472419" y="4984"/>
                    <a:pt x="478063" y="17331"/>
                  </a:cubicBezTo>
                  <a:cubicBezTo>
                    <a:pt x="483707" y="29678"/>
                    <a:pt x="424793" y="67073"/>
                    <a:pt x="399746" y="80831"/>
                  </a:cubicBezTo>
                  <a:cubicBezTo>
                    <a:pt x="374699" y="94589"/>
                    <a:pt x="356002" y="94942"/>
                    <a:pt x="327780" y="99881"/>
                  </a:cubicBezTo>
                  <a:cubicBezTo>
                    <a:pt x="299558" y="104820"/>
                    <a:pt x="263927" y="100233"/>
                    <a:pt x="230413" y="110464"/>
                  </a:cubicBezTo>
                  <a:cubicBezTo>
                    <a:pt x="196899" y="120694"/>
                    <a:pt x="151038" y="145036"/>
                    <a:pt x="126696" y="161264"/>
                  </a:cubicBezTo>
                  <a:cubicBezTo>
                    <a:pt x="102354" y="177492"/>
                    <a:pt x="76249" y="221236"/>
                    <a:pt x="58963" y="222647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6C31D9C4-2F54-4990-A748-7F7EE194551B}"/>
                </a:ext>
              </a:extLst>
            </p:cNvPr>
            <p:cNvSpPr/>
            <p:nvPr/>
          </p:nvSpPr>
          <p:spPr>
            <a:xfrm>
              <a:off x="5814026" y="1252710"/>
              <a:ext cx="760285" cy="235581"/>
            </a:xfrm>
            <a:custGeom>
              <a:avLst/>
              <a:gdLst>
                <a:gd name="connsiteX0" fmla="*/ 715010 w 760285"/>
                <a:gd name="connsiteY0" fmla="*/ 7765 h 235581"/>
                <a:gd name="connsiteX1" fmla="*/ 748347 w 760285"/>
                <a:gd name="connsiteY1" fmla="*/ 49040 h 235581"/>
                <a:gd name="connsiteX2" fmla="*/ 759460 w 760285"/>
                <a:gd name="connsiteY2" fmla="*/ 64915 h 235581"/>
                <a:gd name="connsiteX3" fmla="*/ 757872 w 760285"/>
                <a:gd name="connsiteY3" fmla="*/ 106190 h 235581"/>
                <a:gd name="connsiteX4" fmla="*/ 745172 w 760285"/>
                <a:gd name="connsiteY4" fmla="*/ 125240 h 235581"/>
                <a:gd name="connsiteX5" fmla="*/ 724535 w 760285"/>
                <a:gd name="connsiteY5" fmla="*/ 137940 h 235581"/>
                <a:gd name="connsiteX6" fmla="*/ 653097 w 760285"/>
                <a:gd name="connsiteY6" fmla="*/ 145878 h 235581"/>
                <a:gd name="connsiteX7" fmla="*/ 532447 w 760285"/>
                <a:gd name="connsiteY7" fmla="*/ 150640 h 235581"/>
                <a:gd name="connsiteX8" fmla="*/ 360997 w 760285"/>
                <a:gd name="connsiteY8" fmla="*/ 144290 h 235581"/>
                <a:gd name="connsiteX9" fmla="*/ 213360 w 760285"/>
                <a:gd name="connsiteY9" fmla="*/ 163340 h 235581"/>
                <a:gd name="connsiteX10" fmla="*/ 130810 w 760285"/>
                <a:gd name="connsiteY10" fmla="*/ 204615 h 235581"/>
                <a:gd name="connsiteX11" fmla="*/ 84772 w 760285"/>
                <a:gd name="connsiteY11" fmla="*/ 233190 h 235581"/>
                <a:gd name="connsiteX12" fmla="*/ 62547 w 760285"/>
                <a:gd name="connsiteY12" fmla="*/ 230015 h 235581"/>
                <a:gd name="connsiteX13" fmla="*/ 635 w 760285"/>
                <a:gd name="connsiteY13" fmla="*/ 198265 h 235581"/>
                <a:gd name="connsiteX14" fmla="*/ 37147 w 760285"/>
                <a:gd name="connsiteY14" fmla="*/ 171278 h 235581"/>
                <a:gd name="connsiteX15" fmla="*/ 140335 w 760285"/>
                <a:gd name="connsiteY15" fmla="*/ 109365 h 235581"/>
                <a:gd name="connsiteX16" fmla="*/ 262572 w 760285"/>
                <a:gd name="connsiteY16" fmla="*/ 52215 h 235581"/>
                <a:gd name="connsiteX17" fmla="*/ 462597 w 760285"/>
                <a:gd name="connsiteY17" fmla="*/ 15703 h 235581"/>
                <a:gd name="connsiteX18" fmla="*/ 619760 w 760285"/>
                <a:gd name="connsiteY18" fmla="*/ 1415 h 235581"/>
                <a:gd name="connsiteX19" fmla="*/ 715010 w 760285"/>
                <a:gd name="connsiteY19" fmla="*/ 7765 h 235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0285" h="235581">
                  <a:moveTo>
                    <a:pt x="715010" y="7765"/>
                  </a:moveTo>
                  <a:cubicBezTo>
                    <a:pt x="736441" y="15702"/>
                    <a:pt x="740939" y="39515"/>
                    <a:pt x="748347" y="49040"/>
                  </a:cubicBezTo>
                  <a:cubicBezTo>
                    <a:pt x="755755" y="58565"/>
                    <a:pt x="757873" y="55390"/>
                    <a:pt x="759460" y="64915"/>
                  </a:cubicBezTo>
                  <a:cubicBezTo>
                    <a:pt x="761048" y="74440"/>
                    <a:pt x="760253" y="96136"/>
                    <a:pt x="757872" y="106190"/>
                  </a:cubicBezTo>
                  <a:cubicBezTo>
                    <a:pt x="755491" y="116244"/>
                    <a:pt x="750728" y="119948"/>
                    <a:pt x="745172" y="125240"/>
                  </a:cubicBezTo>
                  <a:cubicBezTo>
                    <a:pt x="739616" y="130532"/>
                    <a:pt x="739881" y="134500"/>
                    <a:pt x="724535" y="137940"/>
                  </a:cubicBezTo>
                  <a:cubicBezTo>
                    <a:pt x="709189" y="141380"/>
                    <a:pt x="685112" y="143761"/>
                    <a:pt x="653097" y="145878"/>
                  </a:cubicBezTo>
                  <a:cubicBezTo>
                    <a:pt x="621082" y="147995"/>
                    <a:pt x="581130" y="150905"/>
                    <a:pt x="532447" y="150640"/>
                  </a:cubicBezTo>
                  <a:cubicBezTo>
                    <a:pt x="483764" y="150375"/>
                    <a:pt x="414178" y="142173"/>
                    <a:pt x="360997" y="144290"/>
                  </a:cubicBezTo>
                  <a:cubicBezTo>
                    <a:pt x="307816" y="146407"/>
                    <a:pt x="251724" y="153286"/>
                    <a:pt x="213360" y="163340"/>
                  </a:cubicBezTo>
                  <a:cubicBezTo>
                    <a:pt x="174995" y="173394"/>
                    <a:pt x="152241" y="192973"/>
                    <a:pt x="130810" y="204615"/>
                  </a:cubicBezTo>
                  <a:cubicBezTo>
                    <a:pt x="109379" y="216257"/>
                    <a:pt x="96149" y="228957"/>
                    <a:pt x="84772" y="233190"/>
                  </a:cubicBezTo>
                  <a:cubicBezTo>
                    <a:pt x="73395" y="237423"/>
                    <a:pt x="76570" y="235836"/>
                    <a:pt x="62547" y="230015"/>
                  </a:cubicBezTo>
                  <a:cubicBezTo>
                    <a:pt x="48524" y="224194"/>
                    <a:pt x="4868" y="208054"/>
                    <a:pt x="635" y="198265"/>
                  </a:cubicBezTo>
                  <a:cubicBezTo>
                    <a:pt x="-3598" y="188476"/>
                    <a:pt x="13864" y="186095"/>
                    <a:pt x="37147" y="171278"/>
                  </a:cubicBezTo>
                  <a:cubicBezTo>
                    <a:pt x="60430" y="156461"/>
                    <a:pt x="102764" y="129209"/>
                    <a:pt x="140335" y="109365"/>
                  </a:cubicBezTo>
                  <a:cubicBezTo>
                    <a:pt x="177906" y="89521"/>
                    <a:pt x="208862" y="67825"/>
                    <a:pt x="262572" y="52215"/>
                  </a:cubicBezTo>
                  <a:cubicBezTo>
                    <a:pt x="316282" y="36605"/>
                    <a:pt x="403066" y="24170"/>
                    <a:pt x="462597" y="15703"/>
                  </a:cubicBezTo>
                  <a:cubicBezTo>
                    <a:pt x="522128" y="7236"/>
                    <a:pt x="580866" y="4325"/>
                    <a:pt x="619760" y="1415"/>
                  </a:cubicBezTo>
                  <a:cubicBezTo>
                    <a:pt x="658654" y="-1495"/>
                    <a:pt x="693579" y="-172"/>
                    <a:pt x="715010" y="7765"/>
                  </a:cubicBezTo>
                  <a:close/>
                </a:path>
              </a:pathLst>
            </a:custGeom>
            <a:solidFill>
              <a:srgbClr val="FF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D5CAA30A-9DBA-4A22-9386-8E7F469A60E9}"/>
                </a:ext>
              </a:extLst>
            </p:cNvPr>
            <p:cNvSpPr/>
            <p:nvPr/>
          </p:nvSpPr>
          <p:spPr>
            <a:xfrm>
              <a:off x="6133708" y="2300589"/>
              <a:ext cx="446443" cy="579157"/>
            </a:xfrm>
            <a:custGeom>
              <a:avLst/>
              <a:gdLst>
                <a:gd name="connsiteX0" fmla="*/ 446128 w 446443"/>
                <a:gd name="connsiteY0" fmla="*/ 2874 h 579157"/>
                <a:gd name="connsiteX1" fmla="*/ 308015 w 446443"/>
                <a:gd name="connsiteY1" fmla="*/ 85424 h 579157"/>
                <a:gd name="connsiteX2" fmla="*/ 271503 w 446443"/>
                <a:gd name="connsiteY2" fmla="*/ 148924 h 579157"/>
                <a:gd name="connsiteX3" fmla="*/ 203240 w 446443"/>
                <a:gd name="connsiteY3" fmla="*/ 214011 h 579157"/>
                <a:gd name="connsiteX4" fmla="*/ 134978 w 446443"/>
                <a:gd name="connsiteY4" fmla="*/ 328311 h 579157"/>
                <a:gd name="connsiteX5" fmla="*/ 55603 w 446443"/>
                <a:gd name="connsiteY5" fmla="*/ 453724 h 579157"/>
                <a:gd name="connsiteX6" fmla="*/ 40 w 446443"/>
                <a:gd name="connsiteY6" fmla="*/ 579136 h 579157"/>
                <a:gd name="connsiteX7" fmla="*/ 49253 w 446443"/>
                <a:gd name="connsiteY7" fmla="*/ 444199 h 579157"/>
                <a:gd name="connsiteX8" fmla="*/ 182603 w 446443"/>
                <a:gd name="connsiteY8" fmla="*/ 187024 h 579157"/>
                <a:gd name="connsiteX9" fmla="*/ 204828 w 446443"/>
                <a:gd name="connsiteY9" fmla="*/ 99711 h 579157"/>
                <a:gd name="connsiteX10" fmla="*/ 265153 w 446443"/>
                <a:gd name="connsiteY10" fmla="*/ 28274 h 579157"/>
                <a:gd name="connsiteX11" fmla="*/ 446128 w 446443"/>
                <a:gd name="connsiteY11" fmla="*/ 2874 h 57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6443" h="579157">
                  <a:moveTo>
                    <a:pt x="446128" y="2874"/>
                  </a:moveTo>
                  <a:cubicBezTo>
                    <a:pt x="453272" y="12399"/>
                    <a:pt x="337119" y="61082"/>
                    <a:pt x="308015" y="85424"/>
                  </a:cubicBezTo>
                  <a:cubicBezTo>
                    <a:pt x="278911" y="109766"/>
                    <a:pt x="288966" y="127493"/>
                    <a:pt x="271503" y="148924"/>
                  </a:cubicBezTo>
                  <a:cubicBezTo>
                    <a:pt x="254040" y="170355"/>
                    <a:pt x="225994" y="184113"/>
                    <a:pt x="203240" y="214011"/>
                  </a:cubicBezTo>
                  <a:cubicBezTo>
                    <a:pt x="180486" y="243909"/>
                    <a:pt x="159584" y="288359"/>
                    <a:pt x="134978" y="328311"/>
                  </a:cubicBezTo>
                  <a:cubicBezTo>
                    <a:pt x="110372" y="368263"/>
                    <a:pt x="78093" y="411920"/>
                    <a:pt x="55603" y="453724"/>
                  </a:cubicBezTo>
                  <a:cubicBezTo>
                    <a:pt x="33113" y="495528"/>
                    <a:pt x="1098" y="580724"/>
                    <a:pt x="40" y="579136"/>
                  </a:cubicBezTo>
                  <a:cubicBezTo>
                    <a:pt x="-1018" y="577548"/>
                    <a:pt x="18826" y="509551"/>
                    <a:pt x="49253" y="444199"/>
                  </a:cubicBezTo>
                  <a:cubicBezTo>
                    <a:pt x="79680" y="378847"/>
                    <a:pt x="156674" y="244439"/>
                    <a:pt x="182603" y="187024"/>
                  </a:cubicBezTo>
                  <a:cubicBezTo>
                    <a:pt x="208532" y="129609"/>
                    <a:pt x="191070" y="126169"/>
                    <a:pt x="204828" y="99711"/>
                  </a:cubicBezTo>
                  <a:cubicBezTo>
                    <a:pt x="218586" y="73253"/>
                    <a:pt x="228641" y="47588"/>
                    <a:pt x="265153" y="28274"/>
                  </a:cubicBezTo>
                  <a:cubicBezTo>
                    <a:pt x="301665" y="8960"/>
                    <a:pt x="438984" y="-6651"/>
                    <a:pt x="446128" y="2874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EA36769B-EF92-43FF-AFE0-0447398CF819}"/>
                </a:ext>
              </a:extLst>
            </p:cNvPr>
            <p:cNvSpPr/>
            <p:nvPr/>
          </p:nvSpPr>
          <p:spPr>
            <a:xfrm>
              <a:off x="7317512" y="2383896"/>
              <a:ext cx="327539" cy="546678"/>
            </a:xfrm>
            <a:custGeom>
              <a:avLst/>
              <a:gdLst>
                <a:gd name="connsiteX0" fmla="*/ 511 w 327539"/>
                <a:gd name="connsiteY0" fmla="*/ 529 h 546678"/>
                <a:gd name="connsiteX1" fmla="*/ 102111 w 327539"/>
                <a:gd name="connsiteY1" fmla="*/ 146579 h 546678"/>
                <a:gd name="connsiteX2" fmla="*/ 159261 w 327539"/>
                <a:gd name="connsiteY2" fmla="*/ 218017 h 546678"/>
                <a:gd name="connsiteX3" fmla="*/ 232286 w 327539"/>
                <a:gd name="connsiteY3" fmla="*/ 351367 h 546678"/>
                <a:gd name="connsiteX4" fmla="*/ 279911 w 327539"/>
                <a:gd name="connsiteY4" fmla="*/ 449792 h 546678"/>
                <a:gd name="connsiteX5" fmla="*/ 327536 w 327539"/>
                <a:gd name="connsiteY5" fmla="*/ 546629 h 546678"/>
                <a:gd name="connsiteX6" fmla="*/ 281499 w 327539"/>
                <a:gd name="connsiteY6" fmla="*/ 459317 h 546678"/>
                <a:gd name="connsiteX7" fmla="*/ 146561 w 327539"/>
                <a:gd name="connsiteY7" fmla="*/ 233892 h 546678"/>
                <a:gd name="connsiteX8" fmla="*/ 65599 w 327539"/>
                <a:gd name="connsiteY8" fmla="*/ 102129 h 546678"/>
                <a:gd name="connsiteX9" fmla="*/ 511 w 327539"/>
                <a:gd name="connsiteY9" fmla="*/ 529 h 54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7539" h="546678">
                  <a:moveTo>
                    <a:pt x="511" y="529"/>
                  </a:moveTo>
                  <a:cubicBezTo>
                    <a:pt x="6596" y="7937"/>
                    <a:pt x="75653" y="110331"/>
                    <a:pt x="102111" y="146579"/>
                  </a:cubicBezTo>
                  <a:cubicBezTo>
                    <a:pt x="128569" y="182827"/>
                    <a:pt x="137565" y="183886"/>
                    <a:pt x="159261" y="218017"/>
                  </a:cubicBezTo>
                  <a:cubicBezTo>
                    <a:pt x="180957" y="252148"/>
                    <a:pt x="212178" y="312738"/>
                    <a:pt x="232286" y="351367"/>
                  </a:cubicBezTo>
                  <a:cubicBezTo>
                    <a:pt x="252394" y="389996"/>
                    <a:pt x="264036" y="417248"/>
                    <a:pt x="279911" y="449792"/>
                  </a:cubicBezTo>
                  <a:cubicBezTo>
                    <a:pt x="295786" y="482336"/>
                    <a:pt x="327271" y="545042"/>
                    <a:pt x="327536" y="546629"/>
                  </a:cubicBezTo>
                  <a:cubicBezTo>
                    <a:pt x="327801" y="548217"/>
                    <a:pt x="311661" y="511440"/>
                    <a:pt x="281499" y="459317"/>
                  </a:cubicBezTo>
                  <a:cubicBezTo>
                    <a:pt x="251337" y="407194"/>
                    <a:pt x="182544" y="293423"/>
                    <a:pt x="146561" y="233892"/>
                  </a:cubicBezTo>
                  <a:cubicBezTo>
                    <a:pt x="110578" y="174361"/>
                    <a:pt x="87030" y="138906"/>
                    <a:pt x="65599" y="102129"/>
                  </a:cubicBezTo>
                  <a:cubicBezTo>
                    <a:pt x="44168" y="65352"/>
                    <a:pt x="-5574" y="-6879"/>
                    <a:pt x="511" y="5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8E13113D-15D9-4762-97DC-DE4DDE25A34D}"/>
                </a:ext>
              </a:extLst>
            </p:cNvPr>
            <p:cNvSpPr/>
            <p:nvPr/>
          </p:nvSpPr>
          <p:spPr>
            <a:xfrm>
              <a:off x="6333475" y="3325122"/>
              <a:ext cx="962409" cy="140548"/>
            </a:xfrm>
            <a:custGeom>
              <a:avLst/>
              <a:gdLst>
                <a:gd name="connsiteX0" fmla="*/ 962323 w 962409"/>
                <a:gd name="connsiteY0" fmla="*/ 691 h 140548"/>
                <a:gd name="connsiteX1" fmla="*/ 860723 w 962409"/>
                <a:gd name="connsiteY1" fmla="*/ 73716 h 140548"/>
                <a:gd name="connsiteX2" fmla="*/ 762298 w 962409"/>
                <a:gd name="connsiteY2" fmla="*/ 118166 h 140548"/>
                <a:gd name="connsiteX3" fmla="*/ 635298 w 962409"/>
                <a:gd name="connsiteY3" fmla="*/ 137216 h 140548"/>
                <a:gd name="connsiteX4" fmla="*/ 360661 w 962409"/>
                <a:gd name="connsiteY4" fmla="*/ 137216 h 140548"/>
                <a:gd name="connsiteX5" fmla="*/ 233661 w 962409"/>
                <a:gd name="connsiteY5" fmla="*/ 103878 h 140548"/>
                <a:gd name="connsiteX6" fmla="*/ 124123 w 962409"/>
                <a:gd name="connsiteY6" fmla="*/ 64191 h 140548"/>
                <a:gd name="connsiteX7" fmla="*/ 36811 w 962409"/>
                <a:gd name="connsiteY7" fmla="*/ 30853 h 140548"/>
                <a:gd name="connsiteX8" fmla="*/ 1886 w 962409"/>
                <a:gd name="connsiteY8" fmla="*/ 22916 h 140548"/>
                <a:gd name="connsiteX9" fmla="*/ 89198 w 962409"/>
                <a:gd name="connsiteY9" fmla="*/ 19741 h 140548"/>
                <a:gd name="connsiteX10" fmla="*/ 122536 w 962409"/>
                <a:gd name="connsiteY10" fmla="*/ 21328 h 140548"/>
                <a:gd name="connsiteX11" fmla="*/ 170161 w 962409"/>
                <a:gd name="connsiteY11" fmla="*/ 37203 h 140548"/>
                <a:gd name="connsiteX12" fmla="*/ 360661 w 962409"/>
                <a:gd name="connsiteY12" fmla="*/ 61016 h 140548"/>
                <a:gd name="connsiteX13" fmla="*/ 616248 w 962409"/>
                <a:gd name="connsiteY13" fmla="*/ 68953 h 140548"/>
                <a:gd name="connsiteX14" fmla="*/ 752773 w 962409"/>
                <a:gd name="connsiteY14" fmla="*/ 67366 h 140548"/>
                <a:gd name="connsiteX15" fmla="*/ 843261 w 962409"/>
                <a:gd name="connsiteY15" fmla="*/ 38791 h 140548"/>
                <a:gd name="connsiteX16" fmla="*/ 962323 w 962409"/>
                <a:gd name="connsiteY16" fmla="*/ 691 h 14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2409" h="140548">
                  <a:moveTo>
                    <a:pt x="962323" y="691"/>
                  </a:moveTo>
                  <a:cubicBezTo>
                    <a:pt x="965233" y="6512"/>
                    <a:pt x="894060" y="54137"/>
                    <a:pt x="860723" y="73716"/>
                  </a:cubicBezTo>
                  <a:cubicBezTo>
                    <a:pt x="827385" y="93295"/>
                    <a:pt x="799869" y="107583"/>
                    <a:pt x="762298" y="118166"/>
                  </a:cubicBezTo>
                  <a:cubicBezTo>
                    <a:pt x="724727" y="128749"/>
                    <a:pt x="702237" y="134041"/>
                    <a:pt x="635298" y="137216"/>
                  </a:cubicBezTo>
                  <a:cubicBezTo>
                    <a:pt x="568358" y="140391"/>
                    <a:pt x="427601" y="142772"/>
                    <a:pt x="360661" y="137216"/>
                  </a:cubicBezTo>
                  <a:cubicBezTo>
                    <a:pt x="293721" y="131660"/>
                    <a:pt x="273084" y="116049"/>
                    <a:pt x="233661" y="103878"/>
                  </a:cubicBezTo>
                  <a:cubicBezTo>
                    <a:pt x="194238" y="91707"/>
                    <a:pt x="156931" y="76362"/>
                    <a:pt x="124123" y="64191"/>
                  </a:cubicBezTo>
                  <a:cubicBezTo>
                    <a:pt x="91315" y="52020"/>
                    <a:pt x="57184" y="37732"/>
                    <a:pt x="36811" y="30853"/>
                  </a:cubicBezTo>
                  <a:cubicBezTo>
                    <a:pt x="16438" y="23974"/>
                    <a:pt x="-6845" y="24768"/>
                    <a:pt x="1886" y="22916"/>
                  </a:cubicBezTo>
                  <a:cubicBezTo>
                    <a:pt x="10617" y="21064"/>
                    <a:pt x="69090" y="20006"/>
                    <a:pt x="89198" y="19741"/>
                  </a:cubicBezTo>
                  <a:cubicBezTo>
                    <a:pt x="109306" y="19476"/>
                    <a:pt x="109042" y="18418"/>
                    <a:pt x="122536" y="21328"/>
                  </a:cubicBezTo>
                  <a:cubicBezTo>
                    <a:pt x="136030" y="24238"/>
                    <a:pt x="130474" y="30588"/>
                    <a:pt x="170161" y="37203"/>
                  </a:cubicBezTo>
                  <a:cubicBezTo>
                    <a:pt x="209848" y="43818"/>
                    <a:pt x="286313" y="55724"/>
                    <a:pt x="360661" y="61016"/>
                  </a:cubicBezTo>
                  <a:cubicBezTo>
                    <a:pt x="435009" y="66308"/>
                    <a:pt x="616248" y="68953"/>
                    <a:pt x="616248" y="68953"/>
                  </a:cubicBezTo>
                  <a:cubicBezTo>
                    <a:pt x="681600" y="70011"/>
                    <a:pt x="714938" y="72393"/>
                    <a:pt x="752773" y="67366"/>
                  </a:cubicBezTo>
                  <a:cubicBezTo>
                    <a:pt x="790608" y="62339"/>
                    <a:pt x="812305" y="50168"/>
                    <a:pt x="843261" y="38791"/>
                  </a:cubicBezTo>
                  <a:cubicBezTo>
                    <a:pt x="874217" y="27414"/>
                    <a:pt x="959413" y="-5130"/>
                    <a:pt x="962323" y="6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A6A8FD72-2683-472B-8D35-9E6F5394A6CD}"/>
                </a:ext>
              </a:extLst>
            </p:cNvPr>
            <p:cNvSpPr/>
            <p:nvPr/>
          </p:nvSpPr>
          <p:spPr>
            <a:xfrm>
              <a:off x="6543274" y="3153424"/>
              <a:ext cx="620397" cy="79272"/>
            </a:xfrm>
            <a:custGeom>
              <a:avLst/>
              <a:gdLst>
                <a:gd name="connsiteX0" fmla="*/ 49 w 620397"/>
                <a:gd name="connsiteY0" fmla="*/ 50151 h 79272"/>
                <a:gd name="connsiteX1" fmla="*/ 50849 w 620397"/>
                <a:gd name="connsiteY1" fmla="*/ 48564 h 79272"/>
                <a:gd name="connsiteX2" fmla="*/ 92124 w 620397"/>
                <a:gd name="connsiteY2" fmla="*/ 26339 h 79272"/>
                <a:gd name="connsiteX3" fmla="*/ 117524 w 620397"/>
                <a:gd name="connsiteY3" fmla="*/ 8876 h 79272"/>
                <a:gd name="connsiteX4" fmla="*/ 128637 w 620397"/>
                <a:gd name="connsiteY4" fmla="*/ 24751 h 79272"/>
                <a:gd name="connsiteX5" fmla="*/ 154037 w 620397"/>
                <a:gd name="connsiteY5" fmla="*/ 42214 h 79272"/>
                <a:gd name="connsiteX6" fmla="*/ 211187 w 620397"/>
                <a:gd name="connsiteY6" fmla="*/ 56501 h 79272"/>
                <a:gd name="connsiteX7" fmla="*/ 269924 w 620397"/>
                <a:gd name="connsiteY7" fmla="*/ 56501 h 79272"/>
                <a:gd name="connsiteX8" fmla="*/ 290562 w 620397"/>
                <a:gd name="connsiteY8" fmla="*/ 39039 h 79272"/>
                <a:gd name="connsiteX9" fmla="*/ 295324 w 620397"/>
                <a:gd name="connsiteY9" fmla="*/ 939 h 79272"/>
                <a:gd name="connsiteX10" fmla="*/ 295324 w 620397"/>
                <a:gd name="connsiteY10" fmla="*/ 13639 h 79272"/>
                <a:gd name="connsiteX11" fmla="*/ 311199 w 620397"/>
                <a:gd name="connsiteY11" fmla="*/ 35864 h 79272"/>
                <a:gd name="connsiteX12" fmla="*/ 331837 w 620397"/>
                <a:gd name="connsiteY12" fmla="*/ 46976 h 79272"/>
                <a:gd name="connsiteX13" fmla="*/ 401687 w 620397"/>
                <a:gd name="connsiteY13" fmla="*/ 53326 h 79272"/>
                <a:gd name="connsiteX14" fmla="*/ 446137 w 620397"/>
                <a:gd name="connsiteY14" fmla="*/ 53326 h 79272"/>
                <a:gd name="connsiteX15" fmla="*/ 473124 w 620397"/>
                <a:gd name="connsiteY15" fmla="*/ 32689 h 79272"/>
                <a:gd name="connsiteX16" fmla="*/ 485824 w 620397"/>
                <a:gd name="connsiteY16" fmla="*/ 21576 h 79272"/>
                <a:gd name="connsiteX17" fmla="*/ 504874 w 620397"/>
                <a:gd name="connsiteY17" fmla="*/ 37451 h 79272"/>
                <a:gd name="connsiteX18" fmla="*/ 568374 w 620397"/>
                <a:gd name="connsiteY18" fmla="*/ 40626 h 79272"/>
                <a:gd name="connsiteX19" fmla="*/ 587424 w 620397"/>
                <a:gd name="connsiteY19" fmla="*/ 39039 h 79272"/>
                <a:gd name="connsiteX20" fmla="*/ 598537 w 620397"/>
                <a:gd name="connsiteY20" fmla="*/ 21576 h 79272"/>
                <a:gd name="connsiteX21" fmla="*/ 608062 w 620397"/>
                <a:gd name="connsiteY21" fmla="*/ 5701 h 79272"/>
                <a:gd name="connsiteX22" fmla="*/ 619174 w 620397"/>
                <a:gd name="connsiteY22" fmla="*/ 29514 h 79272"/>
                <a:gd name="connsiteX23" fmla="*/ 615999 w 620397"/>
                <a:gd name="connsiteY23" fmla="*/ 40626 h 79272"/>
                <a:gd name="connsiteX24" fmla="*/ 582662 w 620397"/>
                <a:gd name="connsiteY24" fmla="*/ 50151 h 79272"/>
                <a:gd name="connsiteX25" fmla="*/ 517574 w 620397"/>
                <a:gd name="connsiteY25" fmla="*/ 53326 h 79272"/>
                <a:gd name="connsiteX26" fmla="*/ 398512 w 620397"/>
                <a:gd name="connsiteY26" fmla="*/ 61264 h 79272"/>
                <a:gd name="connsiteX27" fmla="*/ 384224 w 620397"/>
                <a:gd name="connsiteY27" fmla="*/ 62851 h 79272"/>
                <a:gd name="connsiteX28" fmla="*/ 323899 w 620397"/>
                <a:gd name="connsiteY28" fmla="*/ 77139 h 79272"/>
                <a:gd name="connsiteX29" fmla="*/ 249287 w 620397"/>
                <a:gd name="connsiteY29" fmla="*/ 78726 h 79272"/>
                <a:gd name="connsiteX30" fmla="*/ 168324 w 620397"/>
                <a:gd name="connsiteY30" fmla="*/ 72376 h 79272"/>
                <a:gd name="connsiteX31" fmla="*/ 109587 w 620397"/>
                <a:gd name="connsiteY31" fmla="*/ 66026 h 79272"/>
                <a:gd name="connsiteX32" fmla="*/ 88949 w 620397"/>
                <a:gd name="connsiteY32" fmla="*/ 59676 h 79272"/>
                <a:gd name="connsiteX33" fmla="*/ 60374 w 620397"/>
                <a:gd name="connsiteY33" fmla="*/ 54914 h 79272"/>
                <a:gd name="connsiteX34" fmla="*/ 49 w 620397"/>
                <a:gd name="connsiteY34" fmla="*/ 50151 h 7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0397" h="79272">
                  <a:moveTo>
                    <a:pt x="49" y="50151"/>
                  </a:moveTo>
                  <a:cubicBezTo>
                    <a:pt x="-1539" y="49093"/>
                    <a:pt x="35503" y="52533"/>
                    <a:pt x="50849" y="48564"/>
                  </a:cubicBezTo>
                  <a:cubicBezTo>
                    <a:pt x="66195" y="44595"/>
                    <a:pt x="81012" y="32954"/>
                    <a:pt x="92124" y="26339"/>
                  </a:cubicBezTo>
                  <a:cubicBezTo>
                    <a:pt x="103236" y="19724"/>
                    <a:pt x="111439" y="9141"/>
                    <a:pt x="117524" y="8876"/>
                  </a:cubicBezTo>
                  <a:cubicBezTo>
                    <a:pt x="123609" y="8611"/>
                    <a:pt x="122552" y="19195"/>
                    <a:pt x="128637" y="24751"/>
                  </a:cubicBezTo>
                  <a:cubicBezTo>
                    <a:pt x="134722" y="30307"/>
                    <a:pt x="140279" y="36922"/>
                    <a:pt x="154037" y="42214"/>
                  </a:cubicBezTo>
                  <a:cubicBezTo>
                    <a:pt x="167795" y="47506"/>
                    <a:pt x="191873" y="54120"/>
                    <a:pt x="211187" y="56501"/>
                  </a:cubicBezTo>
                  <a:cubicBezTo>
                    <a:pt x="230502" y="58882"/>
                    <a:pt x="256695" y="59411"/>
                    <a:pt x="269924" y="56501"/>
                  </a:cubicBezTo>
                  <a:cubicBezTo>
                    <a:pt x="283153" y="53591"/>
                    <a:pt x="286329" y="48299"/>
                    <a:pt x="290562" y="39039"/>
                  </a:cubicBezTo>
                  <a:cubicBezTo>
                    <a:pt x="294795" y="29779"/>
                    <a:pt x="294530" y="5172"/>
                    <a:pt x="295324" y="939"/>
                  </a:cubicBezTo>
                  <a:cubicBezTo>
                    <a:pt x="296118" y="-3294"/>
                    <a:pt x="292678" y="7818"/>
                    <a:pt x="295324" y="13639"/>
                  </a:cubicBezTo>
                  <a:cubicBezTo>
                    <a:pt x="297970" y="19460"/>
                    <a:pt x="305113" y="30308"/>
                    <a:pt x="311199" y="35864"/>
                  </a:cubicBezTo>
                  <a:cubicBezTo>
                    <a:pt x="317285" y="41420"/>
                    <a:pt x="316756" y="44066"/>
                    <a:pt x="331837" y="46976"/>
                  </a:cubicBezTo>
                  <a:cubicBezTo>
                    <a:pt x="346918" y="49886"/>
                    <a:pt x="382637" y="52268"/>
                    <a:pt x="401687" y="53326"/>
                  </a:cubicBezTo>
                  <a:cubicBezTo>
                    <a:pt x="420737" y="54384"/>
                    <a:pt x="434231" y="56765"/>
                    <a:pt x="446137" y="53326"/>
                  </a:cubicBezTo>
                  <a:cubicBezTo>
                    <a:pt x="458043" y="49887"/>
                    <a:pt x="466510" y="37981"/>
                    <a:pt x="473124" y="32689"/>
                  </a:cubicBezTo>
                  <a:cubicBezTo>
                    <a:pt x="479738" y="27397"/>
                    <a:pt x="480532" y="20782"/>
                    <a:pt x="485824" y="21576"/>
                  </a:cubicBezTo>
                  <a:cubicBezTo>
                    <a:pt x="491116" y="22370"/>
                    <a:pt x="491116" y="34276"/>
                    <a:pt x="504874" y="37451"/>
                  </a:cubicBezTo>
                  <a:cubicBezTo>
                    <a:pt x="518632" y="40626"/>
                    <a:pt x="554616" y="40361"/>
                    <a:pt x="568374" y="40626"/>
                  </a:cubicBezTo>
                  <a:cubicBezTo>
                    <a:pt x="582132" y="40891"/>
                    <a:pt x="582397" y="42214"/>
                    <a:pt x="587424" y="39039"/>
                  </a:cubicBezTo>
                  <a:cubicBezTo>
                    <a:pt x="592451" y="35864"/>
                    <a:pt x="595097" y="27132"/>
                    <a:pt x="598537" y="21576"/>
                  </a:cubicBezTo>
                  <a:cubicBezTo>
                    <a:pt x="601977" y="16020"/>
                    <a:pt x="604623" y="4378"/>
                    <a:pt x="608062" y="5701"/>
                  </a:cubicBezTo>
                  <a:cubicBezTo>
                    <a:pt x="611501" y="7024"/>
                    <a:pt x="617851" y="23693"/>
                    <a:pt x="619174" y="29514"/>
                  </a:cubicBezTo>
                  <a:cubicBezTo>
                    <a:pt x="620497" y="35335"/>
                    <a:pt x="622084" y="37187"/>
                    <a:pt x="615999" y="40626"/>
                  </a:cubicBezTo>
                  <a:cubicBezTo>
                    <a:pt x="609914" y="44065"/>
                    <a:pt x="599066" y="48034"/>
                    <a:pt x="582662" y="50151"/>
                  </a:cubicBezTo>
                  <a:cubicBezTo>
                    <a:pt x="566258" y="52268"/>
                    <a:pt x="517574" y="53326"/>
                    <a:pt x="517574" y="53326"/>
                  </a:cubicBezTo>
                  <a:lnTo>
                    <a:pt x="398512" y="61264"/>
                  </a:lnTo>
                  <a:cubicBezTo>
                    <a:pt x="376287" y="62851"/>
                    <a:pt x="396659" y="60205"/>
                    <a:pt x="384224" y="62851"/>
                  </a:cubicBezTo>
                  <a:cubicBezTo>
                    <a:pt x="371789" y="65497"/>
                    <a:pt x="346388" y="74493"/>
                    <a:pt x="323899" y="77139"/>
                  </a:cubicBezTo>
                  <a:cubicBezTo>
                    <a:pt x="301410" y="79785"/>
                    <a:pt x="275216" y="79520"/>
                    <a:pt x="249287" y="78726"/>
                  </a:cubicBezTo>
                  <a:cubicBezTo>
                    <a:pt x="223358" y="77932"/>
                    <a:pt x="191607" y="74493"/>
                    <a:pt x="168324" y="72376"/>
                  </a:cubicBezTo>
                  <a:cubicBezTo>
                    <a:pt x="145041" y="70259"/>
                    <a:pt x="122816" y="68143"/>
                    <a:pt x="109587" y="66026"/>
                  </a:cubicBezTo>
                  <a:cubicBezTo>
                    <a:pt x="96358" y="63909"/>
                    <a:pt x="97151" y="61528"/>
                    <a:pt x="88949" y="59676"/>
                  </a:cubicBezTo>
                  <a:cubicBezTo>
                    <a:pt x="80747" y="57824"/>
                    <a:pt x="69634" y="55972"/>
                    <a:pt x="60374" y="54914"/>
                  </a:cubicBezTo>
                  <a:cubicBezTo>
                    <a:pt x="51114" y="53856"/>
                    <a:pt x="1637" y="51209"/>
                    <a:pt x="49" y="501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3363BE17-B862-4E46-9358-09D7B99B2CBC}"/>
                </a:ext>
              </a:extLst>
            </p:cNvPr>
            <p:cNvSpPr/>
            <p:nvPr/>
          </p:nvSpPr>
          <p:spPr>
            <a:xfrm>
              <a:off x="7331172" y="3241188"/>
              <a:ext cx="158191" cy="176735"/>
            </a:xfrm>
            <a:custGeom>
              <a:avLst/>
              <a:gdLst>
                <a:gd name="connsiteX0" fmla="*/ 10664 w 158191"/>
                <a:gd name="connsiteY0" fmla="*/ 5250 h 176735"/>
                <a:gd name="connsiteX1" fmla="*/ 82101 w 158191"/>
                <a:gd name="connsiteY1" fmla="*/ 10012 h 176735"/>
                <a:gd name="connsiteX2" fmla="*/ 115439 w 158191"/>
                <a:gd name="connsiteY2" fmla="*/ 52875 h 176735"/>
                <a:gd name="connsiteX3" fmla="*/ 155126 w 158191"/>
                <a:gd name="connsiteY3" fmla="*/ 100500 h 176735"/>
                <a:gd name="connsiteX4" fmla="*/ 153539 w 158191"/>
                <a:gd name="connsiteY4" fmla="*/ 176700 h 176735"/>
                <a:gd name="connsiteX5" fmla="*/ 137664 w 158191"/>
                <a:gd name="connsiteY5" fmla="*/ 110025 h 176735"/>
                <a:gd name="connsiteX6" fmla="*/ 101151 w 158191"/>
                <a:gd name="connsiteY6" fmla="*/ 81450 h 176735"/>
                <a:gd name="connsiteX7" fmla="*/ 74164 w 158191"/>
                <a:gd name="connsiteY7" fmla="*/ 70337 h 176735"/>
                <a:gd name="connsiteX8" fmla="*/ 5901 w 158191"/>
                <a:gd name="connsiteY8" fmla="*/ 73512 h 176735"/>
                <a:gd name="connsiteX9" fmla="*/ 10664 w 158191"/>
                <a:gd name="connsiteY9" fmla="*/ 5250 h 17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191" h="176735">
                  <a:moveTo>
                    <a:pt x="10664" y="5250"/>
                  </a:moveTo>
                  <a:cubicBezTo>
                    <a:pt x="23364" y="-5333"/>
                    <a:pt x="64639" y="2075"/>
                    <a:pt x="82101" y="10012"/>
                  </a:cubicBezTo>
                  <a:cubicBezTo>
                    <a:pt x="99563" y="17949"/>
                    <a:pt x="103268" y="37794"/>
                    <a:pt x="115439" y="52875"/>
                  </a:cubicBezTo>
                  <a:cubicBezTo>
                    <a:pt x="127610" y="67956"/>
                    <a:pt x="148776" y="79863"/>
                    <a:pt x="155126" y="100500"/>
                  </a:cubicBezTo>
                  <a:cubicBezTo>
                    <a:pt x="161476" y="121137"/>
                    <a:pt x="156449" y="175113"/>
                    <a:pt x="153539" y="176700"/>
                  </a:cubicBezTo>
                  <a:cubicBezTo>
                    <a:pt x="150629" y="178287"/>
                    <a:pt x="146395" y="125900"/>
                    <a:pt x="137664" y="110025"/>
                  </a:cubicBezTo>
                  <a:cubicBezTo>
                    <a:pt x="128933" y="94150"/>
                    <a:pt x="111734" y="88065"/>
                    <a:pt x="101151" y="81450"/>
                  </a:cubicBezTo>
                  <a:cubicBezTo>
                    <a:pt x="90568" y="74835"/>
                    <a:pt x="90039" y="71660"/>
                    <a:pt x="74164" y="70337"/>
                  </a:cubicBezTo>
                  <a:cubicBezTo>
                    <a:pt x="58289" y="69014"/>
                    <a:pt x="14897" y="76687"/>
                    <a:pt x="5901" y="73512"/>
                  </a:cubicBezTo>
                  <a:cubicBezTo>
                    <a:pt x="-3095" y="70337"/>
                    <a:pt x="-2036" y="15833"/>
                    <a:pt x="10664" y="52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60165E79-EB3D-4FAD-A566-2E426F24A7F8}"/>
                </a:ext>
              </a:extLst>
            </p:cNvPr>
            <p:cNvSpPr/>
            <p:nvPr/>
          </p:nvSpPr>
          <p:spPr>
            <a:xfrm>
              <a:off x="6841287" y="3058274"/>
              <a:ext cx="19545" cy="119689"/>
            </a:xfrm>
            <a:custGeom>
              <a:avLst/>
              <a:gdLst>
                <a:gd name="connsiteX0" fmla="*/ 8953 w 19545"/>
                <a:gd name="connsiteY0" fmla="*/ 309 h 119689"/>
                <a:gd name="connsiteX1" fmla="*/ 8953 w 19545"/>
                <a:gd name="connsiteY1" fmla="*/ 51109 h 119689"/>
                <a:gd name="connsiteX2" fmla="*/ 8953 w 19545"/>
                <a:gd name="connsiteY2" fmla="*/ 78626 h 119689"/>
                <a:gd name="connsiteX3" fmla="*/ 19536 w 19545"/>
                <a:gd name="connsiteY3" fmla="*/ 118843 h 119689"/>
                <a:gd name="connsiteX4" fmla="*/ 6836 w 19545"/>
                <a:gd name="connsiteY4" fmla="*/ 104026 h 119689"/>
                <a:gd name="connsiteX5" fmla="*/ 486 w 19545"/>
                <a:gd name="connsiteY5" fmla="*/ 80743 h 119689"/>
                <a:gd name="connsiteX6" fmla="*/ 8953 w 19545"/>
                <a:gd name="connsiteY6" fmla="*/ 309 h 1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45" h="119689">
                  <a:moveTo>
                    <a:pt x="8953" y="309"/>
                  </a:moveTo>
                  <a:cubicBezTo>
                    <a:pt x="10364" y="-4630"/>
                    <a:pt x="8953" y="51109"/>
                    <a:pt x="8953" y="51109"/>
                  </a:cubicBezTo>
                  <a:cubicBezTo>
                    <a:pt x="8953" y="64162"/>
                    <a:pt x="7189" y="67337"/>
                    <a:pt x="8953" y="78626"/>
                  </a:cubicBezTo>
                  <a:cubicBezTo>
                    <a:pt x="10717" y="89915"/>
                    <a:pt x="19889" y="114610"/>
                    <a:pt x="19536" y="118843"/>
                  </a:cubicBezTo>
                  <a:cubicBezTo>
                    <a:pt x="19183" y="123076"/>
                    <a:pt x="10011" y="110376"/>
                    <a:pt x="6836" y="104026"/>
                  </a:cubicBezTo>
                  <a:cubicBezTo>
                    <a:pt x="3661" y="97676"/>
                    <a:pt x="-1631" y="95912"/>
                    <a:pt x="486" y="80743"/>
                  </a:cubicBezTo>
                  <a:cubicBezTo>
                    <a:pt x="2603" y="65574"/>
                    <a:pt x="7542" y="5248"/>
                    <a:pt x="8953" y="3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2143D5B3-FAE7-424F-9186-E329A7D5978B}"/>
                </a:ext>
              </a:extLst>
            </p:cNvPr>
            <p:cNvSpPr/>
            <p:nvPr/>
          </p:nvSpPr>
          <p:spPr>
            <a:xfrm>
              <a:off x="6654794" y="3052231"/>
              <a:ext cx="15616" cy="120721"/>
            </a:xfrm>
            <a:custGeom>
              <a:avLst/>
              <a:gdLst>
                <a:gd name="connsiteX0" fmla="*/ 7062 w 15616"/>
                <a:gd name="connsiteY0" fmla="*/ 2 h 120721"/>
                <a:gd name="connsiteX1" fmla="*/ 2829 w 15616"/>
                <a:gd name="connsiteY1" fmla="*/ 57152 h 120721"/>
                <a:gd name="connsiteX2" fmla="*/ 712 w 15616"/>
                <a:gd name="connsiteY2" fmla="*/ 93136 h 120721"/>
                <a:gd name="connsiteX3" fmla="*/ 15529 w 15616"/>
                <a:gd name="connsiteY3" fmla="*/ 120652 h 120721"/>
                <a:gd name="connsiteX4" fmla="*/ 7062 w 15616"/>
                <a:gd name="connsiteY4" fmla="*/ 99486 h 120721"/>
                <a:gd name="connsiteX5" fmla="*/ 11296 w 15616"/>
                <a:gd name="connsiteY5" fmla="*/ 55036 h 120721"/>
                <a:gd name="connsiteX6" fmla="*/ 7062 w 15616"/>
                <a:gd name="connsiteY6" fmla="*/ 2 h 120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16" h="120721">
                  <a:moveTo>
                    <a:pt x="7062" y="2"/>
                  </a:moveTo>
                  <a:cubicBezTo>
                    <a:pt x="5651" y="355"/>
                    <a:pt x="3887" y="41630"/>
                    <a:pt x="2829" y="57152"/>
                  </a:cubicBezTo>
                  <a:cubicBezTo>
                    <a:pt x="1771" y="72674"/>
                    <a:pt x="-1405" y="82553"/>
                    <a:pt x="712" y="93136"/>
                  </a:cubicBezTo>
                  <a:cubicBezTo>
                    <a:pt x="2829" y="103719"/>
                    <a:pt x="14471" y="119594"/>
                    <a:pt x="15529" y="120652"/>
                  </a:cubicBezTo>
                  <a:cubicBezTo>
                    <a:pt x="16587" y="121710"/>
                    <a:pt x="7768" y="110422"/>
                    <a:pt x="7062" y="99486"/>
                  </a:cubicBezTo>
                  <a:cubicBezTo>
                    <a:pt x="6356" y="88550"/>
                    <a:pt x="9885" y="66678"/>
                    <a:pt x="11296" y="55036"/>
                  </a:cubicBezTo>
                  <a:cubicBezTo>
                    <a:pt x="12707" y="43394"/>
                    <a:pt x="8473" y="-351"/>
                    <a:pt x="7062" y="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FAFE5FF6-02FA-49D4-ADE1-0AC8E879B40C}"/>
                </a:ext>
              </a:extLst>
            </p:cNvPr>
            <p:cNvSpPr/>
            <p:nvPr/>
          </p:nvSpPr>
          <p:spPr>
            <a:xfrm>
              <a:off x="7025599" y="3073399"/>
              <a:ext cx="14359" cy="112190"/>
            </a:xfrm>
            <a:custGeom>
              <a:avLst/>
              <a:gdLst>
                <a:gd name="connsiteX0" fmla="*/ 4557 w 14359"/>
                <a:gd name="connsiteY0" fmla="*/ 1 h 112190"/>
                <a:gd name="connsiteX1" fmla="*/ 324 w 14359"/>
                <a:gd name="connsiteY1" fmla="*/ 82551 h 112190"/>
                <a:gd name="connsiteX2" fmla="*/ 13024 w 14359"/>
                <a:gd name="connsiteY2" fmla="*/ 112184 h 112190"/>
                <a:gd name="connsiteX3" fmla="*/ 13024 w 14359"/>
                <a:gd name="connsiteY3" fmla="*/ 84668 h 112190"/>
                <a:gd name="connsiteX4" fmla="*/ 4557 w 14359"/>
                <a:gd name="connsiteY4" fmla="*/ 1 h 11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59" h="112190">
                  <a:moveTo>
                    <a:pt x="4557" y="1"/>
                  </a:moveTo>
                  <a:cubicBezTo>
                    <a:pt x="2440" y="-352"/>
                    <a:pt x="-1087" y="63854"/>
                    <a:pt x="324" y="82551"/>
                  </a:cubicBezTo>
                  <a:cubicBezTo>
                    <a:pt x="1735" y="101248"/>
                    <a:pt x="10907" y="111831"/>
                    <a:pt x="13024" y="112184"/>
                  </a:cubicBezTo>
                  <a:cubicBezTo>
                    <a:pt x="15141" y="112537"/>
                    <a:pt x="14435" y="98426"/>
                    <a:pt x="13024" y="84668"/>
                  </a:cubicBezTo>
                  <a:cubicBezTo>
                    <a:pt x="11613" y="70910"/>
                    <a:pt x="6674" y="354"/>
                    <a:pt x="4557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3CE931B5-D8A2-4B6E-8089-6C06CE34D270}"/>
                </a:ext>
              </a:extLst>
            </p:cNvPr>
            <p:cNvSpPr/>
            <p:nvPr/>
          </p:nvSpPr>
          <p:spPr>
            <a:xfrm>
              <a:off x="6243059" y="3196167"/>
              <a:ext cx="300279" cy="144958"/>
            </a:xfrm>
            <a:custGeom>
              <a:avLst/>
              <a:gdLst>
                <a:gd name="connsiteX0" fmla="*/ 300264 w 300279"/>
                <a:gd name="connsiteY0" fmla="*/ 10583 h 144958"/>
                <a:gd name="connsiteX1" fmla="*/ 224064 w 300279"/>
                <a:gd name="connsiteY1" fmla="*/ 27516 h 144958"/>
                <a:gd name="connsiteX2" fmla="*/ 147864 w 300279"/>
                <a:gd name="connsiteY2" fmla="*/ 48683 h 144958"/>
                <a:gd name="connsiteX3" fmla="*/ 111881 w 300279"/>
                <a:gd name="connsiteY3" fmla="*/ 80433 h 144958"/>
                <a:gd name="connsiteX4" fmla="*/ 111881 w 300279"/>
                <a:gd name="connsiteY4" fmla="*/ 91016 h 144958"/>
                <a:gd name="connsiteX5" fmla="*/ 137281 w 300279"/>
                <a:gd name="connsiteY5" fmla="*/ 131233 h 144958"/>
                <a:gd name="connsiteX6" fmla="*/ 118231 w 300279"/>
                <a:gd name="connsiteY6" fmla="*/ 137583 h 144958"/>
                <a:gd name="connsiteX7" fmla="*/ 80131 w 300279"/>
                <a:gd name="connsiteY7" fmla="*/ 141816 h 144958"/>
                <a:gd name="connsiteX8" fmla="*/ 1814 w 300279"/>
                <a:gd name="connsiteY8" fmla="*/ 141816 h 144958"/>
                <a:gd name="connsiteX9" fmla="*/ 27214 w 300279"/>
                <a:gd name="connsiteY9" fmla="*/ 101600 h 144958"/>
                <a:gd name="connsiteX10" fmla="*/ 52614 w 300279"/>
                <a:gd name="connsiteY10" fmla="*/ 76200 h 144958"/>
                <a:gd name="connsiteX11" fmla="*/ 86481 w 300279"/>
                <a:gd name="connsiteY11" fmla="*/ 42333 h 144958"/>
                <a:gd name="connsiteX12" fmla="*/ 141514 w 300279"/>
                <a:gd name="connsiteY12" fmla="*/ 8466 h 144958"/>
                <a:gd name="connsiteX13" fmla="*/ 175381 w 300279"/>
                <a:gd name="connsiteY13" fmla="*/ 2116 h 144958"/>
                <a:gd name="connsiteX14" fmla="*/ 217714 w 300279"/>
                <a:gd name="connsiteY14" fmla="*/ 0 h 144958"/>
                <a:gd name="connsiteX15" fmla="*/ 300264 w 300279"/>
                <a:gd name="connsiteY15" fmla="*/ 10583 h 14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0279" h="144958">
                  <a:moveTo>
                    <a:pt x="300264" y="10583"/>
                  </a:moveTo>
                  <a:cubicBezTo>
                    <a:pt x="301322" y="15169"/>
                    <a:pt x="249464" y="21166"/>
                    <a:pt x="224064" y="27516"/>
                  </a:cubicBezTo>
                  <a:cubicBezTo>
                    <a:pt x="198664" y="33866"/>
                    <a:pt x="166561" y="39864"/>
                    <a:pt x="147864" y="48683"/>
                  </a:cubicBezTo>
                  <a:cubicBezTo>
                    <a:pt x="129167" y="57502"/>
                    <a:pt x="117878" y="73378"/>
                    <a:pt x="111881" y="80433"/>
                  </a:cubicBezTo>
                  <a:cubicBezTo>
                    <a:pt x="105884" y="87488"/>
                    <a:pt x="107648" y="82549"/>
                    <a:pt x="111881" y="91016"/>
                  </a:cubicBezTo>
                  <a:cubicBezTo>
                    <a:pt x="116114" y="99483"/>
                    <a:pt x="136223" y="123472"/>
                    <a:pt x="137281" y="131233"/>
                  </a:cubicBezTo>
                  <a:cubicBezTo>
                    <a:pt x="138339" y="138994"/>
                    <a:pt x="127756" y="135819"/>
                    <a:pt x="118231" y="137583"/>
                  </a:cubicBezTo>
                  <a:cubicBezTo>
                    <a:pt x="108706" y="139347"/>
                    <a:pt x="99534" y="141111"/>
                    <a:pt x="80131" y="141816"/>
                  </a:cubicBezTo>
                  <a:cubicBezTo>
                    <a:pt x="60728" y="142521"/>
                    <a:pt x="10633" y="148519"/>
                    <a:pt x="1814" y="141816"/>
                  </a:cubicBezTo>
                  <a:cubicBezTo>
                    <a:pt x="-7006" y="135113"/>
                    <a:pt x="18747" y="112536"/>
                    <a:pt x="27214" y="101600"/>
                  </a:cubicBezTo>
                  <a:cubicBezTo>
                    <a:pt x="35681" y="90664"/>
                    <a:pt x="52614" y="76200"/>
                    <a:pt x="52614" y="76200"/>
                  </a:cubicBezTo>
                  <a:cubicBezTo>
                    <a:pt x="62492" y="66322"/>
                    <a:pt x="71664" y="53622"/>
                    <a:pt x="86481" y="42333"/>
                  </a:cubicBezTo>
                  <a:cubicBezTo>
                    <a:pt x="101298" y="31044"/>
                    <a:pt x="126697" y="15169"/>
                    <a:pt x="141514" y="8466"/>
                  </a:cubicBezTo>
                  <a:cubicBezTo>
                    <a:pt x="156331" y="1763"/>
                    <a:pt x="162681" y="3527"/>
                    <a:pt x="175381" y="2116"/>
                  </a:cubicBezTo>
                  <a:cubicBezTo>
                    <a:pt x="188081" y="705"/>
                    <a:pt x="201134" y="0"/>
                    <a:pt x="217714" y="0"/>
                  </a:cubicBezTo>
                  <a:cubicBezTo>
                    <a:pt x="234294" y="0"/>
                    <a:pt x="299206" y="5997"/>
                    <a:pt x="300264" y="105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4C99B67E-6E70-4383-9929-8894FC6BE225}"/>
                </a:ext>
              </a:extLst>
            </p:cNvPr>
            <p:cNvSpPr/>
            <p:nvPr/>
          </p:nvSpPr>
          <p:spPr>
            <a:xfrm>
              <a:off x="7292554" y="3204633"/>
              <a:ext cx="154626" cy="86171"/>
            </a:xfrm>
            <a:custGeom>
              <a:avLst/>
              <a:gdLst>
                <a:gd name="connsiteX0" fmla="*/ 154586 w 154626"/>
                <a:gd name="connsiteY0" fmla="*/ 84667 h 86171"/>
                <a:gd name="connsiteX1" fmla="*/ 108019 w 154626"/>
                <a:gd name="connsiteY1" fmla="*/ 19050 h 86171"/>
                <a:gd name="connsiteX2" fmla="*/ 80502 w 154626"/>
                <a:gd name="connsiteY2" fmla="*/ 12700 h 86171"/>
                <a:gd name="connsiteX3" fmla="*/ 40286 w 154626"/>
                <a:gd name="connsiteY3" fmla="*/ 0 h 86171"/>
                <a:gd name="connsiteX4" fmla="*/ 17002 w 154626"/>
                <a:gd name="connsiteY4" fmla="*/ 12700 h 86171"/>
                <a:gd name="connsiteX5" fmla="*/ 69 w 154626"/>
                <a:gd name="connsiteY5" fmla="*/ 29634 h 86171"/>
                <a:gd name="connsiteX6" fmla="*/ 23352 w 154626"/>
                <a:gd name="connsiteY6" fmla="*/ 50800 h 86171"/>
                <a:gd name="connsiteX7" fmla="*/ 61452 w 154626"/>
                <a:gd name="connsiteY7" fmla="*/ 63500 h 86171"/>
                <a:gd name="connsiteX8" fmla="*/ 99552 w 154626"/>
                <a:gd name="connsiteY8" fmla="*/ 65617 h 86171"/>
                <a:gd name="connsiteX9" fmla="*/ 154586 w 154626"/>
                <a:gd name="connsiteY9" fmla="*/ 84667 h 8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626" h="86171">
                  <a:moveTo>
                    <a:pt x="154586" y="84667"/>
                  </a:moveTo>
                  <a:cubicBezTo>
                    <a:pt x="155997" y="76906"/>
                    <a:pt x="120366" y="31044"/>
                    <a:pt x="108019" y="19050"/>
                  </a:cubicBezTo>
                  <a:cubicBezTo>
                    <a:pt x="95672" y="7056"/>
                    <a:pt x="91791" y="15875"/>
                    <a:pt x="80502" y="12700"/>
                  </a:cubicBezTo>
                  <a:cubicBezTo>
                    <a:pt x="69213" y="9525"/>
                    <a:pt x="50869" y="0"/>
                    <a:pt x="40286" y="0"/>
                  </a:cubicBezTo>
                  <a:cubicBezTo>
                    <a:pt x="29703" y="0"/>
                    <a:pt x="23705" y="7761"/>
                    <a:pt x="17002" y="12700"/>
                  </a:cubicBezTo>
                  <a:cubicBezTo>
                    <a:pt x="10299" y="17639"/>
                    <a:pt x="-989" y="23284"/>
                    <a:pt x="69" y="29634"/>
                  </a:cubicBezTo>
                  <a:cubicBezTo>
                    <a:pt x="1127" y="35984"/>
                    <a:pt x="13121" y="45156"/>
                    <a:pt x="23352" y="50800"/>
                  </a:cubicBezTo>
                  <a:cubicBezTo>
                    <a:pt x="33582" y="56444"/>
                    <a:pt x="48752" y="61030"/>
                    <a:pt x="61452" y="63500"/>
                  </a:cubicBezTo>
                  <a:cubicBezTo>
                    <a:pt x="74152" y="65970"/>
                    <a:pt x="86499" y="63500"/>
                    <a:pt x="99552" y="65617"/>
                  </a:cubicBezTo>
                  <a:cubicBezTo>
                    <a:pt x="112605" y="67734"/>
                    <a:pt x="153175" y="92428"/>
                    <a:pt x="154586" y="84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64AF4A1B-62C2-4E5D-BD00-A5CAA9B4A3DB}"/>
                </a:ext>
              </a:extLst>
            </p:cNvPr>
            <p:cNvSpPr/>
            <p:nvPr/>
          </p:nvSpPr>
          <p:spPr>
            <a:xfrm>
              <a:off x="6308371" y="2895037"/>
              <a:ext cx="1005419" cy="235671"/>
            </a:xfrm>
            <a:custGeom>
              <a:avLst/>
              <a:gdLst>
                <a:gd name="connsiteX0" fmla="*/ 2 w 1005419"/>
                <a:gd name="connsiteY0" fmla="*/ 235513 h 235671"/>
                <a:gd name="connsiteX1" fmla="*/ 71969 w 1005419"/>
                <a:gd name="connsiteY1" fmla="*/ 169896 h 235671"/>
                <a:gd name="connsiteX2" fmla="*/ 177802 w 1005419"/>
                <a:gd name="connsiteY2" fmla="*/ 95813 h 235671"/>
                <a:gd name="connsiteX3" fmla="*/ 241302 w 1005419"/>
                <a:gd name="connsiteY3" fmla="*/ 51363 h 235671"/>
                <a:gd name="connsiteX4" fmla="*/ 311152 w 1005419"/>
                <a:gd name="connsiteY4" fmla="*/ 25963 h 235671"/>
                <a:gd name="connsiteX5" fmla="*/ 389469 w 1005419"/>
                <a:gd name="connsiteY5" fmla="*/ 11146 h 235671"/>
                <a:gd name="connsiteX6" fmla="*/ 455085 w 1005419"/>
                <a:gd name="connsiteY6" fmla="*/ 9030 h 235671"/>
                <a:gd name="connsiteX7" fmla="*/ 499535 w 1005419"/>
                <a:gd name="connsiteY7" fmla="*/ 13263 h 235671"/>
                <a:gd name="connsiteX8" fmla="*/ 563035 w 1005419"/>
                <a:gd name="connsiteY8" fmla="*/ 13263 h 235671"/>
                <a:gd name="connsiteX9" fmla="*/ 626535 w 1005419"/>
                <a:gd name="connsiteY9" fmla="*/ 563 h 235671"/>
                <a:gd name="connsiteX10" fmla="*/ 757769 w 1005419"/>
                <a:gd name="connsiteY10" fmla="*/ 34430 h 235671"/>
                <a:gd name="connsiteX11" fmla="*/ 869952 w 1005419"/>
                <a:gd name="connsiteY11" fmla="*/ 93696 h 235671"/>
                <a:gd name="connsiteX12" fmla="*/ 965202 w 1005419"/>
                <a:gd name="connsiteY12" fmla="*/ 157196 h 235671"/>
                <a:gd name="connsiteX13" fmla="*/ 1005419 w 1005419"/>
                <a:gd name="connsiteY13" fmla="*/ 191063 h 235671"/>
                <a:gd name="connsiteX14" fmla="*/ 965202 w 1005419"/>
                <a:gd name="connsiteY14" fmla="*/ 172013 h 235671"/>
                <a:gd name="connsiteX15" fmla="*/ 876302 w 1005419"/>
                <a:gd name="connsiteY15" fmla="*/ 114863 h 235671"/>
                <a:gd name="connsiteX16" fmla="*/ 795869 w 1005419"/>
                <a:gd name="connsiteY16" fmla="*/ 66180 h 235671"/>
                <a:gd name="connsiteX17" fmla="*/ 675219 w 1005419"/>
                <a:gd name="connsiteY17" fmla="*/ 19613 h 235671"/>
                <a:gd name="connsiteX18" fmla="*/ 577852 w 1005419"/>
                <a:gd name="connsiteY18" fmla="*/ 21730 h 235671"/>
                <a:gd name="connsiteX19" fmla="*/ 493185 w 1005419"/>
                <a:gd name="connsiteY19" fmla="*/ 23846 h 235671"/>
                <a:gd name="connsiteX20" fmla="*/ 406402 w 1005419"/>
                <a:gd name="connsiteY20" fmla="*/ 21730 h 235671"/>
                <a:gd name="connsiteX21" fmla="*/ 294219 w 1005419"/>
                <a:gd name="connsiteY21" fmla="*/ 38663 h 235671"/>
                <a:gd name="connsiteX22" fmla="*/ 198969 w 1005419"/>
                <a:gd name="connsiteY22" fmla="*/ 87346 h 235671"/>
                <a:gd name="connsiteX23" fmla="*/ 129119 w 1005419"/>
                <a:gd name="connsiteY23" fmla="*/ 127563 h 235671"/>
                <a:gd name="connsiteX24" fmla="*/ 74085 w 1005419"/>
                <a:gd name="connsiteY24" fmla="*/ 186830 h 235671"/>
                <a:gd name="connsiteX25" fmla="*/ 2 w 1005419"/>
                <a:gd name="connsiteY25" fmla="*/ 235513 h 235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05419" h="235671">
                  <a:moveTo>
                    <a:pt x="2" y="235513"/>
                  </a:moveTo>
                  <a:cubicBezTo>
                    <a:pt x="-351" y="232691"/>
                    <a:pt x="42336" y="193179"/>
                    <a:pt x="71969" y="169896"/>
                  </a:cubicBezTo>
                  <a:cubicBezTo>
                    <a:pt x="101602" y="146613"/>
                    <a:pt x="177802" y="95813"/>
                    <a:pt x="177802" y="95813"/>
                  </a:cubicBezTo>
                  <a:cubicBezTo>
                    <a:pt x="206024" y="76057"/>
                    <a:pt x="219077" y="63005"/>
                    <a:pt x="241302" y="51363"/>
                  </a:cubicBezTo>
                  <a:cubicBezTo>
                    <a:pt x="263527" y="39721"/>
                    <a:pt x="286458" y="32666"/>
                    <a:pt x="311152" y="25963"/>
                  </a:cubicBezTo>
                  <a:cubicBezTo>
                    <a:pt x="335847" y="19260"/>
                    <a:pt x="365480" y="13968"/>
                    <a:pt x="389469" y="11146"/>
                  </a:cubicBezTo>
                  <a:cubicBezTo>
                    <a:pt x="413458" y="8324"/>
                    <a:pt x="436741" y="8677"/>
                    <a:pt x="455085" y="9030"/>
                  </a:cubicBezTo>
                  <a:cubicBezTo>
                    <a:pt x="473429" y="9383"/>
                    <a:pt x="481543" y="12558"/>
                    <a:pt x="499535" y="13263"/>
                  </a:cubicBezTo>
                  <a:cubicBezTo>
                    <a:pt x="517527" y="13968"/>
                    <a:pt x="541868" y="15380"/>
                    <a:pt x="563035" y="13263"/>
                  </a:cubicBezTo>
                  <a:cubicBezTo>
                    <a:pt x="584202" y="11146"/>
                    <a:pt x="594079" y="-2965"/>
                    <a:pt x="626535" y="563"/>
                  </a:cubicBezTo>
                  <a:cubicBezTo>
                    <a:pt x="658991" y="4091"/>
                    <a:pt x="717200" y="18908"/>
                    <a:pt x="757769" y="34430"/>
                  </a:cubicBezTo>
                  <a:cubicBezTo>
                    <a:pt x="798338" y="49952"/>
                    <a:pt x="835380" y="73235"/>
                    <a:pt x="869952" y="93696"/>
                  </a:cubicBezTo>
                  <a:cubicBezTo>
                    <a:pt x="904524" y="114157"/>
                    <a:pt x="942624" y="140968"/>
                    <a:pt x="965202" y="157196"/>
                  </a:cubicBezTo>
                  <a:cubicBezTo>
                    <a:pt x="987780" y="173424"/>
                    <a:pt x="1005419" y="188594"/>
                    <a:pt x="1005419" y="191063"/>
                  </a:cubicBezTo>
                  <a:cubicBezTo>
                    <a:pt x="1005419" y="193532"/>
                    <a:pt x="986721" y="184713"/>
                    <a:pt x="965202" y="172013"/>
                  </a:cubicBezTo>
                  <a:cubicBezTo>
                    <a:pt x="943683" y="159313"/>
                    <a:pt x="904524" y="132502"/>
                    <a:pt x="876302" y="114863"/>
                  </a:cubicBezTo>
                  <a:cubicBezTo>
                    <a:pt x="848080" y="97224"/>
                    <a:pt x="829383" y="82055"/>
                    <a:pt x="795869" y="66180"/>
                  </a:cubicBezTo>
                  <a:cubicBezTo>
                    <a:pt x="762355" y="50305"/>
                    <a:pt x="711555" y="27021"/>
                    <a:pt x="675219" y="19613"/>
                  </a:cubicBezTo>
                  <a:cubicBezTo>
                    <a:pt x="638883" y="12205"/>
                    <a:pt x="577852" y="21730"/>
                    <a:pt x="577852" y="21730"/>
                  </a:cubicBezTo>
                  <a:cubicBezTo>
                    <a:pt x="547513" y="22435"/>
                    <a:pt x="521760" y="23846"/>
                    <a:pt x="493185" y="23846"/>
                  </a:cubicBezTo>
                  <a:cubicBezTo>
                    <a:pt x="464610" y="23846"/>
                    <a:pt x="439563" y="19261"/>
                    <a:pt x="406402" y="21730"/>
                  </a:cubicBezTo>
                  <a:cubicBezTo>
                    <a:pt x="373241" y="24199"/>
                    <a:pt x="328791" y="27727"/>
                    <a:pt x="294219" y="38663"/>
                  </a:cubicBezTo>
                  <a:cubicBezTo>
                    <a:pt x="259647" y="49599"/>
                    <a:pt x="226486" y="72529"/>
                    <a:pt x="198969" y="87346"/>
                  </a:cubicBezTo>
                  <a:cubicBezTo>
                    <a:pt x="171452" y="102163"/>
                    <a:pt x="149933" y="110982"/>
                    <a:pt x="129119" y="127563"/>
                  </a:cubicBezTo>
                  <a:cubicBezTo>
                    <a:pt x="108305" y="144144"/>
                    <a:pt x="91018" y="170955"/>
                    <a:pt x="74085" y="186830"/>
                  </a:cubicBezTo>
                  <a:cubicBezTo>
                    <a:pt x="57152" y="202705"/>
                    <a:pt x="355" y="238335"/>
                    <a:pt x="2" y="2355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7DF61719-BD84-4F52-9FC2-3EC9C205F504}"/>
                </a:ext>
              </a:extLst>
            </p:cNvPr>
            <p:cNvSpPr/>
            <p:nvPr/>
          </p:nvSpPr>
          <p:spPr>
            <a:xfrm>
              <a:off x="6438081" y="3025275"/>
              <a:ext cx="761827" cy="111992"/>
            </a:xfrm>
            <a:custGeom>
              <a:avLst/>
              <a:gdLst>
                <a:gd name="connsiteX0" fmla="*/ 467 w 761827"/>
                <a:gd name="connsiteY0" fmla="*/ 111625 h 111992"/>
                <a:gd name="connsiteX1" fmla="*/ 57617 w 761827"/>
                <a:gd name="connsiteY1" fmla="*/ 59238 h 111992"/>
                <a:gd name="connsiteX2" fmla="*/ 176680 w 761827"/>
                <a:gd name="connsiteY2" fmla="*/ 25900 h 111992"/>
                <a:gd name="connsiteX3" fmla="*/ 248117 w 761827"/>
                <a:gd name="connsiteY3" fmla="*/ 16375 h 111992"/>
                <a:gd name="connsiteX4" fmla="*/ 337017 w 761827"/>
                <a:gd name="connsiteY4" fmla="*/ 14788 h 111992"/>
                <a:gd name="connsiteX5" fmla="*/ 429092 w 761827"/>
                <a:gd name="connsiteY5" fmla="*/ 13200 h 111992"/>
                <a:gd name="connsiteX6" fmla="*/ 529105 w 761827"/>
                <a:gd name="connsiteY6" fmla="*/ 8438 h 111992"/>
                <a:gd name="connsiteX7" fmla="*/ 618005 w 761827"/>
                <a:gd name="connsiteY7" fmla="*/ 29075 h 111992"/>
                <a:gd name="connsiteX8" fmla="*/ 698967 w 761827"/>
                <a:gd name="connsiteY8" fmla="*/ 40188 h 111992"/>
                <a:gd name="connsiteX9" fmla="*/ 760880 w 761827"/>
                <a:gd name="connsiteY9" fmla="*/ 73525 h 111992"/>
                <a:gd name="connsiteX10" fmla="*/ 732305 w 761827"/>
                <a:gd name="connsiteY10" fmla="*/ 52888 h 111992"/>
                <a:gd name="connsiteX11" fmla="*/ 676742 w 761827"/>
                <a:gd name="connsiteY11" fmla="*/ 33838 h 111992"/>
                <a:gd name="connsiteX12" fmla="*/ 613242 w 761827"/>
                <a:gd name="connsiteY12" fmla="*/ 22725 h 111992"/>
                <a:gd name="connsiteX13" fmla="*/ 551330 w 761827"/>
                <a:gd name="connsiteY13" fmla="*/ 3675 h 111992"/>
                <a:gd name="connsiteX14" fmla="*/ 478305 w 761827"/>
                <a:gd name="connsiteY14" fmla="*/ 10025 h 111992"/>
                <a:gd name="connsiteX15" fmla="*/ 422742 w 761827"/>
                <a:gd name="connsiteY15" fmla="*/ 10025 h 111992"/>
                <a:gd name="connsiteX16" fmla="*/ 370355 w 761827"/>
                <a:gd name="connsiteY16" fmla="*/ 3675 h 111992"/>
                <a:gd name="connsiteX17" fmla="*/ 278280 w 761827"/>
                <a:gd name="connsiteY17" fmla="*/ 2088 h 111992"/>
                <a:gd name="connsiteX18" fmla="*/ 222717 w 761827"/>
                <a:gd name="connsiteY18" fmla="*/ 500 h 111992"/>
                <a:gd name="connsiteX19" fmla="*/ 144930 w 761827"/>
                <a:gd name="connsiteY19" fmla="*/ 11613 h 111992"/>
                <a:gd name="connsiteX20" fmla="*/ 86192 w 761827"/>
                <a:gd name="connsiteY20" fmla="*/ 30663 h 111992"/>
                <a:gd name="connsiteX21" fmla="*/ 467 w 761827"/>
                <a:gd name="connsiteY21" fmla="*/ 111625 h 11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1827" h="111992">
                  <a:moveTo>
                    <a:pt x="467" y="111625"/>
                  </a:moveTo>
                  <a:cubicBezTo>
                    <a:pt x="-4295" y="116387"/>
                    <a:pt x="28248" y="73525"/>
                    <a:pt x="57617" y="59238"/>
                  </a:cubicBezTo>
                  <a:cubicBezTo>
                    <a:pt x="86986" y="44951"/>
                    <a:pt x="144930" y="33044"/>
                    <a:pt x="176680" y="25900"/>
                  </a:cubicBezTo>
                  <a:cubicBezTo>
                    <a:pt x="208430" y="18756"/>
                    <a:pt x="221394" y="18227"/>
                    <a:pt x="248117" y="16375"/>
                  </a:cubicBezTo>
                  <a:cubicBezTo>
                    <a:pt x="274840" y="14523"/>
                    <a:pt x="337017" y="14788"/>
                    <a:pt x="337017" y="14788"/>
                  </a:cubicBezTo>
                  <a:lnTo>
                    <a:pt x="429092" y="13200"/>
                  </a:lnTo>
                  <a:cubicBezTo>
                    <a:pt x="461107" y="12142"/>
                    <a:pt x="497620" y="5792"/>
                    <a:pt x="529105" y="8438"/>
                  </a:cubicBezTo>
                  <a:cubicBezTo>
                    <a:pt x="560590" y="11084"/>
                    <a:pt x="589695" y="23783"/>
                    <a:pt x="618005" y="29075"/>
                  </a:cubicBezTo>
                  <a:cubicBezTo>
                    <a:pt x="646315" y="34367"/>
                    <a:pt x="675155" y="32780"/>
                    <a:pt x="698967" y="40188"/>
                  </a:cubicBezTo>
                  <a:cubicBezTo>
                    <a:pt x="722780" y="47596"/>
                    <a:pt x="755324" y="71408"/>
                    <a:pt x="760880" y="73525"/>
                  </a:cubicBezTo>
                  <a:cubicBezTo>
                    <a:pt x="766436" y="75642"/>
                    <a:pt x="746328" y="59502"/>
                    <a:pt x="732305" y="52888"/>
                  </a:cubicBezTo>
                  <a:cubicBezTo>
                    <a:pt x="718282" y="46274"/>
                    <a:pt x="696586" y="38865"/>
                    <a:pt x="676742" y="33838"/>
                  </a:cubicBezTo>
                  <a:cubicBezTo>
                    <a:pt x="656898" y="28811"/>
                    <a:pt x="634144" y="27752"/>
                    <a:pt x="613242" y="22725"/>
                  </a:cubicBezTo>
                  <a:cubicBezTo>
                    <a:pt x="592340" y="17698"/>
                    <a:pt x="573820" y="5792"/>
                    <a:pt x="551330" y="3675"/>
                  </a:cubicBezTo>
                  <a:cubicBezTo>
                    <a:pt x="528841" y="1558"/>
                    <a:pt x="499736" y="8967"/>
                    <a:pt x="478305" y="10025"/>
                  </a:cubicBezTo>
                  <a:cubicBezTo>
                    <a:pt x="456874" y="11083"/>
                    <a:pt x="440733" y="11083"/>
                    <a:pt x="422742" y="10025"/>
                  </a:cubicBezTo>
                  <a:cubicBezTo>
                    <a:pt x="404751" y="8967"/>
                    <a:pt x="394432" y="4998"/>
                    <a:pt x="370355" y="3675"/>
                  </a:cubicBezTo>
                  <a:cubicBezTo>
                    <a:pt x="346278" y="2352"/>
                    <a:pt x="278280" y="2088"/>
                    <a:pt x="278280" y="2088"/>
                  </a:cubicBezTo>
                  <a:cubicBezTo>
                    <a:pt x="253674" y="1559"/>
                    <a:pt x="244942" y="-1087"/>
                    <a:pt x="222717" y="500"/>
                  </a:cubicBezTo>
                  <a:cubicBezTo>
                    <a:pt x="200492" y="2087"/>
                    <a:pt x="167684" y="6586"/>
                    <a:pt x="144930" y="11613"/>
                  </a:cubicBezTo>
                  <a:cubicBezTo>
                    <a:pt x="122176" y="16640"/>
                    <a:pt x="107094" y="18757"/>
                    <a:pt x="86192" y="30663"/>
                  </a:cubicBezTo>
                  <a:cubicBezTo>
                    <a:pt x="65290" y="42569"/>
                    <a:pt x="5229" y="106863"/>
                    <a:pt x="467" y="1116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E94003F1-1DEE-4D00-956D-222A3A475C2C}"/>
                </a:ext>
              </a:extLst>
            </p:cNvPr>
            <p:cNvSpPr/>
            <p:nvPr/>
          </p:nvSpPr>
          <p:spPr>
            <a:xfrm>
              <a:off x="6268070" y="3374419"/>
              <a:ext cx="1174968" cy="283579"/>
            </a:xfrm>
            <a:custGeom>
              <a:avLst/>
              <a:gdLst>
                <a:gd name="connsiteX0" fmla="*/ 86 w 1174968"/>
                <a:gd name="connsiteY0" fmla="*/ 103264 h 283579"/>
                <a:gd name="connsiteX1" fmla="*/ 48770 w 1174968"/>
                <a:gd name="connsiteY1" fmla="*/ 177348 h 283579"/>
                <a:gd name="connsiteX2" fmla="*/ 150370 w 1174968"/>
                <a:gd name="connsiteY2" fmla="*/ 221798 h 283579"/>
                <a:gd name="connsiteX3" fmla="*/ 290070 w 1174968"/>
                <a:gd name="connsiteY3" fmla="*/ 259898 h 283579"/>
                <a:gd name="connsiteX4" fmla="*/ 548303 w 1174968"/>
                <a:gd name="connsiteY4" fmla="*/ 281064 h 283579"/>
                <a:gd name="connsiteX5" fmla="*/ 781136 w 1174968"/>
                <a:gd name="connsiteY5" fmla="*/ 281064 h 283579"/>
                <a:gd name="connsiteX6" fmla="*/ 886970 w 1174968"/>
                <a:gd name="connsiteY6" fmla="*/ 262014 h 283579"/>
                <a:gd name="connsiteX7" fmla="*/ 990686 w 1174968"/>
                <a:gd name="connsiteY7" fmla="*/ 230264 h 283579"/>
                <a:gd name="connsiteX8" fmla="*/ 1066886 w 1174968"/>
                <a:gd name="connsiteY8" fmla="*/ 164648 h 283579"/>
                <a:gd name="connsiteX9" fmla="*/ 1138853 w 1174968"/>
                <a:gd name="connsiteY9" fmla="*/ 86331 h 283579"/>
                <a:gd name="connsiteX10" fmla="*/ 1174836 w 1174968"/>
                <a:gd name="connsiteY10" fmla="*/ 1664 h 283579"/>
                <a:gd name="connsiteX11" fmla="*/ 1149436 w 1174968"/>
                <a:gd name="connsiteY11" fmla="*/ 35531 h 283579"/>
                <a:gd name="connsiteX12" fmla="*/ 1109220 w 1174968"/>
                <a:gd name="connsiteY12" fmla="*/ 101148 h 283579"/>
                <a:gd name="connsiteX13" fmla="*/ 1058420 w 1174968"/>
                <a:gd name="connsiteY13" fmla="*/ 149831 h 283579"/>
                <a:gd name="connsiteX14" fmla="*/ 982220 w 1174968"/>
                <a:gd name="connsiteY14" fmla="*/ 215448 h 283579"/>
                <a:gd name="connsiteX15" fmla="*/ 889086 w 1174968"/>
                <a:gd name="connsiteY15" fmla="*/ 245081 h 283579"/>
                <a:gd name="connsiteX16" fmla="*/ 736686 w 1174968"/>
                <a:gd name="connsiteY16" fmla="*/ 264131 h 283579"/>
                <a:gd name="connsiteX17" fmla="*/ 537720 w 1174968"/>
                <a:gd name="connsiteY17" fmla="*/ 266248 h 283579"/>
                <a:gd name="connsiteX18" fmla="*/ 389553 w 1174968"/>
                <a:gd name="connsiteY18" fmla="*/ 253548 h 283579"/>
                <a:gd name="connsiteX19" fmla="*/ 273136 w 1174968"/>
                <a:gd name="connsiteY19" fmla="*/ 230264 h 283579"/>
                <a:gd name="connsiteX20" fmla="*/ 154603 w 1174968"/>
                <a:gd name="connsiteY20" fmla="*/ 204864 h 283579"/>
                <a:gd name="connsiteX21" fmla="*/ 59353 w 1174968"/>
                <a:gd name="connsiteY21" fmla="*/ 168881 h 283579"/>
                <a:gd name="connsiteX22" fmla="*/ 86 w 1174968"/>
                <a:gd name="connsiteY22" fmla="*/ 103264 h 28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4968" h="283579">
                  <a:moveTo>
                    <a:pt x="86" y="103264"/>
                  </a:moveTo>
                  <a:cubicBezTo>
                    <a:pt x="-1678" y="104675"/>
                    <a:pt x="23723" y="157592"/>
                    <a:pt x="48770" y="177348"/>
                  </a:cubicBezTo>
                  <a:cubicBezTo>
                    <a:pt x="73817" y="197104"/>
                    <a:pt x="110153" y="208040"/>
                    <a:pt x="150370" y="221798"/>
                  </a:cubicBezTo>
                  <a:cubicBezTo>
                    <a:pt x="190587" y="235556"/>
                    <a:pt x="223748" y="250020"/>
                    <a:pt x="290070" y="259898"/>
                  </a:cubicBezTo>
                  <a:cubicBezTo>
                    <a:pt x="356392" y="269776"/>
                    <a:pt x="466459" y="277536"/>
                    <a:pt x="548303" y="281064"/>
                  </a:cubicBezTo>
                  <a:cubicBezTo>
                    <a:pt x="630147" y="284592"/>
                    <a:pt x="724692" y="284239"/>
                    <a:pt x="781136" y="281064"/>
                  </a:cubicBezTo>
                  <a:cubicBezTo>
                    <a:pt x="837581" y="277889"/>
                    <a:pt x="852045" y="270481"/>
                    <a:pt x="886970" y="262014"/>
                  </a:cubicBezTo>
                  <a:cubicBezTo>
                    <a:pt x="921895" y="253547"/>
                    <a:pt x="960700" y="246492"/>
                    <a:pt x="990686" y="230264"/>
                  </a:cubicBezTo>
                  <a:cubicBezTo>
                    <a:pt x="1020672" y="214036"/>
                    <a:pt x="1042192" y="188637"/>
                    <a:pt x="1066886" y="164648"/>
                  </a:cubicBezTo>
                  <a:cubicBezTo>
                    <a:pt x="1091581" y="140659"/>
                    <a:pt x="1120861" y="113495"/>
                    <a:pt x="1138853" y="86331"/>
                  </a:cubicBezTo>
                  <a:cubicBezTo>
                    <a:pt x="1156845" y="59167"/>
                    <a:pt x="1173072" y="10131"/>
                    <a:pt x="1174836" y="1664"/>
                  </a:cubicBezTo>
                  <a:cubicBezTo>
                    <a:pt x="1176600" y="-6803"/>
                    <a:pt x="1160372" y="18950"/>
                    <a:pt x="1149436" y="35531"/>
                  </a:cubicBezTo>
                  <a:cubicBezTo>
                    <a:pt x="1138500" y="52112"/>
                    <a:pt x="1124389" y="82098"/>
                    <a:pt x="1109220" y="101148"/>
                  </a:cubicBezTo>
                  <a:cubicBezTo>
                    <a:pt x="1094051" y="120198"/>
                    <a:pt x="1079586" y="130781"/>
                    <a:pt x="1058420" y="149831"/>
                  </a:cubicBezTo>
                  <a:cubicBezTo>
                    <a:pt x="1037254" y="168881"/>
                    <a:pt x="1010442" y="199573"/>
                    <a:pt x="982220" y="215448"/>
                  </a:cubicBezTo>
                  <a:cubicBezTo>
                    <a:pt x="953998" y="231323"/>
                    <a:pt x="930008" y="236967"/>
                    <a:pt x="889086" y="245081"/>
                  </a:cubicBezTo>
                  <a:cubicBezTo>
                    <a:pt x="848164" y="253195"/>
                    <a:pt x="795247" y="260603"/>
                    <a:pt x="736686" y="264131"/>
                  </a:cubicBezTo>
                  <a:cubicBezTo>
                    <a:pt x="678125" y="267659"/>
                    <a:pt x="595575" y="268012"/>
                    <a:pt x="537720" y="266248"/>
                  </a:cubicBezTo>
                  <a:cubicBezTo>
                    <a:pt x="479865" y="264484"/>
                    <a:pt x="433650" y="259545"/>
                    <a:pt x="389553" y="253548"/>
                  </a:cubicBezTo>
                  <a:cubicBezTo>
                    <a:pt x="345456" y="247551"/>
                    <a:pt x="273136" y="230264"/>
                    <a:pt x="273136" y="230264"/>
                  </a:cubicBezTo>
                  <a:cubicBezTo>
                    <a:pt x="233978" y="222150"/>
                    <a:pt x="190233" y="215094"/>
                    <a:pt x="154603" y="204864"/>
                  </a:cubicBezTo>
                  <a:cubicBezTo>
                    <a:pt x="118973" y="194634"/>
                    <a:pt x="81225" y="182286"/>
                    <a:pt x="59353" y="168881"/>
                  </a:cubicBezTo>
                  <a:cubicBezTo>
                    <a:pt x="37481" y="155476"/>
                    <a:pt x="1850" y="101853"/>
                    <a:pt x="86" y="1032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B6F4DE46-F40E-421D-906F-E081F4AAAB6C}"/>
                </a:ext>
              </a:extLst>
            </p:cNvPr>
            <p:cNvSpPr/>
            <p:nvPr/>
          </p:nvSpPr>
          <p:spPr>
            <a:xfrm>
              <a:off x="7865711" y="1635120"/>
              <a:ext cx="95336" cy="178344"/>
            </a:xfrm>
            <a:custGeom>
              <a:avLst/>
              <a:gdLst>
                <a:gd name="connsiteX0" fmla="*/ 0 w 95336"/>
                <a:gd name="connsiteY0" fmla="*/ 5 h 178344"/>
                <a:gd name="connsiteX1" fmla="*/ 34925 w 95336"/>
                <a:gd name="connsiteY1" fmla="*/ 52393 h 178344"/>
                <a:gd name="connsiteX2" fmla="*/ 36512 w 95336"/>
                <a:gd name="connsiteY2" fmla="*/ 90493 h 178344"/>
                <a:gd name="connsiteX3" fmla="*/ 95250 w 95336"/>
                <a:gd name="connsiteY3" fmla="*/ 177805 h 178344"/>
                <a:gd name="connsiteX4" fmla="*/ 49212 w 95336"/>
                <a:gd name="connsiteY4" fmla="*/ 125418 h 178344"/>
                <a:gd name="connsiteX5" fmla="*/ 30162 w 95336"/>
                <a:gd name="connsiteY5" fmla="*/ 85730 h 178344"/>
                <a:gd name="connsiteX6" fmla="*/ 34925 w 95336"/>
                <a:gd name="connsiteY6" fmla="*/ 55568 h 178344"/>
                <a:gd name="connsiteX7" fmla="*/ 0 w 95336"/>
                <a:gd name="connsiteY7" fmla="*/ 5 h 17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336" h="178344">
                  <a:moveTo>
                    <a:pt x="0" y="5"/>
                  </a:moveTo>
                  <a:cubicBezTo>
                    <a:pt x="0" y="-524"/>
                    <a:pt x="28840" y="37312"/>
                    <a:pt x="34925" y="52393"/>
                  </a:cubicBezTo>
                  <a:cubicBezTo>
                    <a:pt x="41010" y="67474"/>
                    <a:pt x="26458" y="69591"/>
                    <a:pt x="36512" y="90493"/>
                  </a:cubicBezTo>
                  <a:cubicBezTo>
                    <a:pt x="46566" y="111395"/>
                    <a:pt x="93133" y="171984"/>
                    <a:pt x="95250" y="177805"/>
                  </a:cubicBezTo>
                  <a:cubicBezTo>
                    <a:pt x="97367" y="183626"/>
                    <a:pt x="60060" y="140764"/>
                    <a:pt x="49212" y="125418"/>
                  </a:cubicBezTo>
                  <a:cubicBezTo>
                    <a:pt x="38364" y="110072"/>
                    <a:pt x="32543" y="97372"/>
                    <a:pt x="30162" y="85730"/>
                  </a:cubicBezTo>
                  <a:cubicBezTo>
                    <a:pt x="27781" y="74088"/>
                    <a:pt x="35983" y="65357"/>
                    <a:pt x="34925" y="55568"/>
                  </a:cubicBezTo>
                  <a:cubicBezTo>
                    <a:pt x="33867" y="45779"/>
                    <a:pt x="0" y="534"/>
                    <a:pt x="0" y="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228EC711-B082-4F89-A82D-D7AB9E60FDAB}"/>
                </a:ext>
              </a:extLst>
            </p:cNvPr>
            <p:cNvSpPr/>
            <p:nvPr/>
          </p:nvSpPr>
          <p:spPr>
            <a:xfrm>
              <a:off x="7030562" y="1553406"/>
              <a:ext cx="310164" cy="59495"/>
            </a:xfrm>
            <a:custGeom>
              <a:avLst/>
              <a:gdLst>
                <a:gd name="connsiteX0" fmla="*/ 124 w 310164"/>
                <a:gd name="connsiteY0" fmla="*/ 32507 h 59495"/>
                <a:gd name="connsiteX1" fmla="*/ 93786 w 310164"/>
                <a:gd name="connsiteY1" fmla="*/ 56319 h 59495"/>
                <a:gd name="connsiteX2" fmla="*/ 136649 w 310164"/>
                <a:gd name="connsiteY2" fmla="*/ 53144 h 59495"/>
                <a:gd name="connsiteX3" fmla="*/ 308099 w 310164"/>
                <a:gd name="connsiteY3" fmla="*/ 757 h 59495"/>
                <a:gd name="connsiteX4" fmla="*/ 225549 w 310164"/>
                <a:gd name="connsiteY4" fmla="*/ 22982 h 59495"/>
                <a:gd name="connsiteX5" fmla="*/ 136649 w 310164"/>
                <a:gd name="connsiteY5" fmla="*/ 35682 h 59495"/>
                <a:gd name="connsiteX6" fmla="*/ 74736 w 310164"/>
                <a:gd name="connsiteY6" fmla="*/ 40444 h 59495"/>
                <a:gd name="connsiteX7" fmla="*/ 124 w 310164"/>
                <a:gd name="connsiteY7" fmla="*/ 32507 h 59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164" h="59495">
                  <a:moveTo>
                    <a:pt x="124" y="32507"/>
                  </a:moveTo>
                  <a:cubicBezTo>
                    <a:pt x="3299" y="35153"/>
                    <a:pt x="71032" y="52880"/>
                    <a:pt x="93786" y="56319"/>
                  </a:cubicBezTo>
                  <a:cubicBezTo>
                    <a:pt x="116540" y="59758"/>
                    <a:pt x="100930" y="62404"/>
                    <a:pt x="136649" y="53144"/>
                  </a:cubicBezTo>
                  <a:cubicBezTo>
                    <a:pt x="172368" y="43884"/>
                    <a:pt x="293282" y="5784"/>
                    <a:pt x="308099" y="757"/>
                  </a:cubicBezTo>
                  <a:cubicBezTo>
                    <a:pt x="322916" y="-4270"/>
                    <a:pt x="254124" y="17161"/>
                    <a:pt x="225549" y="22982"/>
                  </a:cubicBezTo>
                  <a:cubicBezTo>
                    <a:pt x="196974" y="28803"/>
                    <a:pt x="161785" y="32772"/>
                    <a:pt x="136649" y="35682"/>
                  </a:cubicBezTo>
                  <a:cubicBezTo>
                    <a:pt x="111514" y="38592"/>
                    <a:pt x="94051" y="41238"/>
                    <a:pt x="74736" y="40444"/>
                  </a:cubicBezTo>
                  <a:cubicBezTo>
                    <a:pt x="55421" y="39650"/>
                    <a:pt x="-3051" y="29861"/>
                    <a:pt x="124" y="325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3D22272D-EEAA-4647-BD05-38ABB71E20AF}"/>
                </a:ext>
              </a:extLst>
            </p:cNvPr>
            <p:cNvSpPr/>
            <p:nvPr/>
          </p:nvSpPr>
          <p:spPr>
            <a:xfrm>
              <a:off x="7203250" y="1723832"/>
              <a:ext cx="59943" cy="80156"/>
            </a:xfrm>
            <a:custGeom>
              <a:avLst/>
              <a:gdLst>
                <a:gd name="connsiteX0" fmla="*/ 473 w 59943"/>
                <a:gd name="connsiteY0" fmla="*/ 193 h 80156"/>
                <a:gd name="connsiteX1" fmla="*/ 59211 w 59943"/>
                <a:gd name="connsiteY1" fmla="*/ 77981 h 80156"/>
                <a:gd name="connsiteX2" fmla="*/ 32223 w 59943"/>
                <a:gd name="connsiteY2" fmla="*/ 55756 h 80156"/>
                <a:gd name="connsiteX3" fmla="*/ 473 w 59943"/>
                <a:gd name="connsiteY3" fmla="*/ 193 h 8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943" h="80156">
                  <a:moveTo>
                    <a:pt x="473" y="193"/>
                  </a:moveTo>
                  <a:cubicBezTo>
                    <a:pt x="4971" y="3897"/>
                    <a:pt x="53919" y="68721"/>
                    <a:pt x="59211" y="77981"/>
                  </a:cubicBezTo>
                  <a:cubicBezTo>
                    <a:pt x="64503" y="87241"/>
                    <a:pt x="39631" y="64487"/>
                    <a:pt x="32223" y="55756"/>
                  </a:cubicBezTo>
                  <a:cubicBezTo>
                    <a:pt x="24815" y="47025"/>
                    <a:pt x="-4025" y="-3511"/>
                    <a:pt x="473" y="1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D770E0A9-3757-4997-8F66-7D7F50BCC30A}"/>
                </a:ext>
              </a:extLst>
            </p:cNvPr>
            <p:cNvSpPr/>
            <p:nvPr/>
          </p:nvSpPr>
          <p:spPr>
            <a:xfrm>
              <a:off x="5695547" y="1723928"/>
              <a:ext cx="154262" cy="155673"/>
            </a:xfrm>
            <a:custGeom>
              <a:avLst/>
              <a:gdLst>
                <a:gd name="connsiteX0" fmla="*/ 154039 w 154262"/>
                <a:gd name="connsiteY0" fmla="*/ 97 h 155673"/>
                <a:gd name="connsiteX1" fmla="*/ 114351 w 154262"/>
                <a:gd name="connsiteY1" fmla="*/ 54072 h 155673"/>
                <a:gd name="connsiteX2" fmla="*/ 85776 w 154262"/>
                <a:gd name="connsiteY2" fmla="*/ 77885 h 155673"/>
                <a:gd name="connsiteX3" fmla="*/ 68314 w 154262"/>
                <a:gd name="connsiteY3" fmla="*/ 120747 h 155673"/>
                <a:gd name="connsiteX4" fmla="*/ 68314 w 154262"/>
                <a:gd name="connsiteY4" fmla="*/ 155672 h 155673"/>
                <a:gd name="connsiteX5" fmla="*/ 51 w 154262"/>
                <a:gd name="connsiteY5" fmla="*/ 122335 h 155673"/>
                <a:gd name="connsiteX6" fmla="*/ 57201 w 154262"/>
                <a:gd name="connsiteY6" fmla="*/ 130272 h 155673"/>
                <a:gd name="connsiteX7" fmla="*/ 61964 w 154262"/>
                <a:gd name="connsiteY7" fmla="*/ 104872 h 155673"/>
                <a:gd name="connsiteX8" fmla="*/ 81014 w 154262"/>
                <a:gd name="connsiteY8" fmla="*/ 68360 h 155673"/>
                <a:gd name="connsiteX9" fmla="*/ 95301 w 154262"/>
                <a:gd name="connsiteY9" fmla="*/ 41372 h 155673"/>
                <a:gd name="connsiteX10" fmla="*/ 154039 w 154262"/>
                <a:gd name="connsiteY10" fmla="*/ 97 h 15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4262" h="155673">
                  <a:moveTo>
                    <a:pt x="154039" y="97"/>
                  </a:moveTo>
                  <a:cubicBezTo>
                    <a:pt x="157214" y="2214"/>
                    <a:pt x="125728" y="41107"/>
                    <a:pt x="114351" y="54072"/>
                  </a:cubicBezTo>
                  <a:cubicBezTo>
                    <a:pt x="102974" y="67037"/>
                    <a:pt x="93449" y="66773"/>
                    <a:pt x="85776" y="77885"/>
                  </a:cubicBezTo>
                  <a:cubicBezTo>
                    <a:pt x="78103" y="88997"/>
                    <a:pt x="71224" y="107782"/>
                    <a:pt x="68314" y="120747"/>
                  </a:cubicBezTo>
                  <a:cubicBezTo>
                    <a:pt x="65404" y="133712"/>
                    <a:pt x="79691" y="155407"/>
                    <a:pt x="68314" y="155672"/>
                  </a:cubicBezTo>
                  <a:cubicBezTo>
                    <a:pt x="56937" y="155937"/>
                    <a:pt x="1903" y="126568"/>
                    <a:pt x="51" y="122335"/>
                  </a:cubicBezTo>
                  <a:cubicBezTo>
                    <a:pt x="-1801" y="118102"/>
                    <a:pt x="46882" y="133182"/>
                    <a:pt x="57201" y="130272"/>
                  </a:cubicBezTo>
                  <a:cubicBezTo>
                    <a:pt x="67520" y="127362"/>
                    <a:pt x="57995" y="115191"/>
                    <a:pt x="61964" y="104872"/>
                  </a:cubicBezTo>
                  <a:cubicBezTo>
                    <a:pt x="65933" y="94553"/>
                    <a:pt x="75458" y="78943"/>
                    <a:pt x="81014" y="68360"/>
                  </a:cubicBezTo>
                  <a:cubicBezTo>
                    <a:pt x="86570" y="57777"/>
                    <a:pt x="91332" y="51691"/>
                    <a:pt x="95301" y="41372"/>
                  </a:cubicBezTo>
                  <a:cubicBezTo>
                    <a:pt x="99270" y="31053"/>
                    <a:pt x="150864" y="-2020"/>
                    <a:pt x="154039" y="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BD7E2300-0E0E-468A-A7D5-09C3624D1FAC}"/>
                </a:ext>
              </a:extLst>
            </p:cNvPr>
            <p:cNvSpPr/>
            <p:nvPr/>
          </p:nvSpPr>
          <p:spPr>
            <a:xfrm>
              <a:off x="5741507" y="1991849"/>
              <a:ext cx="104979" cy="24282"/>
            </a:xfrm>
            <a:custGeom>
              <a:avLst/>
              <a:gdLst>
                <a:gd name="connsiteX0" fmla="*/ 104904 w 104979"/>
                <a:gd name="connsiteY0" fmla="*/ 6814 h 24282"/>
                <a:gd name="connsiteX1" fmla="*/ 39816 w 104979"/>
                <a:gd name="connsiteY1" fmla="*/ 21101 h 24282"/>
                <a:gd name="connsiteX2" fmla="*/ 129 w 104979"/>
                <a:gd name="connsiteY2" fmla="*/ 22689 h 24282"/>
                <a:gd name="connsiteX3" fmla="*/ 52516 w 104979"/>
                <a:gd name="connsiteY3" fmla="*/ 2051 h 24282"/>
                <a:gd name="connsiteX4" fmla="*/ 104904 w 104979"/>
                <a:gd name="connsiteY4" fmla="*/ 6814 h 2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979" h="24282">
                  <a:moveTo>
                    <a:pt x="104904" y="6814"/>
                  </a:moveTo>
                  <a:cubicBezTo>
                    <a:pt x="102787" y="9989"/>
                    <a:pt x="57279" y="18455"/>
                    <a:pt x="39816" y="21101"/>
                  </a:cubicBezTo>
                  <a:cubicBezTo>
                    <a:pt x="22353" y="23747"/>
                    <a:pt x="-1988" y="25864"/>
                    <a:pt x="129" y="22689"/>
                  </a:cubicBezTo>
                  <a:cubicBezTo>
                    <a:pt x="2246" y="19514"/>
                    <a:pt x="41139" y="7607"/>
                    <a:pt x="52516" y="2051"/>
                  </a:cubicBezTo>
                  <a:cubicBezTo>
                    <a:pt x="63893" y="-3505"/>
                    <a:pt x="107021" y="3639"/>
                    <a:pt x="104904" y="68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455FFBC0-7D09-47F4-B7B7-7552565B3987}"/>
                </a:ext>
              </a:extLst>
            </p:cNvPr>
            <p:cNvSpPr/>
            <p:nvPr/>
          </p:nvSpPr>
          <p:spPr>
            <a:xfrm>
              <a:off x="5985954" y="2016121"/>
              <a:ext cx="225804" cy="23124"/>
            </a:xfrm>
            <a:custGeom>
              <a:avLst/>
              <a:gdLst>
                <a:gd name="connsiteX0" fmla="*/ 225582 w 225804"/>
                <a:gd name="connsiteY0" fmla="*/ 4 h 23124"/>
                <a:gd name="connsiteX1" fmla="*/ 143032 w 225804"/>
                <a:gd name="connsiteY1" fmla="*/ 15879 h 23124"/>
                <a:gd name="connsiteX2" fmla="*/ 92232 w 225804"/>
                <a:gd name="connsiteY2" fmla="*/ 22229 h 23124"/>
                <a:gd name="connsiteX3" fmla="*/ 157 w 225804"/>
                <a:gd name="connsiteY3" fmla="*/ 22229 h 23124"/>
                <a:gd name="connsiteX4" fmla="*/ 116044 w 225804"/>
                <a:gd name="connsiteY4" fmla="*/ 14292 h 23124"/>
                <a:gd name="connsiteX5" fmla="*/ 225582 w 225804"/>
                <a:gd name="connsiteY5" fmla="*/ 4 h 2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804" h="23124">
                  <a:moveTo>
                    <a:pt x="225582" y="4"/>
                  </a:moveTo>
                  <a:cubicBezTo>
                    <a:pt x="230080" y="269"/>
                    <a:pt x="165257" y="12175"/>
                    <a:pt x="143032" y="15879"/>
                  </a:cubicBezTo>
                  <a:cubicBezTo>
                    <a:pt x="120807" y="19583"/>
                    <a:pt x="116044" y="21171"/>
                    <a:pt x="92232" y="22229"/>
                  </a:cubicBezTo>
                  <a:cubicBezTo>
                    <a:pt x="68420" y="23287"/>
                    <a:pt x="-3812" y="23552"/>
                    <a:pt x="157" y="22229"/>
                  </a:cubicBezTo>
                  <a:cubicBezTo>
                    <a:pt x="4126" y="20906"/>
                    <a:pt x="80061" y="17996"/>
                    <a:pt x="116044" y="14292"/>
                  </a:cubicBezTo>
                  <a:cubicBezTo>
                    <a:pt x="152027" y="10588"/>
                    <a:pt x="221084" y="-261"/>
                    <a:pt x="225582" y="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40181D62-0B9C-49D4-875F-8205E3D7F3C9}"/>
                </a:ext>
              </a:extLst>
            </p:cNvPr>
            <p:cNvSpPr/>
            <p:nvPr/>
          </p:nvSpPr>
          <p:spPr>
            <a:xfrm>
              <a:off x="5882854" y="2149165"/>
              <a:ext cx="331936" cy="105496"/>
            </a:xfrm>
            <a:custGeom>
              <a:avLst/>
              <a:gdLst>
                <a:gd name="connsiteX0" fmla="*/ 331857 w 331936"/>
                <a:gd name="connsiteY0" fmla="*/ 310 h 105496"/>
                <a:gd name="connsiteX1" fmla="*/ 169932 w 331936"/>
                <a:gd name="connsiteY1" fmla="*/ 43173 h 105496"/>
                <a:gd name="connsiteX2" fmla="*/ 103257 w 331936"/>
                <a:gd name="connsiteY2" fmla="*/ 70160 h 105496"/>
                <a:gd name="connsiteX3" fmla="*/ 69 w 331936"/>
                <a:gd name="connsiteY3" fmla="*/ 97148 h 105496"/>
                <a:gd name="connsiteX4" fmla="*/ 87382 w 331936"/>
                <a:gd name="connsiteY4" fmla="*/ 105085 h 105496"/>
                <a:gd name="connsiteX5" fmla="*/ 98494 w 331936"/>
                <a:gd name="connsiteY5" fmla="*/ 100323 h 105496"/>
                <a:gd name="connsiteX6" fmla="*/ 147707 w 331936"/>
                <a:gd name="connsiteY6" fmla="*/ 66985 h 105496"/>
                <a:gd name="connsiteX7" fmla="*/ 331857 w 331936"/>
                <a:gd name="connsiteY7" fmla="*/ 310 h 10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1936" h="105496">
                  <a:moveTo>
                    <a:pt x="331857" y="310"/>
                  </a:moveTo>
                  <a:cubicBezTo>
                    <a:pt x="335561" y="-3659"/>
                    <a:pt x="208032" y="31531"/>
                    <a:pt x="169932" y="43173"/>
                  </a:cubicBezTo>
                  <a:cubicBezTo>
                    <a:pt x="131832" y="54815"/>
                    <a:pt x="131567" y="61164"/>
                    <a:pt x="103257" y="70160"/>
                  </a:cubicBezTo>
                  <a:cubicBezTo>
                    <a:pt x="74947" y="79156"/>
                    <a:pt x="2715" y="91327"/>
                    <a:pt x="69" y="97148"/>
                  </a:cubicBezTo>
                  <a:cubicBezTo>
                    <a:pt x="-2577" y="102969"/>
                    <a:pt x="70978" y="104556"/>
                    <a:pt x="87382" y="105085"/>
                  </a:cubicBezTo>
                  <a:cubicBezTo>
                    <a:pt x="103786" y="105614"/>
                    <a:pt x="88440" y="106673"/>
                    <a:pt x="98494" y="100323"/>
                  </a:cubicBezTo>
                  <a:cubicBezTo>
                    <a:pt x="108548" y="93973"/>
                    <a:pt x="114369" y="81802"/>
                    <a:pt x="147707" y="66985"/>
                  </a:cubicBezTo>
                  <a:cubicBezTo>
                    <a:pt x="181044" y="52168"/>
                    <a:pt x="328153" y="4279"/>
                    <a:pt x="331857" y="3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C9379D4D-55DE-44E4-83AC-27AACA221AA6}"/>
                </a:ext>
              </a:extLst>
            </p:cNvPr>
            <p:cNvSpPr/>
            <p:nvPr/>
          </p:nvSpPr>
          <p:spPr>
            <a:xfrm>
              <a:off x="6753722" y="2634970"/>
              <a:ext cx="235690" cy="29267"/>
            </a:xfrm>
            <a:custGeom>
              <a:avLst/>
              <a:gdLst>
                <a:gd name="connsiteX0" fmla="*/ 739 w 235690"/>
                <a:gd name="connsiteY0" fmla="*/ 280 h 29267"/>
                <a:gd name="connsiteX1" fmla="*/ 62651 w 235690"/>
                <a:gd name="connsiteY1" fmla="*/ 27268 h 29267"/>
                <a:gd name="connsiteX2" fmla="*/ 115039 w 235690"/>
                <a:gd name="connsiteY2" fmla="*/ 27268 h 29267"/>
                <a:gd name="connsiteX3" fmla="*/ 189651 w 235690"/>
                <a:gd name="connsiteY3" fmla="*/ 27268 h 29267"/>
                <a:gd name="connsiteX4" fmla="*/ 235689 w 235690"/>
                <a:gd name="connsiteY4" fmla="*/ 27268 h 29267"/>
                <a:gd name="connsiteX5" fmla="*/ 188064 w 235690"/>
                <a:gd name="connsiteY5" fmla="*/ 14568 h 29267"/>
                <a:gd name="connsiteX6" fmla="*/ 154726 w 235690"/>
                <a:gd name="connsiteY6" fmla="*/ 14568 h 29267"/>
                <a:gd name="connsiteX7" fmla="*/ 107101 w 235690"/>
                <a:gd name="connsiteY7" fmla="*/ 12980 h 29267"/>
                <a:gd name="connsiteX8" fmla="*/ 739 w 235690"/>
                <a:gd name="connsiteY8" fmla="*/ 280 h 2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690" h="29267">
                  <a:moveTo>
                    <a:pt x="739" y="280"/>
                  </a:moveTo>
                  <a:cubicBezTo>
                    <a:pt x="-6669" y="2661"/>
                    <a:pt x="43601" y="22770"/>
                    <a:pt x="62651" y="27268"/>
                  </a:cubicBezTo>
                  <a:cubicBezTo>
                    <a:pt x="81701" y="31766"/>
                    <a:pt x="115039" y="27268"/>
                    <a:pt x="115039" y="27268"/>
                  </a:cubicBezTo>
                  <a:lnTo>
                    <a:pt x="189651" y="27268"/>
                  </a:lnTo>
                  <a:cubicBezTo>
                    <a:pt x="209759" y="27268"/>
                    <a:pt x="235953" y="29385"/>
                    <a:pt x="235689" y="27268"/>
                  </a:cubicBezTo>
                  <a:cubicBezTo>
                    <a:pt x="235425" y="25151"/>
                    <a:pt x="201558" y="16685"/>
                    <a:pt x="188064" y="14568"/>
                  </a:cubicBezTo>
                  <a:cubicBezTo>
                    <a:pt x="174570" y="12451"/>
                    <a:pt x="168220" y="14833"/>
                    <a:pt x="154726" y="14568"/>
                  </a:cubicBezTo>
                  <a:cubicBezTo>
                    <a:pt x="141232" y="14303"/>
                    <a:pt x="127738" y="14567"/>
                    <a:pt x="107101" y="12980"/>
                  </a:cubicBezTo>
                  <a:cubicBezTo>
                    <a:pt x="86464" y="11393"/>
                    <a:pt x="8147" y="-2101"/>
                    <a:pt x="739" y="2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F8734962-7B9C-400D-BB04-6153E891D71D}"/>
                </a:ext>
              </a:extLst>
            </p:cNvPr>
            <p:cNvSpPr/>
            <p:nvPr/>
          </p:nvSpPr>
          <p:spPr>
            <a:xfrm>
              <a:off x="7579783" y="2882758"/>
              <a:ext cx="116182" cy="179674"/>
            </a:xfrm>
            <a:custGeom>
              <a:avLst/>
              <a:gdLst>
                <a:gd name="connsiteX0" fmla="*/ 178 w 116182"/>
                <a:gd name="connsiteY0" fmla="*/ 142 h 179674"/>
                <a:gd name="connsiteX1" fmla="*/ 68440 w 116182"/>
                <a:gd name="connsiteY1" fmla="*/ 74755 h 179674"/>
                <a:gd name="connsiteX2" fmla="*/ 101778 w 116182"/>
                <a:gd name="connsiteY2" fmla="*/ 130317 h 179674"/>
                <a:gd name="connsiteX3" fmla="*/ 112890 w 116182"/>
                <a:gd name="connsiteY3" fmla="*/ 179530 h 179674"/>
                <a:gd name="connsiteX4" fmla="*/ 114478 w 116182"/>
                <a:gd name="connsiteY4" fmla="*/ 114442 h 179674"/>
                <a:gd name="connsiteX5" fmla="*/ 90665 w 116182"/>
                <a:gd name="connsiteY5" fmla="*/ 57292 h 179674"/>
                <a:gd name="connsiteX6" fmla="*/ 178 w 116182"/>
                <a:gd name="connsiteY6" fmla="*/ 142 h 17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182" h="179674">
                  <a:moveTo>
                    <a:pt x="178" y="142"/>
                  </a:moveTo>
                  <a:cubicBezTo>
                    <a:pt x="-3526" y="3053"/>
                    <a:pt x="51507" y="53059"/>
                    <a:pt x="68440" y="74755"/>
                  </a:cubicBezTo>
                  <a:cubicBezTo>
                    <a:pt x="85373" y="96451"/>
                    <a:pt x="94370" y="112855"/>
                    <a:pt x="101778" y="130317"/>
                  </a:cubicBezTo>
                  <a:cubicBezTo>
                    <a:pt x="109186" y="147779"/>
                    <a:pt x="110773" y="182176"/>
                    <a:pt x="112890" y="179530"/>
                  </a:cubicBezTo>
                  <a:cubicBezTo>
                    <a:pt x="115007" y="176884"/>
                    <a:pt x="118182" y="134815"/>
                    <a:pt x="114478" y="114442"/>
                  </a:cubicBezTo>
                  <a:cubicBezTo>
                    <a:pt x="110774" y="94069"/>
                    <a:pt x="106011" y="75019"/>
                    <a:pt x="90665" y="57292"/>
                  </a:cubicBezTo>
                  <a:cubicBezTo>
                    <a:pt x="75319" y="39565"/>
                    <a:pt x="3882" y="-2769"/>
                    <a:pt x="178" y="1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288FF9BA-4F62-4F53-BAEC-0B21200B7CE2}"/>
                </a:ext>
              </a:extLst>
            </p:cNvPr>
            <p:cNvSpPr/>
            <p:nvPr/>
          </p:nvSpPr>
          <p:spPr>
            <a:xfrm>
              <a:off x="6004079" y="3014616"/>
              <a:ext cx="71022" cy="152099"/>
            </a:xfrm>
            <a:custGeom>
              <a:avLst/>
              <a:gdLst>
                <a:gd name="connsiteX0" fmla="*/ 70932 w 71022"/>
                <a:gd name="connsiteY0" fmla="*/ 47 h 152099"/>
                <a:gd name="connsiteX1" fmla="*/ 18544 w 71022"/>
                <a:gd name="connsiteY1" fmla="*/ 61959 h 152099"/>
                <a:gd name="connsiteX2" fmla="*/ 13782 w 71022"/>
                <a:gd name="connsiteY2" fmla="*/ 150859 h 152099"/>
                <a:gd name="connsiteX3" fmla="*/ 4257 w 71022"/>
                <a:gd name="connsiteY3" fmla="*/ 111172 h 152099"/>
                <a:gd name="connsiteX4" fmla="*/ 4257 w 71022"/>
                <a:gd name="connsiteY4" fmla="*/ 71484 h 152099"/>
                <a:gd name="connsiteX5" fmla="*/ 70932 w 71022"/>
                <a:gd name="connsiteY5" fmla="*/ 47 h 15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022" h="152099">
                  <a:moveTo>
                    <a:pt x="70932" y="47"/>
                  </a:moveTo>
                  <a:cubicBezTo>
                    <a:pt x="73313" y="-1541"/>
                    <a:pt x="28069" y="36824"/>
                    <a:pt x="18544" y="61959"/>
                  </a:cubicBezTo>
                  <a:cubicBezTo>
                    <a:pt x="9019" y="87094"/>
                    <a:pt x="16163" y="142657"/>
                    <a:pt x="13782" y="150859"/>
                  </a:cubicBezTo>
                  <a:cubicBezTo>
                    <a:pt x="11401" y="159061"/>
                    <a:pt x="5844" y="124401"/>
                    <a:pt x="4257" y="111172"/>
                  </a:cubicBezTo>
                  <a:cubicBezTo>
                    <a:pt x="2670" y="97943"/>
                    <a:pt x="-4474" y="88417"/>
                    <a:pt x="4257" y="71484"/>
                  </a:cubicBezTo>
                  <a:cubicBezTo>
                    <a:pt x="12988" y="54551"/>
                    <a:pt x="68551" y="1635"/>
                    <a:pt x="70932" y="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A65BAB3C-02DB-4399-96CD-E5F3F624DE0E}"/>
                </a:ext>
              </a:extLst>
            </p:cNvPr>
            <p:cNvSpPr/>
            <p:nvPr/>
          </p:nvSpPr>
          <p:spPr>
            <a:xfrm>
              <a:off x="5564851" y="2673096"/>
              <a:ext cx="70422" cy="337434"/>
            </a:xfrm>
            <a:custGeom>
              <a:avLst/>
              <a:gdLst>
                <a:gd name="connsiteX0" fmla="*/ 70422 w 70422"/>
                <a:gd name="connsiteY0" fmla="*/ 254 h 337434"/>
                <a:gd name="connsiteX1" fmla="*/ 62485 w 70422"/>
                <a:gd name="connsiteY1" fmla="*/ 144717 h 337434"/>
                <a:gd name="connsiteX2" fmla="*/ 46610 w 70422"/>
                <a:gd name="connsiteY2" fmla="*/ 179642 h 337434"/>
                <a:gd name="connsiteX3" fmla="*/ 24385 w 70422"/>
                <a:gd name="connsiteY3" fmla="*/ 244729 h 337434"/>
                <a:gd name="connsiteX4" fmla="*/ 572 w 70422"/>
                <a:gd name="connsiteY4" fmla="*/ 336804 h 337434"/>
                <a:gd name="connsiteX5" fmla="*/ 49785 w 70422"/>
                <a:gd name="connsiteY5" fmla="*/ 195517 h 337434"/>
                <a:gd name="connsiteX6" fmla="*/ 62485 w 70422"/>
                <a:gd name="connsiteY6" fmla="*/ 111379 h 337434"/>
                <a:gd name="connsiteX7" fmla="*/ 70422 w 70422"/>
                <a:gd name="connsiteY7" fmla="*/ 254 h 33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22" h="337434">
                  <a:moveTo>
                    <a:pt x="70422" y="254"/>
                  </a:moveTo>
                  <a:cubicBezTo>
                    <a:pt x="70422" y="5810"/>
                    <a:pt x="66454" y="114819"/>
                    <a:pt x="62485" y="144717"/>
                  </a:cubicBezTo>
                  <a:cubicBezTo>
                    <a:pt x="58516" y="174615"/>
                    <a:pt x="52960" y="162973"/>
                    <a:pt x="46610" y="179642"/>
                  </a:cubicBezTo>
                  <a:cubicBezTo>
                    <a:pt x="40260" y="196311"/>
                    <a:pt x="32058" y="218535"/>
                    <a:pt x="24385" y="244729"/>
                  </a:cubicBezTo>
                  <a:cubicBezTo>
                    <a:pt x="16712" y="270923"/>
                    <a:pt x="-3661" y="345006"/>
                    <a:pt x="572" y="336804"/>
                  </a:cubicBezTo>
                  <a:cubicBezTo>
                    <a:pt x="4805" y="328602"/>
                    <a:pt x="39466" y="233088"/>
                    <a:pt x="49785" y="195517"/>
                  </a:cubicBezTo>
                  <a:cubicBezTo>
                    <a:pt x="60104" y="157946"/>
                    <a:pt x="59575" y="141277"/>
                    <a:pt x="62485" y="111379"/>
                  </a:cubicBezTo>
                  <a:cubicBezTo>
                    <a:pt x="65395" y="81481"/>
                    <a:pt x="70422" y="-5302"/>
                    <a:pt x="70422" y="2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E48B374C-9537-4D2A-9058-6246B040C724}"/>
                </a:ext>
              </a:extLst>
            </p:cNvPr>
            <p:cNvSpPr/>
            <p:nvPr/>
          </p:nvSpPr>
          <p:spPr>
            <a:xfrm>
              <a:off x="6194849" y="953598"/>
              <a:ext cx="260204" cy="72997"/>
            </a:xfrm>
            <a:custGeom>
              <a:avLst/>
              <a:gdLst>
                <a:gd name="connsiteX0" fmla="*/ 1341 w 260204"/>
                <a:gd name="connsiteY0" fmla="*/ 72985 h 72997"/>
                <a:gd name="connsiteX1" fmla="*/ 124107 w 260204"/>
                <a:gd name="connsiteY1" fmla="*/ 34885 h 72997"/>
                <a:gd name="connsiteX2" fmla="*/ 238407 w 260204"/>
                <a:gd name="connsiteY2" fmla="*/ 17952 h 72997"/>
                <a:gd name="connsiteX3" fmla="*/ 255341 w 260204"/>
                <a:gd name="connsiteY3" fmla="*/ 3135 h 72997"/>
                <a:gd name="connsiteX4" fmla="*/ 179141 w 260204"/>
                <a:gd name="connsiteY4" fmla="*/ 1019 h 72997"/>
                <a:gd name="connsiteX5" fmla="*/ 111407 w 260204"/>
                <a:gd name="connsiteY5" fmla="*/ 15835 h 72997"/>
                <a:gd name="connsiteX6" fmla="*/ 60607 w 260204"/>
                <a:gd name="connsiteY6" fmla="*/ 30652 h 72997"/>
                <a:gd name="connsiteX7" fmla="*/ 1341 w 260204"/>
                <a:gd name="connsiteY7" fmla="*/ 72985 h 7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204" h="72997">
                  <a:moveTo>
                    <a:pt x="1341" y="72985"/>
                  </a:moveTo>
                  <a:cubicBezTo>
                    <a:pt x="11924" y="73690"/>
                    <a:pt x="84596" y="44057"/>
                    <a:pt x="124107" y="34885"/>
                  </a:cubicBezTo>
                  <a:cubicBezTo>
                    <a:pt x="163618" y="25713"/>
                    <a:pt x="216535" y="23244"/>
                    <a:pt x="238407" y="17952"/>
                  </a:cubicBezTo>
                  <a:cubicBezTo>
                    <a:pt x="260279" y="12660"/>
                    <a:pt x="265219" y="5957"/>
                    <a:pt x="255341" y="3135"/>
                  </a:cubicBezTo>
                  <a:cubicBezTo>
                    <a:pt x="245463" y="313"/>
                    <a:pt x="203130" y="-1098"/>
                    <a:pt x="179141" y="1019"/>
                  </a:cubicBezTo>
                  <a:cubicBezTo>
                    <a:pt x="155152" y="3136"/>
                    <a:pt x="131163" y="10896"/>
                    <a:pt x="111407" y="15835"/>
                  </a:cubicBezTo>
                  <a:cubicBezTo>
                    <a:pt x="91651" y="20774"/>
                    <a:pt x="75424" y="24302"/>
                    <a:pt x="60607" y="30652"/>
                  </a:cubicBezTo>
                  <a:cubicBezTo>
                    <a:pt x="45790" y="37002"/>
                    <a:pt x="-9242" y="72280"/>
                    <a:pt x="1341" y="729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84817DBE-D208-4B39-B381-8C170C07F74A}"/>
                </a:ext>
              </a:extLst>
            </p:cNvPr>
            <p:cNvSpPr/>
            <p:nvPr/>
          </p:nvSpPr>
          <p:spPr>
            <a:xfrm>
              <a:off x="6845817" y="913716"/>
              <a:ext cx="309324" cy="38797"/>
            </a:xfrm>
            <a:custGeom>
              <a:avLst/>
              <a:gdLst>
                <a:gd name="connsiteX0" fmla="*/ 189 w 309324"/>
                <a:gd name="connsiteY0" fmla="*/ 38784 h 38797"/>
                <a:gd name="connsiteX1" fmla="*/ 161056 w 309324"/>
                <a:gd name="connsiteY1" fmla="*/ 7034 h 38797"/>
                <a:gd name="connsiteX2" fmla="*/ 264773 w 309324"/>
                <a:gd name="connsiteY2" fmla="*/ 11267 h 38797"/>
                <a:gd name="connsiteX3" fmla="*/ 309223 w 309324"/>
                <a:gd name="connsiteY3" fmla="*/ 21851 h 38797"/>
                <a:gd name="connsiteX4" fmla="*/ 254189 w 309324"/>
                <a:gd name="connsiteY4" fmla="*/ 7034 h 38797"/>
                <a:gd name="connsiteX5" fmla="*/ 188573 w 309324"/>
                <a:gd name="connsiteY5" fmla="*/ 684 h 38797"/>
                <a:gd name="connsiteX6" fmla="*/ 129306 w 309324"/>
                <a:gd name="connsiteY6" fmla="*/ 2801 h 38797"/>
                <a:gd name="connsiteX7" fmla="*/ 189 w 309324"/>
                <a:gd name="connsiteY7" fmla="*/ 38784 h 38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9324" h="38797">
                  <a:moveTo>
                    <a:pt x="189" y="38784"/>
                  </a:moveTo>
                  <a:cubicBezTo>
                    <a:pt x="5481" y="39489"/>
                    <a:pt x="116959" y="11620"/>
                    <a:pt x="161056" y="7034"/>
                  </a:cubicBezTo>
                  <a:cubicBezTo>
                    <a:pt x="205153" y="2448"/>
                    <a:pt x="240079" y="8798"/>
                    <a:pt x="264773" y="11267"/>
                  </a:cubicBezTo>
                  <a:cubicBezTo>
                    <a:pt x="289467" y="13736"/>
                    <a:pt x="310987" y="22557"/>
                    <a:pt x="309223" y="21851"/>
                  </a:cubicBezTo>
                  <a:cubicBezTo>
                    <a:pt x="307459" y="21145"/>
                    <a:pt x="274297" y="10562"/>
                    <a:pt x="254189" y="7034"/>
                  </a:cubicBezTo>
                  <a:cubicBezTo>
                    <a:pt x="234081" y="3506"/>
                    <a:pt x="209387" y="1389"/>
                    <a:pt x="188573" y="684"/>
                  </a:cubicBezTo>
                  <a:cubicBezTo>
                    <a:pt x="167759" y="-21"/>
                    <a:pt x="156470" y="-1079"/>
                    <a:pt x="129306" y="2801"/>
                  </a:cubicBezTo>
                  <a:cubicBezTo>
                    <a:pt x="102142" y="6681"/>
                    <a:pt x="-5103" y="38079"/>
                    <a:pt x="189" y="387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4284B3AA-109B-45D0-82F8-B74C71B507E8}"/>
                </a:ext>
              </a:extLst>
            </p:cNvPr>
            <p:cNvSpPr/>
            <p:nvPr/>
          </p:nvSpPr>
          <p:spPr>
            <a:xfrm>
              <a:off x="7752972" y="3298569"/>
              <a:ext cx="431580" cy="681638"/>
            </a:xfrm>
            <a:custGeom>
              <a:avLst/>
              <a:gdLst>
                <a:gd name="connsiteX0" fmla="*/ 430239 w 431580"/>
                <a:gd name="connsiteY0" fmla="*/ 256 h 681638"/>
                <a:gd name="connsiteX1" fmla="*/ 419126 w 431580"/>
                <a:gd name="connsiteY1" fmla="*/ 95506 h 681638"/>
                <a:gd name="connsiteX2" fmla="*/ 376264 w 431580"/>
                <a:gd name="connsiteY2" fmla="*/ 181231 h 681638"/>
                <a:gd name="connsiteX3" fmla="*/ 268314 w 431580"/>
                <a:gd name="connsiteY3" fmla="*/ 338394 h 681638"/>
                <a:gd name="connsiteX4" fmla="*/ 225451 w 431580"/>
                <a:gd name="connsiteY4" fmla="*/ 403481 h 681638"/>
                <a:gd name="connsiteX5" fmla="*/ 176239 w 431580"/>
                <a:gd name="connsiteY5" fmla="*/ 468569 h 681638"/>
                <a:gd name="connsiteX6" fmla="*/ 147664 w 431580"/>
                <a:gd name="connsiteY6" fmla="*/ 517781 h 681638"/>
                <a:gd name="connsiteX7" fmla="*/ 100039 w 431580"/>
                <a:gd name="connsiteY7" fmla="*/ 584456 h 681638"/>
                <a:gd name="connsiteX8" fmla="*/ 63526 w 431580"/>
                <a:gd name="connsiteY8" fmla="*/ 628906 h 681638"/>
                <a:gd name="connsiteX9" fmla="*/ 26 w 431580"/>
                <a:gd name="connsiteY9" fmla="*/ 681294 h 681638"/>
                <a:gd name="connsiteX10" fmla="*/ 71464 w 431580"/>
                <a:gd name="connsiteY10" fmla="*/ 601919 h 681638"/>
                <a:gd name="connsiteX11" fmla="*/ 173064 w 431580"/>
                <a:gd name="connsiteY11" fmla="*/ 441581 h 681638"/>
                <a:gd name="connsiteX12" fmla="*/ 246089 w 431580"/>
                <a:gd name="connsiteY12" fmla="*/ 319344 h 681638"/>
                <a:gd name="connsiteX13" fmla="*/ 352451 w 431580"/>
                <a:gd name="connsiteY13" fmla="*/ 185994 h 681638"/>
                <a:gd name="connsiteX14" fmla="*/ 393726 w 431580"/>
                <a:gd name="connsiteY14" fmla="*/ 125669 h 681638"/>
                <a:gd name="connsiteX15" fmla="*/ 430239 w 431580"/>
                <a:gd name="connsiteY15" fmla="*/ 256 h 68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1580" h="681638">
                  <a:moveTo>
                    <a:pt x="430239" y="256"/>
                  </a:moveTo>
                  <a:cubicBezTo>
                    <a:pt x="434472" y="-4771"/>
                    <a:pt x="428122" y="65344"/>
                    <a:pt x="419126" y="95506"/>
                  </a:cubicBezTo>
                  <a:cubicBezTo>
                    <a:pt x="410130" y="125669"/>
                    <a:pt x="401399" y="140750"/>
                    <a:pt x="376264" y="181231"/>
                  </a:cubicBezTo>
                  <a:cubicBezTo>
                    <a:pt x="351129" y="221712"/>
                    <a:pt x="293449" y="301352"/>
                    <a:pt x="268314" y="338394"/>
                  </a:cubicBezTo>
                  <a:cubicBezTo>
                    <a:pt x="243179" y="375436"/>
                    <a:pt x="240797" y="381785"/>
                    <a:pt x="225451" y="403481"/>
                  </a:cubicBezTo>
                  <a:cubicBezTo>
                    <a:pt x="210105" y="425177"/>
                    <a:pt x="189203" y="449519"/>
                    <a:pt x="176239" y="468569"/>
                  </a:cubicBezTo>
                  <a:cubicBezTo>
                    <a:pt x="163275" y="487619"/>
                    <a:pt x="160364" y="498467"/>
                    <a:pt x="147664" y="517781"/>
                  </a:cubicBezTo>
                  <a:cubicBezTo>
                    <a:pt x="134964" y="537095"/>
                    <a:pt x="114062" y="565935"/>
                    <a:pt x="100039" y="584456"/>
                  </a:cubicBezTo>
                  <a:cubicBezTo>
                    <a:pt x="86016" y="602977"/>
                    <a:pt x="80195" y="612766"/>
                    <a:pt x="63526" y="628906"/>
                  </a:cubicBezTo>
                  <a:cubicBezTo>
                    <a:pt x="46857" y="645046"/>
                    <a:pt x="-1297" y="685792"/>
                    <a:pt x="26" y="681294"/>
                  </a:cubicBezTo>
                  <a:cubicBezTo>
                    <a:pt x="1349" y="676796"/>
                    <a:pt x="42624" y="641871"/>
                    <a:pt x="71464" y="601919"/>
                  </a:cubicBezTo>
                  <a:cubicBezTo>
                    <a:pt x="100304" y="561967"/>
                    <a:pt x="143960" y="488677"/>
                    <a:pt x="173064" y="441581"/>
                  </a:cubicBezTo>
                  <a:cubicBezTo>
                    <a:pt x="202168" y="394485"/>
                    <a:pt x="216191" y="361942"/>
                    <a:pt x="246089" y="319344"/>
                  </a:cubicBezTo>
                  <a:cubicBezTo>
                    <a:pt x="275987" y="276746"/>
                    <a:pt x="327845" y="218273"/>
                    <a:pt x="352451" y="185994"/>
                  </a:cubicBezTo>
                  <a:cubicBezTo>
                    <a:pt x="377057" y="153715"/>
                    <a:pt x="381290" y="152127"/>
                    <a:pt x="393726" y="125669"/>
                  </a:cubicBezTo>
                  <a:cubicBezTo>
                    <a:pt x="406161" y="99211"/>
                    <a:pt x="426006" y="5283"/>
                    <a:pt x="430239" y="2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A7580CD1-4A34-4B8C-861B-DEADCB8A980F}"/>
                </a:ext>
              </a:extLst>
            </p:cNvPr>
            <p:cNvSpPr/>
            <p:nvPr/>
          </p:nvSpPr>
          <p:spPr>
            <a:xfrm>
              <a:off x="5880515" y="3553858"/>
              <a:ext cx="139991" cy="238254"/>
            </a:xfrm>
            <a:custGeom>
              <a:avLst/>
              <a:gdLst>
                <a:gd name="connsiteX0" fmla="*/ 291 w 139991"/>
                <a:gd name="connsiteY0" fmla="*/ 25 h 238254"/>
                <a:gd name="connsiteX1" fmla="*/ 74375 w 139991"/>
                <a:gd name="connsiteY1" fmla="*/ 127025 h 238254"/>
                <a:gd name="connsiteX2" fmla="*/ 139991 w 139991"/>
                <a:gd name="connsiteY2" fmla="*/ 237092 h 238254"/>
                <a:gd name="connsiteX3" fmla="*/ 74375 w 139991"/>
                <a:gd name="connsiteY3" fmla="*/ 182059 h 238254"/>
                <a:gd name="connsiteX4" fmla="*/ 48975 w 139991"/>
                <a:gd name="connsiteY4" fmla="*/ 137609 h 238254"/>
                <a:gd name="connsiteX5" fmla="*/ 291 w 139991"/>
                <a:gd name="connsiteY5" fmla="*/ 25 h 238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991" h="238254">
                  <a:moveTo>
                    <a:pt x="291" y="25"/>
                  </a:moveTo>
                  <a:cubicBezTo>
                    <a:pt x="4524" y="-1739"/>
                    <a:pt x="51092" y="87514"/>
                    <a:pt x="74375" y="127025"/>
                  </a:cubicBezTo>
                  <a:cubicBezTo>
                    <a:pt x="97658" y="166536"/>
                    <a:pt x="139991" y="227920"/>
                    <a:pt x="139991" y="237092"/>
                  </a:cubicBezTo>
                  <a:cubicBezTo>
                    <a:pt x="139991" y="246264"/>
                    <a:pt x="89544" y="198639"/>
                    <a:pt x="74375" y="182059"/>
                  </a:cubicBezTo>
                  <a:cubicBezTo>
                    <a:pt x="59206" y="165479"/>
                    <a:pt x="58853" y="163715"/>
                    <a:pt x="48975" y="137609"/>
                  </a:cubicBezTo>
                  <a:cubicBezTo>
                    <a:pt x="39097" y="111503"/>
                    <a:pt x="-3942" y="1789"/>
                    <a:pt x="291" y="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4B02153B-8AF3-4EC5-9F6B-A9A0A1293D81}"/>
                </a:ext>
              </a:extLst>
            </p:cNvPr>
            <p:cNvSpPr/>
            <p:nvPr/>
          </p:nvSpPr>
          <p:spPr>
            <a:xfrm>
              <a:off x="5791781" y="3629842"/>
              <a:ext cx="100544" cy="261543"/>
            </a:xfrm>
            <a:custGeom>
              <a:avLst/>
              <a:gdLst>
                <a:gd name="connsiteX0" fmla="*/ 125 w 100544"/>
                <a:gd name="connsiteY0" fmla="*/ 241 h 261543"/>
                <a:gd name="connsiteX1" fmla="*/ 72092 w 100544"/>
                <a:gd name="connsiteY1" fmla="*/ 135708 h 261543"/>
                <a:gd name="connsiteX2" fmla="*/ 97492 w 100544"/>
                <a:gd name="connsiteY2" fmla="*/ 260591 h 261543"/>
                <a:gd name="connsiteX3" fmla="*/ 95375 w 100544"/>
                <a:gd name="connsiteY3" fmla="*/ 188625 h 261543"/>
                <a:gd name="connsiteX4" fmla="*/ 55159 w 100544"/>
                <a:gd name="connsiteY4" fmla="*/ 103958 h 261543"/>
                <a:gd name="connsiteX5" fmla="*/ 125 w 100544"/>
                <a:gd name="connsiteY5" fmla="*/ 241 h 26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544" h="261543">
                  <a:moveTo>
                    <a:pt x="125" y="241"/>
                  </a:moveTo>
                  <a:cubicBezTo>
                    <a:pt x="2947" y="5533"/>
                    <a:pt x="55864" y="92316"/>
                    <a:pt x="72092" y="135708"/>
                  </a:cubicBezTo>
                  <a:cubicBezTo>
                    <a:pt x="88320" y="179100"/>
                    <a:pt x="93612" y="251772"/>
                    <a:pt x="97492" y="260591"/>
                  </a:cubicBezTo>
                  <a:cubicBezTo>
                    <a:pt x="101373" y="269411"/>
                    <a:pt x="102430" y="214730"/>
                    <a:pt x="95375" y="188625"/>
                  </a:cubicBezTo>
                  <a:cubicBezTo>
                    <a:pt x="88320" y="162520"/>
                    <a:pt x="67506" y="129711"/>
                    <a:pt x="55159" y="103958"/>
                  </a:cubicBezTo>
                  <a:cubicBezTo>
                    <a:pt x="42812" y="78205"/>
                    <a:pt x="-2697" y="-5051"/>
                    <a:pt x="125" y="2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: 図形 1023">
              <a:extLst>
                <a:ext uri="{FF2B5EF4-FFF2-40B4-BE49-F238E27FC236}">
                  <a16:creationId xmlns:a16="http://schemas.microsoft.com/office/drawing/2014/main" id="{B38A160B-742E-414A-B0AE-A9E60A352D88}"/>
                </a:ext>
              </a:extLst>
            </p:cNvPr>
            <p:cNvSpPr/>
            <p:nvPr/>
          </p:nvSpPr>
          <p:spPr>
            <a:xfrm>
              <a:off x="5904080" y="3750708"/>
              <a:ext cx="98001" cy="198992"/>
            </a:xfrm>
            <a:custGeom>
              <a:avLst/>
              <a:gdLst>
                <a:gd name="connsiteX0" fmla="*/ 10 w 98001"/>
                <a:gd name="connsiteY0" fmla="*/ 2142 h 198992"/>
                <a:gd name="connsiteX1" fmla="*/ 21176 w 98001"/>
                <a:gd name="connsiteY1" fmla="*/ 48709 h 198992"/>
                <a:gd name="connsiteX2" fmla="*/ 76210 w 98001"/>
                <a:gd name="connsiteY2" fmla="*/ 160892 h 198992"/>
                <a:gd name="connsiteX3" fmla="*/ 97376 w 98001"/>
                <a:gd name="connsiteY3" fmla="*/ 198992 h 198992"/>
                <a:gd name="connsiteX4" fmla="*/ 55043 w 98001"/>
                <a:gd name="connsiteY4" fmla="*/ 160892 h 198992"/>
                <a:gd name="connsiteX5" fmla="*/ 23293 w 98001"/>
                <a:gd name="connsiteY5" fmla="*/ 112209 h 198992"/>
                <a:gd name="connsiteX6" fmla="*/ 10 w 98001"/>
                <a:gd name="connsiteY6" fmla="*/ 2142 h 19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001" h="198992">
                  <a:moveTo>
                    <a:pt x="10" y="2142"/>
                  </a:moveTo>
                  <a:cubicBezTo>
                    <a:pt x="-343" y="-8441"/>
                    <a:pt x="8476" y="22251"/>
                    <a:pt x="21176" y="48709"/>
                  </a:cubicBezTo>
                  <a:cubicBezTo>
                    <a:pt x="33876" y="75167"/>
                    <a:pt x="63510" y="135845"/>
                    <a:pt x="76210" y="160892"/>
                  </a:cubicBezTo>
                  <a:cubicBezTo>
                    <a:pt x="88910" y="185939"/>
                    <a:pt x="100904" y="198992"/>
                    <a:pt x="97376" y="198992"/>
                  </a:cubicBezTo>
                  <a:cubicBezTo>
                    <a:pt x="93848" y="198992"/>
                    <a:pt x="67390" y="175356"/>
                    <a:pt x="55043" y="160892"/>
                  </a:cubicBezTo>
                  <a:cubicBezTo>
                    <a:pt x="42696" y="146428"/>
                    <a:pt x="31407" y="134787"/>
                    <a:pt x="23293" y="112209"/>
                  </a:cubicBezTo>
                  <a:cubicBezTo>
                    <a:pt x="15179" y="89631"/>
                    <a:pt x="363" y="12725"/>
                    <a:pt x="10" y="21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: 図形 1024">
              <a:extLst>
                <a:ext uri="{FF2B5EF4-FFF2-40B4-BE49-F238E27FC236}">
                  <a16:creationId xmlns:a16="http://schemas.microsoft.com/office/drawing/2014/main" id="{148211CE-9908-4729-A6AE-5B1096712CC7}"/>
                </a:ext>
              </a:extLst>
            </p:cNvPr>
            <p:cNvSpPr/>
            <p:nvPr/>
          </p:nvSpPr>
          <p:spPr>
            <a:xfrm>
              <a:off x="6427455" y="3599570"/>
              <a:ext cx="742460" cy="336924"/>
            </a:xfrm>
            <a:custGeom>
              <a:avLst/>
              <a:gdLst>
                <a:gd name="connsiteX0" fmla="*/ 3685 w 742460"/>
                <a:gd name="connsiteY0" fmla="*/ 2997 h 336924"/>
                <a:gd name="connsiteX1" fmla="*/ 175135 w 742460"/>
                <a:gd name="connsiteY1" fmla="*/ 45330 h 336924"/>
                <a:gd name="connsiteX2" fmla="*/ 382568 w 742460"/>
                <a:gd name="connsiteY2" fmla="*/ 53797 h 336924"/>
                <a:gd name="connsiteX3" fmla="*/ 645035 w 742460"/>
                <a:gd name="connsiteY3" fmla="*/ 43213 h 336924"/>
                <a:gd name="connsiteX4" fmla="*/ 742401 w 742460"/>
                <a:gd name="connsiteY4" fmla="*/ 36863 h 336924"/>
                <a:gd name="connsiteX5" fmla="*/ 657735 w 742460"/>
                <a:gd name="connsiteY5" fmla="*/ 115180 h 336924"/>
                <a:gd name="connsiteX6" fmla="*/ 551901 w 742460"/>
                <a:gd name="connsiteY6" fmla="*/ 178680 h 336924"/>
                <a:gd name="connsiteX7" fmla="*/ 427018 w 742460"/>
                <a:gd name="connsiteY7" fmla="*/ 240063 h 336924"/>
                <a:gd name="connsiteX8" fmla="*/ 297901 w 742460"/>
                <a:gd name="connsiteY8" fmla="*/ 307797 h 336924"/>
                <a:gd name="connsiteX9" fmla="*/ 196301 w 742460"/>
                <a:gd name="connsiteY9" fmla="*/ 333197 h 336924"/>
                <a:gd name="connsiteX10" fmla="*/ 137035 w 742460"/>
                <a:gd name="connsiteY10" fmla="*/ 231597 h 336924"/>
                <a:gd name="connsiteX11" fmla="*/ 62951 w 742460"/>
                <a:gd name="connsiteY11" fmla="*/ 138463 h 336924"/>
                <a:gd name="connsiteX12" fmla="*/ 3685 w 742460"/>
                <a:gd name="connsiteY12" fmla="*/ 2997 h 33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460" h="336924">
                  <a:moveTo>
                    <a:pt x="3685" y="2997"/>
                  </a:moveTo>
                  <a:cubicBezTo>
                    <a:pt x="22382" y="-12525"/>
                    <a:pt x="111988" y="36863"/>
                    <a:pt x="175135" y="45330"/>
                  </a:cubicBezTo>
                  <a:cubicBezTo>
                    <a:pt x="238282" y="53797"/>
                    <a:pt x="304251" y="54150"/>
                    <a:pt x="382568" y="53797"/>
                  </a:cubicBezTo>
                  <a:cubicBezTo>
                    <a:pt x="460885" y="53444"/>
                    <a:pt x="585063" y="46035"/>
                    <a:pt x="645035" y="43213"/>
                  </a:cubicBezTo>
                  <a:cubicBezTo>
                    <a:pt x="705007" y="40391"/>
                    <a:pt x="740284" y="24869"/>
                    <a:pt x="742401" y="36863"/>
                  </a:cubicBezTo>
                  <a:cubicBezTo>
                    <a:pt x="744518" y="48857"/>
                    <a:pt x="689485" y="91544"/>
                    <a:pt x="657735" y="115180"/>
                  </a:cubicBezTo>
                  <a:cubicBezTo>
                    <a:pt x="625985" y="138816"/>
                    <a:pt x="590354" y="157866"/>
                    <a:pt x="551901" y="178680"/>
                  </a:cubicBezTo>
                  <a:cubicBezTo>
                    <a:pt x="513448" y="199494"/>
                    <a:pt x="469351" y="218544"/>
                    <a:pt x="427018" y="240063"/>
                  </a:cubicBezTo>
                  <a:cubicBezTo>
                    <a:pt x="384685" y="261582"/>
                    <a:pt x="336354" y="292275"/>
                    <a:pt x="297901" y="307797"/>
                  </a:cubicBezTo>
                  <a:cubicBezTo>
                    <a:pt x="259448" y="323319"/>
                    <a:pt x="223112" y="345897"/>
                    <a:pt x="196301" y="333197"/>
                  </a:cubicBezTo>
                  <a:cubicBezTo>
                    <a:pt x="169490" y="320497"/>
                    <a:pt x="159260" y="264053"/>
                    <a:pt x="137035" y="231597"/>
                  </a:cubicBezTo>
                  <a:cubicBezTo>
                    <a:pt x="114810" y="199141"/>
                    <a:pt x="83412" y="171977"/>
                    <a:pt x="62951" y="138463"/>
                  </a:cubicBezTo>
                  <a:cubicBezTo>
                    <a:pt x="42490" y="104949"/>
                    <a:pt x="-15012" y="18519"/>
                    <a:pt x="3685" y="2997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: 図形 1027">
              <a:extLst>
                <a:ext uri="{FF2B5EF4-FFF2-40B4-BE49-F238E27FC236}">
                  <a16:creationId xmlns:a16="http://schemas.microsoft.com/office/drawing/2014/main" id="{F14E43E1-EEC5-441E-AC1F-EEC5772069C2}"/>
                </a:ext>
              </a:extLst>
            </p:cNvPr>
            <p:cNvSpPr/>
            <p:nvPr/>
          </p:nvSpPr>
          <p:spPr>
            <a:xfrm>
              <a:off x="7775223" y="3781425"/>
              <a:ext cx="206375" cy="885825"/>
            </a:xfrm>
            <a:custGeom>
              <a:avLst/>
              <a:gdLst>
                <a:gd name="connsiteX0" fmla="*/ 206375 w 206375"/>
                <a:gd name="connsiteY0" fmla="*/ 0 h 885825"/>
                <a:gd name="connsiteX1" fmla="*/ 180975 w 206375"/>
                <a:gd name="connsiteY1" fmla="*/ 136525 h 885825"/>
                <a:gd name="connsiteX2" fmla="*/ 174625 w 206375"/>
                <a:gd name="connsiteY2" fmla="*/ 336550 h 885825"/>
                <a:gd name="connsiteX3" fmla="*/ 165100 w 206375"/>
                <a:gd name="connsiteY3" fmla="*/ 428625 h 885825"/>
                <a:gd name="connsiteX4" fmla="*/ 104775 w 206375"/>
                <a:gd name="connsiteY4" fmla="*/ 590550 h 885825"/>
                <a:gd name="connsiteX5" fmla="*/ 0 w 206375"/>
                <a:gd name="connsiteY5" fmla="*/ 885825 h 88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375" h="885825">
                  <a:moveTo>
                    <a:pt x="206375" y="0"/>
                  </a:moveTo>
                  <a:cubicBezTo>
                    <a:pt x="196321" y="40216"/>
                    <a:pt x="186267" y="80433"/>
                    <a:pt x="180975" y="136525"/>
                  </a:cubicBezTo>
                  <a:cubicBezTo>
                    <a:pt x="175683" y="192617"/>
                    <a:pt x="177271" y="287867"/>
                    <a:pt x="174625" y="336550"/>
                  </a:cubicBezTo>
                  <a:cubicBezTo>
                    <a:pt x="171979" y="385233"/>
                    <a:pt x="176742" y="386292"/>
                    <a:pt x="165100" y="428625"/>
                  </a:cubicBezTo>
                  <a:cubicBezTo>
                    <a:pt x="153458" y="470958"/>
                    <a:pt x="132292" y="514350"/>
                    <a:pt x="104775" y="590550"/>
                  </a:cubicBezTo>
                  <a:cubicBezTo>
                    <a:pt x="77258" y="666750"/>
                    <a:pt x="38629" y="776287"/>
                    <a:pt x="0" y="88582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: 図形 1028">
              <a:extLst>
                <a:ext uri="{FF2B5EF4-FFF2-40B4-BE49-F238E27FC236}">
                  <a16:creationId xmlns:a16="http://schemas.microsoft.com/office/drawing/2014/main" id="{7D104A47-1912-461A-B567-6C57BF78436A}"/>
                </a:ext>
              </a:extLst>
            </p:cNvPr>
            <p:cNvSpPr/>
            <p:nvPr/>
          </p:nvSpPr>
          <p:spPr>
            <a:xfrm>
              <a:off x="5378098" y="3289300"/>
              <a:ext cx="320675" cy="946150"/>
            </a:xfrm>
            <a:custGeom>
              <a:avLst/>
              <a:gdLst>
                <a:gd name="connsiteX0" fmla="*/ 0 w 320675"/>
                <a:gd name="connsiteY0" fmla="*/ 0 h 946150"/>
                <a:gd name="connsiteX1" fmla="*/ 63500 w 320675"/>
                <a:gd name="connsiteY1" fmla="*/ 171450 h 946150"/>
                <a:gd name="connsiteX2" fmla="*/ 174625 w 320675"/>
                <a:gd name="connsiteY2" fmla="*/ 488950 h 946150"/>
                <a:gd name="connsiteX3" fmla="*/ 269875 w 320675"/>
                <a:gd name="connsiteY3" fmla="*/ 819150 h 946150"/>
                <a:gd name="connsiteX4" fmla="*/ 320675 w 320675"/>
                <a:gd name="connsiteY4" fmla="*/ 946150 h 94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675" h="946150">
                  <a:moveTo>
                    <a:pt x="0" y="0"/>
                  </a:moveTo>
                  <a:cubicBezTo>
                    <a:pt x="17198" y="44979"/>
                    <a:pt x="34396" y="89958"/>
                    <a:pt x="63500" y="171450"/>
                  </a:cubicBezTo>
                  <a:cubicBezTo>
                    <a:pt x="92604" y="252942"/>
                    <a:pt x="140229" y="381000"/>
                    <a:pt x="174625" y="488950"/>
                  </a:cubicBezTo>
                  <a:cubicBezTo>
                    <a:pt x="209021" y="596900"/>
                    <a:pt x="245533" y="742950"/>
                    <a:pt x="269875" y="819150"/>
                  </a:cubicBezTo>
                  <a:cubicBezTo>
                    <a:pt x="294217" y="895350"/>
                    <a:pt x="307446" y="920750"/>
                    <a:pt x="320675" y="94615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: 図形 1029">
              <a:extLst>
                <a:ext uri="{FF2B5EF4-FFF2-40B4-BE49-F238E27FC236}">
                  <a16:creationId xmlns:a16="http://schemas.microsoft.com/office/drawing/2014/main" id="{8D2C4BF5-75AA-41FF-A4C0-EC89933D1B9A}"/>
                </a:ext>
              </a:extLst>
            </p:cNvPr>
            <p:cNvSpPr/>
            <p:nvPr/>
          </p:nvSpPr>
          <p:spPr>
            <a:xfrm>
              <a:off x="5535682" y="3612859"/>
              <a:ext cx="743279" cy="909038"/>
            </a:xfrm>
            <a:custGeom>
              <a:avLst/>
              <a:gdLst>
                <a:gd name="connsiteX0" fmla="*/ 6458 w 743279"/>
                <a:gd name="connsiteY0" fmla="*/ 2408 h 909038"/>
                <a:gd name="connsiteX1" fmla="*/ 226591 w 743279"/>
                <a:gd name="connsiteY1" fmla="*/ 273341 h 909038"/>
                <a:gd name="connsiteX2" fmla="*/ 493291 w 743279"/>
                <a:gd name="connsiteY2" fmla="*/ 493474 h 909038"/>
                <a:gd name="connsiteX3" fmla="*/ 586424 w 743279"/>
                <a:gd name="connsiteY3" fmla="*/ 561208 h 909038"/>
                <a:gd name="connsiteX4" fmla="*/ 704958 w 743279"/>
                <a:gd name="connsiteY4" fmla="*/ 603541 h 909038"/>
                <a:gd name="connsiteX5" fmla="*/ 743058 w 743279"/>
                <a:gd name="connsiteY5" fmla="*/ 633174 h 909038"/>
                <a:gd name="connsiteX6" fmla="*/ 717658 w 743279"/>
                <a:gd name="connsiteY6" fmla="*/ 692441 h 909038"/>
                <a:gd name="connsiteX7" fmla="*/ 658391 w 743279"/>
                <a:gd name="connsiteY7" fmla="*/ 755941 h 909038"/>
                <a:gd name="connsiteX8" fmla="*/ 594891 w 743279"/>
                <a:gd name="connsiteY8" fmla="*/ 840608 h 909038"/>
                <a:gd name="connsiteX9" fmla="*/ 319724 w 743279"/>
                <a:gd name="connsiteY9" fmla="*/ 899874 h 909038"/>
                <a:gd name="connsiteX10" fmla="*/ 196958 w 743279"/>
                <a:gd name="connsiteY10" fmla="*/ 637408 h 909038"/>
                <a:gd name="connsiteX11" fmla="*/ 129224 w 743279"/>
                <a:gd name="connsiteY11" fmla="*/ 438441 h 909038"/>
                <a:gd name="connsiteX12" fmla="*/ 108058 w 743279"/>
                <a:gd name="connsiteY12" fmla="*/ 273341 h 909038"/>
                <a:gd name="connsiteX13" fmla="*/ 61491 w 743279"/>
                <a:gd name="connsiteY13" fmla="*/ 146341 h 909038"/>
                <a:gd name="connsiteX14" fmla="*/ 6458 w 743279"/>
                <a:gd name="connsiteY14" fmla="*/ 2408 h 90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3279" h="909038">
                  <a:moveTo>
                    <a:pt x="6458" y="2408"/>
                  </a:moveTo>
                  <a:cubicBezTo>
                    <a:pt x="33975" y="23575"/>
                    <a:pt x="145452" y="191497"/>
                    <a:pt x="226591" y="273341"/>
                  </a:cubicBezTo>
                  <a:cubicBezTo>
                    <a:pt x="307730" y="355185"/>
                    <a:pt x="433319" y="445496"/>
                    <a:pt x="493291" y="493474"/>
                  </a:cubicBezTo>
                  <a:cubicBezTo>
                    <a:pt x="553263" y="541452"/>
                    <a:pt x="551146" y="542864"/>
                    <a:pt x="586424" y="561208"/>
                  </a:cubicBezTo>
                  <a:cubicBezTo>
                    <a:pt x="621702" y="579552"/>
                    <a:pt x="678852" y="591547"/>
                    <a:pt x="704958" y="603541"/>
                  </a:cubicBezTo>
                  <a:cubicBezTo>
                    <a:pt x="731064" y="615535"/>
                    <a:pt x="740941" y="618357"/>
                    <a:pt x="743058" y="633174"/>
                  </a:cubicBezTo>
                  <a:cubicBezTo>
                    <a:pt x="745175" y="647991"/>
                    <a:pt x="731769" y="671980"/>
                    <a:pt x="717658" y="692441"/>
                  </a:cubicBezTo>
                  <a:cubicBezTo>
                    <a:pt x="703547" y="712902"/>
                    <a:pt x="678852" y="731247"/>
                    <a:pt x="658391" y="755941"/>
                  </a:cubicBezTo>
                  <a:cubicBezTo>
                    <a:pt x="637930" y="780635"/>
                    <a:pt x="651335" y="816619"/>
                    <a:pt x="594891" y="840608"/>
                  </a:cubicBezTo>
                  <a:cubicBezTo>
                    <a:pt x="538447" y="864597"/>
                    <a:pt x="386046" y="933741"/>
                    <a:pt x="319724" y="899874"/>
                  </a:cubicBezTo>
                  <a:cubicBezTo>
                    <a:pt x="253402" y="866007"/>
                    <a:pt x="228708" y="714313"/>
                    <a:pt x="196958" y="637408"/>
                  </a:cubicBezTo>
                  <a:cubicBezTo>
                    <a:pt x="165208" y="560503"/>
                    <a:pt x="144041" y="499119"/>
                    <a:pt x="129224" y="438441"/>
                  </a:cubicBezTo>
                  <a:cubicBezTo>
                    <a:pt x="114407" y="377763"/>
                    <a:pt x="119347" y="322024"/>
                    <a:pt x="108058" y="273341"/>
                  </a:cubicBezTo>
                  <a:cubicBezTo>
                    <a:pt x="96769" y="224658"/>
                    <a:pt x="75602" y="187263"/>
                    <a:pt x="61491" y="146341"/>
                  </a:cubicBezTo>
                  <a:cubicBezTo>
                    <a:pt x="47380" y="105419"/>
                    <a:pt x="-21059" y="-18759"/>
                    <a:pt x="6458" y="2408"/>
                  </a:cubicBez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: 図形 1030">
              <a:extLst>
                <a:ext uri="{FF2B5EF4-FFF2-40B4-BE49-F238E27FC236}">
                  <a16:creationId xmlns:a16="http://schemas.microsoft.com/office/drawing/2014/main" id="{31140814-6940-4179-96F3-39811B758506}"/>
                </a:ext>
              </a:extLst>
            </p:cNvPr>
            <p:cNvSpPr/>
            <p:nvPr/>
          </p:nvSpPr>
          <p:spPr>
            <a:xfrm>
              <a:off x="5323987" y="2717800"/>
              <a:ext cx="47761" cy="561975"/>
            </a:xfrm>
            <a:custGeom>
              <a:avLst/>
              <a:gdLst>
                <a:gd name="connsiteX0" fmla="*/ 136 w 47761"/>
                <a:gd name="connsiteY0" fmla="*/ 0 h 561975"/>
                <a:gd name="connsiteX1" fmla="*/ 3311 w 47761"/>
                <a:gd name="connsiteY1" fmla="*/ 238125 h 561975"/>
                <a:gd name="connsiteX2" fmla="*/ 22361 w 47761"/>
                <a:gd name="connsiteY2" fmla="*/ 450850 h 561975"/>
                <a:gd name="connsiteX3" fmla="*/ 47761 w 47761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61" h="561975">
                  <a:moveTo>
                    <a:pt x="136" y="0"/>
                  </a:moveTo>
                  <a:cubicBezTo>
                    <a:pt x="-129" y="81491"/>
                    <a:pt x="-393" y="162983"/>
                    <a:pt x="3311" y="238125"/>
                  </a:cubicBezTo>
                  <a:cubicBezTo>
                    <a:pt x="7015" y="313267"/>
                    <a:pt x="14953" y="396875"/>
                    <a:pt x="22361" y="450850"/>
                  </a:cubicBezTo>
                  <a:cubicBezTo>
                    <a:pt x="29769" y="504825"/>
                    <a:pt x="38765" y="533400"/>
                    <a:pt x="47761" y="56197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: 図形 1031">
              <a:extLst>
                <a:ext uri="{FF2B5EF4-FFF2-40B4-BE49-F238E27FC236}">
                  <a16:creationId xmlns:a16="http://schemas.microsoft.com/office/drawing/2014/main" id="{BE1DE9C5-B631-4947-A871-B8DA0A9EC933}"/>
                </a:ext>
              </a:extLst>
            </p:cNvPr>
            <p:cNvSpPr/>
            <p:nvPr/>
          </p:nvSpPr>
          <p:spPr>
            <a:xfrm>
              <a:off x="7994298" y="1733550"/>
              <a:ext cx="251380" cy="2022475"/>
            </a:xfrm>
            <a:custGeom>
              <a:avLst/>
              <a:gdLst>
                <a:gd name="connsiteX0" fmla="*/ 174625 w 251380"/>
                <a:gd name="connsiteY0" fmla="*/ 0 h 2022475"/>
                <a:gd name="connsiteX1" fmla="*/ 222250 w 251380"/>
                <a:gd name="connsiteY1" fmla="*/ 520700 h 2022475"/>
                <a:gd name="connsiteX2" fmla="*/ 241300 w 251380"/>
                <a:gd name="connsiteY2" fmla="*/ 1073150 h 2022475"/>
                <a:gd name="connsiteX3" fmla="*/ 250825 w 251380"/>
                <a:gd name="connsiteY3" fmla="*/ 1425575 h 2022475"/>
                <a:gd name="connsiteX4" fmla="*/ 225425 w 251380"/>
                <a:gd name="connsiteY4" fmla="*/ 1546225 h 2022475"/>
                <a:gd name="connsiteX5" fmla="*/ 158750 w 251380"/>
                <a:gd name="connsiteY5" fmla="*/ 1762125 h 2022475"/>
                <a:gd name="connsiteX6" fmla="*/ 0 w 251380"/>
                <a:gd name="connsiteY6" fmla="*/ 2022475 h 202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380" h="2022475">
                  <a:moveTo>
                    <a:pt x="174625" y="0"/>
                  </a:moveTo>
                  <a:cubicBezTo>
                    <a:pt x="192881" y="170921"/>
                    <a:pt x="211138" y="341842"/>
                    <a:pt x="222250" y="520700"/>
                  </a:cubicBezTo>
                  <a:cubicBezTo>
                    <a:pt x="233362" y="699558"/>
                    <a:pt x="236538" y="922338"/>
                    <a:pt x="241300" y="1073150"/>
                  </a:cubicBezTo>
                  <a:cubicBezTo>
                    <a:pt x="246062" y="1223962"/>
                    <a:pt x="253471" y="1346729"/>
                    <a:pt x="250825" y="1425575"/>
                  </a:cubicBezTo>
                  <a:cubicBezTo>
                    <a:pt x="248179" y="1504421"/>
                    <a:pt x="240771" y="1490133"/>
                    <a:pt x="225425" y="1546225"/>
                  </a:cubicBezTo>
                  <a:cubicBezTo>
                    <a:pt x="210079" y="1602317"/>
                    <a:pt x="196321" y="1682750"/>
                    <a:pt x="158750" y="1762125"/>
                  </a:cubicBezTo>
                  <a:cubicBezTo>
                    <a:pt x="121179" y="1841500"/>
                    <a:pt x="60589" y="1931987"/>
                    <a:pt x="0" y="202247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: 図形 1032">
              <a:extLst>
                <a:ext uri="{FF2B5EF4-FFF2-40B4-BE49-F238E27FC236}">
                  <a16:creationId xmlns:a16="http://schemas.microsoft.com/office/drawing/2014/main" id="{41C75BA3-BBB8-4D3C-8284-4E6361827164}"/>
                </a:ext>
              </a:extLst>
            </p:cNvPr>
            <p:cNvSpPr/>
            <p:nvPr/>
          </p:nvSpPr>
          <p:spPr>
            <a:xfrm>
              <a:off x="5330473" y="669925"/>
              <a:ext cx="882650" cy="2035175"/>
            </a:xfrm>
            <a:custGeom>
              <a:avLst/>
              <a:gdLst>
                <a:gd name="connsiteX0" fmla="*/ 882650 w 882650"/>
                <a:gd name="connsiteY0" fmla="*/ 0 h 2035175"/>
                <a:gd name="connsiteX1" fmla="*/ 330200 w 882650"/>
                <a:gd name="connsiteY1" fmla="*/ 571500 h 2035175"/>
                <a:gd name="connsiteX2" fmla="*/ 73025 w 882650"/>
                <a:gd name="connsiteY2" fmla="*/ 1501775 h 2035175"/>
                <a:gd name="connsiteX3" fmla="*/ 76200 w 882650"/>
                <a:gd name="connsiteY3" fmla="*/ 1870075 h 2035175"/>
                <a:gd name="connsiteX4" fmla="*/ 76200 w 882650"/>
                <a:gd name="connsiteY4" fmla="*/ 1971675 h 2035175"/>
                <a:gd name="connsiteX5" fmla="*/ 0 w 882650"/>
                <a:gd name="connsiteY5" fmla="*/ 2035175 h 203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2650" h="2035175">
                  <a:moveTo>
                    <a:pt x="882650" y="0"/>
                  </a:moveTo>
                  <a:cubicBezTo>
                    <a:pt x="673893" y="160602"/>
                    <a:pt x="465137" y="321204"/>
                    <a:pt x="330200" y="571500"/>
                  </a:cubicBezTo>
                  <a:cubicBezTo>
                    <a:pt x="195263" y="821796"/>
                    <a:pt x="115358" y="1285346"/>
                    <a:pt x="73025" y="1501775"/>
                  </a:cubicBezTo>
                  <a:cubicBezTo>
                    <a:pt x="30692" y="1718204"/>
                    <a:pt x="75671" y="1791758"/>
                    <a:pt x="76200" y="1870075"/>
                  </a:cubicBezTo>
                  <a:cubicBezTo>
                    <a:pt x="76729" y="1948392"/>
                    <a:pt x="88900" y="1944158"/>
                    <a:pt x="76200" y="1971675"/>
                  </a:cubicBezTo>
                  <a:cubicBezTo>
                    <a:pt x="63500" y="1999192"/>
                    <a:pt x="0" y="2035175"/>
                    <a:pt x="0" y="203517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: 図形 1033">
              <a:extLst>
                <a:ext uri="{FF2B5EF4-FFF2-40B4-BE49-F238E27FC236}">
                  <a16:creationId xmlns:a16="http://schemas.microsoft.com/office/drawing/2014/main" id="{C69D67AD-B0FF-4A7F-AD33-58357E436FEA}"/>
                </a:ext>
              </a:extLst>
            </p:cNvPr>
            <p:cNvSpPr/>
            <p:nvPr/>
          </p:nvSpPr>
          <p:spPr>
            <a:xfrm>
              <a:off x="6203598" y="489937"/>
              <a:ext cx="1971675" cy="1269013"/>
            </a:xfrm>
            <a:custGeom>
              <a:avLst/>
              <a:gdLst>
                <a:gd name="connsiteX0" fmla="*/ 0 w 1971675"/>
                <a:gd name="connsiteY0" fmla="*/ 186338 h 1269013"/>
                <a:gd name="connsiteX1" fmla="*/ 257175 w 1971675"/>
                <a:gd name="connsiteY1" fmla="*/ 43463 h 1269013"/>
                <a:gd name="connsiteX2" fmla="*/ 765175 w 1971675"/>
                <a:gd name="connsiteY2" fmla="*/ 8538 h 1269013"/>
                <a:gd name="connsiteX3" fmla="*/ 1343025 w 1971675"/>
                <a:gd name="connsiteY3" fmla="*/ 183163 h 1269013"/>
                <a:gd name="connsiteX4" fmla="*/ 1825625 w 1971675"/>
                <a:gd name="connsiteY4" fmla="*/ 764188 h 1269013"/>
                <a:gd name="connsiteX5" fmla="*/ 1939925 w 1971675"/>
                <a:gd name="connsiteY5" fmla="*/ 1154713 h 1269013"/>
                <a:gd name="connsiteX6" fmla="*/ 1971675 w 1971675"/>
                <a:gd name="connsiteY6" fmla="*/ 1269013 h 126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1675" h="1269013">
                  <a:moveTo>
                    <a:pt x="0" y="186338"/>
                  </a:moveTo>
                  <a:cubicBezTo>
                    <a:pt x="64823" y="129717"/>
                    <a:pt x="129646" y="73096"/>
                    <a:pt x="257175" y="43463"/>
                  </a:cubicBezTo>
                  <a:cubicBezTo>
                    <a:pt x="384704" y="13830"/>
                    <a:pt x="584200" y="-14745"/>
                    <a:pt x="765175" y="8538"/>
                  </a:cubicBezTo>
                  <a:cubicBezTo>
                    <a:pt x="946150" y="31821"/>
                    <a:pt x="1166283" y="57221"/>
                    <a:pt x="1343025" y="183163"/>
                  </a:cubicBezTo>
                  <a:cubicBezTo>
                    <a:pt x="1519767" y="309105"/>
                    <a:pt x="1726142" y="602263"/>
                    <a:pt x="1825625" y="764188"/>
                  </a:cubicBezTo>
                  <a:cubicBezTo>
                    <a:pt x="1925108" y="926113"/>
                    <a:pt x="1915583" y="1070576"/>
                    <a:pt x="1939925" y="1154713"/>
                  </a:cubicBezTo>
                  <a:cubicBezTo>
                    <a:pt x="1964267" y="1238851"/>
                    <a:pt x="1967971" y="1253932"/>
                    <a:pt x="1971675" y="1269013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: 図形 1034">
              <a:extLst>
                <a:ext uri="{FF2B5EF4-FFF2-40B4-BE49-F238E27FC236}">
                  <a16:creationId xmlns:a16="http://schemas.microsoft.com/office/drawing/2014/main" id="{1931EB0E-4435-4D4B-8B6A-8A2D795491B7}"/>
                </a:ext>
              </a:extLst>
            </p:cNvPr>
            <p:cNvSpPr/>
            <p:nvPr/>
          </p:nvSpPr>
          <p:spPr>
            <a:xfrm>
              <a:off x="5160294" y="2356945"/>
              <a:ext cx="216746" cy="1005204"/>
            </a:xfrm>
            <a:custGeom>
              <a:avLst/>
              <a:gdLst>
                <a:gd name="connsiteX0" fmla="*/ 165946 w 216746"/>
                <a:gd name="connsiteY0" fmla="*/ 318522 h 1005204"/>
                <a:gd name="connsiteX1" fmla="*/ 157479 w 216746"/>
                <a:gd name="connsiteY1" fmla="*/ 161888 h 1005204"/>
                <a:gd name="connsiteX2" fmla="*/ 144779 w 216746"/>
                <a:gd name="connsiteY2" fmla="*/ 26422 h 1005204"/>
                <a:gd name="connsiteX3" fmla="*/ 127846 w 216746"/>
                <a:gd name="connsiteY3" fmla="*/ 1022 h 1005204"/>
                <a:gd name="connsiteX4" fmla="*/ 72812 w 216746"/>
                <a:gd name="connsiteY4" fmla="*/ 43355 h 1005204"/>
                <a:gd name="connsiteX5" fmla="*/ 34712 w 216746"/>
                <a:gd name="connsiteY5" fmla="*/ 132255 h 1005204"/>
                <a:gd name="connsiteX6" fmla="*/ 68579 w 216746"/>
                <a:gd name="connsiteY6" fmla="*/ 314288 h 1005204"/>
                <a:gd name="connsiteX7" fmla="*/ 68579 w 216746"/>
                <a:gd name="connsiteY7" fmla="*/ 382022 h 1005204"/>
                <a:gd name="connsiteX8" fmla="*/ 13546 w 216746"/>
                <a:gd name="connsiteY8" fmla="*/ 547122 h 1005204"/>
                <a:gd name="connsiteX9" fmla="*/ 846 w 216746"/>
                <a:gd name="connsiteY9" fmla="*/ 648722 h 1005204"/>
                <a:gd name="connsiteX10" fmla="*/ 30479 w 216746"/>
                <a:gd name="connsiteY10" fmla="*/ 779955 h 1005204"/>
                <a:gd name="connsiteX11" fmla="*/ 22012 w 216746"/>
                <a:gd name="connsiteY11" fmla="*/ 864622 h 1005204"/>
                <a:gd name="connsiteX12" fmla="*/ 5079 w 216746"/>
                <a:gd name="connsiteY12" fmla="*/ 940822 h 1005204"/>
                <a:gd name="connsiteX13" fmla="*/ 110912 w 216746"/>
                <a:gd name="connsiteY13" fmla="*/ 1000088 h 1005204"/>
                <a:gd name="connsiteX14" fmla="*/ 178646 w 216746"/>
                <a:gd name="connsiteY14" fmla="*/ 995855 h 1005204"/>
                <a:gd name="connsiteX15" fmla="*/ 216746 w 216746"/>
                <a:gd name="connsiteY15" fmla="*/ 945055 h 1005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6746" h="1005204">
                  <a:moveTo>
                    <a:pt x="165946" y="318522"/>
                  </a:moveTo>
                  <a:cubicBezTo>
                    <a:pt x="163476" y="264546"/>
                    <a:pt x="161007" y="210571"/>
                    <a:pt x="157479" y="161888"/>
                  </a:cubicBezTo>
                  <a:cubicBezTo>
                    <a:pt x="153951" y="113205"/>
                    <a:pt x="149718" y="53233"/>
                    <a:pt x="144779" y="26422"/>
                  </a:cubicBezTo>
                  <a:cubicBezTo>
                    <a:pt x="139840" y="-389"/>
                    <a:pt x="139840" y="-1800"/>
                    <a:pt x="127846" y="1022"/>
                  </a:cubicBezTo>
                  <a:cubicBezTo>
                    <a:pt x="115851" y="3844"/>
                    <a:pt x="88334" y="21483"/>
                    <a:pt x="72812" y="43355"/>
                  </a:cubicBezTo>
                  <a:cubicBezTo>
                    <a:pt x="57290" y="65227"/>
                    <a:pt x="35417" y="87100"/>
                    <a:pt x="34712" y="132255"/>
                  </a:cubicBezTo>
                  <a:cubicBezTo>
                    <a:pt x="34007" y="177410"/>
                    <a:pt x="62935" y="272660"/>
                    <a:pt x="68579" y="314288"/>
                  </a:cubicBezTo>
                  <a:cubicBezTo>
                    <a:pt x="74223" y="355916"/>
                    <a:pt x="77751" y="343216"/>
                    <a:pt x="68579" y="382022"/>
                  </a:cubicBezTo>
                  <a:cubicBezTo>
                    <a:pt x="59407" y="420828"/>
                    <a:pt x="24835" y="502672"/>
                    <a:pt x="13546" y="547122"/>
                  </a:cubicBezTo>
                  <a:cubicBezTo>
                    <a:pt x="2257" y="591572"/>
                    <a:pt x="-1976" y="609917"/>
                    <a:pt x="846" y="648722"/>
                  </a:cubicBezTo>
                  <a:cubicBezTo>
                    <a:pt x="3668" y="687527"/>
                    <a:pt x="26951" y="743972"/>
                    <a:pt x="30479" y="779955"/>
                  </a:cubicBezTo>
                  <a:cubicBezTo>
                    <a:pt x="34007" y="815938"/>
                    <a:pt x="26245" y="837811"/>
                    <a:pt x="22012" y="864622"/>
                  </a:cubicBezTo>
                  <a:cubicBezTo>
                    <a:pt x="17779" y="891433"/>
                    <a:pt x="-9738" y="918244"/>
                    <a:pt x="5079" y="940822"/>
                  </a:cubicBezTo>
                  <a:cubicBezTo>
                    <a:pt x="19896" y="963400"/>
                    <a:pt x="81984" y="990916"/>
                    <a:pt x="110912" y="1000088"/>
                  </a:cubicBezTo>
                  <a:cubicBezTo>
                    <a:pt x="139840" y="1009260"/>
                    <a:pt x="161007" y="1005027"/>
                    <a:pt x="178646" y="995855"/>
                  </a:cubicBezTo>
                  <a:cubicBezTo>
                    <a:pt x="196285" y="986683"/>
                    <a:pt x="216746" y="945055"/>
                    <a:pt x="216746" y="94505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: 図形 1035">
              <a:extLst>
                <a:ext uri="{FF2B5EF4-FFF2-40B4-BE49-F238E27FC236}">
                  <a16:creationId xmlns:a16="http://schemas.microsoft.com/office/drawing/2014/main" id="{339EFA6C-4C55-40B3-90D0-FB72324924A3}"/>
                </a:ext>
              </a:extLst>
            </p:cNvPr>
            <p:cNvSpPr/>
            <p:nvPr/>
          </p:nvSpPr>
          <p:spPr>
            <a:xfrm>
              <a:off x="8234540" y="2279310"/>
              <a:ext cx="271741" cy="1111680"/>
            </a:xfrm>
            <a:custGeom>
              <a:avLst/>
              <a:gdLst>
                <a:gd name="connsiteX0" fmla="*/ 0 w 271741"/>
                <a:gd name="connsiteY0" fmla="*/ 1035390 h 1111680"/>
                <a:gd name="connsiteX1" fmla="*/ 84666 w 271741"/>
                <a:gd name="connsiteY1" fmla="*/ 1111590 h 1111680"/>
                <a:gd name="connsiteX2" fmla="*/ 245533 w 271741"/>
                <a:gd name="connsiteY2" fmla="*/ 1043857 h 1111680"/>
                <a:gd name="connsiteX3" fmla="*/ 266700 w 271741"/>
                <a:gd name="connsiteY3" fmla="*/ 785623 h 1111680"/>
                <a:gd name="connsiteX4" fmla="*/ 194733 w 271741"/>
                <a:gd name="connsiteY4" fmla="*/ 328423 h 1111680"/>
                <a:gd name="connsiteX5" fmla="*/ 198966 w 271741"/>
                <a:gd name="connsiteY5" fmla="*/ 188723 h 1111680"/>
                <a:gd name="connsiteX6" fmla="*/ 220133 w 271741"/>
                <a:gd name="connsiteY6" fmla="*/ 74423 h 1111680"/>
                <a:gd name="connsiteX7" fmla="*/ 139700 w 271741"/>
                <a:gd name="connsiteY7" fmla="*/ 2457 h 1111680"/>
                <a:gd name="connsiteX8" fmla="*/ 84666 w 271741"/>
                <a:gd name="connsiteY8" fmla="*/ 163323 h 1111680"/>
                <a:gd name="connsiteX9" fmla="*/ 84666 w 271741"/>
                <a:gd name="connsiteY9" fmla="*/ 349590 h 1111680"/>
                <a:gd name="connsiteX10" fmla="*/ 67733 w 271741"/>
                <a:gd name="connsiteY10" fmla="*/ 404623 h 1111680"/>
                <a:gd name="connsiteX11" fmla="*/ 8466 w 271741"/>
                <a:gd name="connsiteY11" fmla="*/ 417323 h 1111680"/>
                <a:gd name="connsiteX12" fmla="*/ 12700 w 271741"/>
                <a:gd name="connsiteY12" fmla="*/ 235290 h 111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1741" h="1111680">
                  <a:moveTo>
                    <a:pt x="0" y="1035390"/>
                  </a:moveTo>
                  <a:cubicBezTo>
                    <a:pt x="21872" y="1072784"/>
                    <a:pt x="43744" y="1110179"/>
                    <a:pt x="84666" y="1111590"/>
                  </a:cubicBezTo>
                  <a:cubicBezTo>
                    <a:pt x="125588" y="1113001"/>
                    <a:pt x="215194" y="1098185"/>
                    <a:pt x="245533" y="1043857"/>
                  </a:cubicBezTo>
                  <a:cubicBezTo>
                    <a:pt x="275872" y="989529"/>
                    <a:pt x="275167" y="904862"/>
                    <a:pt x="266700" y="785623"/>
                  </a:cubicBezTo>
                  <a:cubicBezTo>
                    <a:pt x="258233" y="666384"/>
                    <a:pt x="206022" y="427906"/>
                    <a:pt x="194733" y="328423"/>
                  </a:cubicBezTo>
                  <a:cubicBezTo>
                    <a:pt x="183444" y="228940"/>
                    <a:pt x="194733" y="231056"/>
                    <a:pt x="198966" y="188723"/>
                  </a:cubicBezTo>
                  <a:cubicBezTo>
                    <a:pt x="203199" y="146390"/>
                    <a:pt x="230011" y="105467"/>
                    <a:pt x="220133" y="74423"/>
                  </a:cubicBezTo>
                  <a:cubicBezTo>
                    <a:pt x="210255" y="43379"/>
                    <a:pt x="162278" y="-12360"/>
                    <a:pt x="139700" y="2457"/>
                  </a:cubicBezTo>
                  <a:cubicBezTo>
                    <a:pt x="117122" y="17274"/>
                    <a:pt x="93838" y="105467"/>
                    <a:pt x="84666" y="163323"/>
                  </a:cubicBezTo>
                  <a:cubicBezTo>
                    <a:pt x="75494" y="221179"/>
                    <a:pt x="87488" y="309373"/>
                    <a:pt x="84666" y="349590"/>
                  </a:cubicBezTo>
                  <a:cubicBezTo>
                    <a:pt x="81844" y="389807"/>
                    <a:pt x="80433" y="393334"/>
                    <a:pt x="67733" y="404623"/>
                  </a:cubicBezTo>
                  <a:cubicBezTo>
                    <a:pt x="55033" y="415912"/>
                    <a:pt x="17638" y="445545"/>
                    <a:pt x="8466" y="417323"/>
                  </a:cubicBezTo>
                  <a:cubicBezTo>
                    <a:pt x="-706" y="389101"/>
                    <a:pt x="5997" y="312195"/>
                    <a:pt x="12700" y="23529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: 図形 1038">
              <a:extLst>
                <a:ext uri="{FF2B5EF4-FFF2-40B4-BE49-F238E27FC236}">
                  <a16:creationId xmlns:a16="http://schemas.microsoft.com/office/drawing/2014/main" id="{B3BAC6F3-EE7F-4A6F-AF62-F3D6E154A92E}"/>
                </a:ext>
              </a:extLst>
            </p:cNvPr>
            <p:cNvSpPr/>
            <p:nvPr/>
          </p:nvSpPr>
          <p:spPr>
            <a:xfrm>
              <a:off x="7142859" y="3081310"/>
              <a:ext cx="17080" cy="77840"/>
            </a:xfrm>
            <a:custGeom>
              <a:avLst/>
              <a:gdLst>
                <a:gd name="connsiteX0" fmla="*/ 539 w 17080"/>
                <a:gd name="connsiteY0" fmla="*/ 28 h 77840"/>
                <a:gd name="connsiteX1" fmla="*/ 16414 w 17080"/>
                <a:gd name="connsiteY1" fmla="*/ 55590 h 77840"/>
                <a:gd name="connsiteX2" fmla="*/ 13239 w 17080"/>
                <a:gd name="connsiteY2" fmla="*/ 66703 h 77840"/>
                <a:gd name="connsiteX3" fmla="*/ 5302 w 17080"/>
                <a:gd name="connsiteY3" fmla="*/ 77815 h 77840"/>
                <a:gd name="connsiteX4" fmla="*/ 3714 w 17080"/>
                <a:gd name="connsiteY4" fmla="*/ 63528 h 77840"/>
                <a:gd name="connsiteX5" fmla="*/ 539 w 17080"/>
                <a:gd name="connsiteY5" fmla="*/ 28 h 7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80" h="77840">
                  <a:moveTo>
                    <a:pt x="539" y="28"/>
                  </a:moveTo>
                  <a:cubicBezTo>
                    <a:pt x="2656" y="-1295"/>
                    <a:pt x="14297" y="44478"/>
                    <a:pt x="16414" y="55590"/>
                  </a:cubicBezTo>
                  <a:cubicBezTo>
                    <a:pt x="18531" y="66702"/>
                    <a:pt x="15091" y="62999"/>
                    <a:pt x="13239" y="66703"/>
                  </a:cubicBezTo>
                  <a:cubicBezTo>
                    <a:pt x="11387" y="70407"/>
                    <a:pt x="6889" y="78344"/>
                    <a:pt x="5302" y="77815"/>
                  </a:cubicBezTo>
                  <a:cubicBezTo>
                    <a:pt x="3715" y="77286"/>
                    <a:pt x="4243" y="69878"/>
                    <a:pt x="3714" y="63528"/>
                  </a:cubicBezTo>
                  <a:cubicBezTo>
                    <a:pt x="3185" y="57178"/>
                    <a:pt x="-1578" y="1351"/>
                    <a:pt x="539" y="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: 図形 80">
              <a:extLst>
                <a:ext uri="{FF2B5EF4-FFF2-40B4-BE49-F238E27FC236}">
                  <a16:creationId xmlns:a16="http://schemas.microsoft.com/office/drawing/2014/main" id="{899D0564-8431-4F9B-8551-72B07B23C605}"/>
                </a:ext>
              </a:extLst>
            </p:cNvPr>
            <p:cNvSpPr/>
            <p:nvPr/>
          </p:nvSpPr>
          <p:spPr>
            <a:xfrm>
              <a:off x="6535733" y="3066523"/>
              <a:ext cx="15616" cy="120721"/>
            </a:xfrm>
            <a:custGeom>
              <a:avLst/>
              <a:gdLst>
                <a:gd name="connsiteX0" fmla="*/ 7062 w 15616"/>
                <a:gd name="connsiteY0" fmla="*/ 2 h 120721"/>
                <a:gd name="connsiteX1" fmla="*/ 2829 w 15616"/>
                <a:gd name="connsiteY1" fmla="*/ 57152 h 120721"/>
                <a:gd name="connsiteX2" fmla="*/ 712 w 15616"/>
                <a:gd name="connsiteY2" fmla="*/ 93136 h 120721"/>
                <a:gd name="connsiteX3" fmla="*/ 15529 w 15616"/>
                <a:gd name="connsiteY3" fmla="*/ 120652 h 120721"/>
                <a:gd name="connsiteX4" fmla="*/ 7062 w 15616"/>
                <a:gd name="connsiteY4" fmla="*/ 99486 h 120721"/>
                <a:gd name="connsiteX5" fmla="*/ 11296 w 15616"/>
                <a:gd name="connsiteY5" fmla="*/ 55036 h 120721"/>
                <a:gd name="connsiteX6" fmla="*/ 7062 w 15616"/>
                <a:gd name="connsiteY6" fmla="*/ 2 h 120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16" h="120721">
                  <a:moveTo>
                    <a:pt x="7062" y="2"/>
                  </a:moveTo>
                  <a:cubicBezTo>
                    <a:pt x="5651" y="355"/>
                    <a:pt x="3887" y="41630"/>
                    <a:pt x="2829" y="57152"/>
                  </a:cubicBezTo>
                  <a:cubicBezTo>
                    <a:pt x="1771" y="72674"/>
                    <a:pt x="-1405" y="82553"/>
                    <a:pt x="712" y="93136"/>
                  </a:cubicBezTo>
                  <a:cubicBezTo>
                    <a:pt x="2829" y="103719"/>
                    <a:pt x="14471" y="119594"/>
                    <a:pt x="15529" y="120652"/>
                  </a:cubicBezTo>
                  <a:cubicBezTo>
                    <a:pt x="16587" y="121710"/>
                    <a:pt x="7768" y="110422"/>
                    <a:pt x="7062" y="99486"/>
                  </a:cubicBezTo>
                  <a:cubicBezTo>
                    <a:pt x="6356" y="88550"/>
                    <a:pt x="9885" y="66678"/>
                    <a:pt x="11296" y="55036"/>
                  </a:cubicBezTo>
                  <a:cubicBezTo>
                    <a:pt x="12707" y="43394"/>
                    <a:pt x="8473" y="-351"/>
                    <a:pt x="7062" y="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: 図形 1040">
              <a:extLst>
                <a:ext uri="{FF2B5EF4-FFF2-40B4-BE49-F238E27FC236}">
                  <a16:creationId xmlns:a16="http://schemas.microsoft.com/office/drawing/2014/main" id="{0C34929B-5A8F-496B-8C93-EE53AF586784}"/>
                </a:ext>
              </a:extLst>
            </p:cNvPr>
            <p:cNvSpPr/>
            <p:nvPr/>
          </p:nvSpPr>
          <p:spPr>
            <a:xfrm>
              <a:off x="7243393" y="3155685"/>
              <a:ext cx="77282" cy="62313"/>
            </a:xfrm>
            <a:custGeom>
              <a:avLst/>
              <a:gdLst>
                <a:gd name="connsiteX0" fmla="*/ 22243 w 77282"/>
                <a:gd name="connsiteY0" fmla="*/ 265 h 62313"/>
                <a:gd name="connsiteX1" fmla="*/ 69868 w 77282"/>
                <a:gd name="connsiteY1" fmla="*/ 35190 h 62313"/>
                <a:gd name="connsiteX2" fmla="*/ 76218 w 77282"/>
                <a:gd name="connsiteY2" fmla="*/ 44715 h 62313"/>
                <a:gd name="connsiteX3" fmla="*/ 60343 w 77282"/>
                <a:gd name="connsiteY3" fmla="*/ 54240 h 62313"/>
                <a:gd name="connsiteX4" fmla="*/ 38118 w 77282"/>
                <a:gd name="connsiteY4" fmla="*/ 62178 h 62313"/>
                <a:gd name="connsiteX5" fmla="*/ 9543 w 77282"/>
                <a:gd name="connsiteY5" fmla="*/ 59003 h 62313"/>
                <a:gd name="connsiteX6" fmla="*/ 18 w 77282"/>
                <a:gd name="connsiteY6" fmla="*/ 55828 h 62313"/>
                <a:gd name="connsiteX7" fmla="*/ 22243 w 77282"/>
                <a:gd name="connsiteY7" fmla="*/ 265 h 6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282" h="62313">
                  <a:moveTo>
                    <a:pt x="22243" y="265"/>
                  </a:moveTo>
                  <a:cubicBezTo>
                    <a:pt x="33885" y="-3175"/>
                    <a:pt x="60872" y="27782"/>
                    <a:pt x="69868" y="35190"/>
                  </a:cubicBezTo>
                  <a:cubicBezTo>
                    <a:pt x="78864" y="42598"/>
                    <a:pt x="77805" y="41540"/>
                    <a:pt x="76218" y="44715"/>
                  </a:cubicBezTo>
                  <a:cubicBezTo>
                    <a:pt x="74631" y="47890"/>
                    <a:pt x="66693" y="51330"/>
                    <a:pt x="60343" y="54240"/>
                  </a:cubicBezTo>
                  <a:cubicBezTo>
                    <a:pt x="53993" y="57150"/>
                    <a:pt x="46585" y="61384"/>
                    <a:pt x="38118" y="62178"/>
                  </a:cubicBezTo>
                  <a:cubicBezTo>
                    <a:pt x="29651" y="62972"/>
                    <a:pt x="15893" y="60061"/>
                    <a:pt x="9543" y="59003"/>
                  </a:cubicBezTo>
                  <a:cubicBezTo>
                    <a:pt x="3193" y="57945"/>
                    <a:pt x="547" y="59268"/>
                    <a:pt x="18" y="55828"/>
                  </a:cubicBezTo>
                  <a:cubicBezTo>
                    <a:pt x="-511" y="52388"/>
                    <a:pt x="10601" y="3705"/>
                    <a:pt x="22243" y="2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: 図形 1041">
              <a:extLst>
                <a:ext uri="{FF2B5EF4-FFF2-40B4-BE49-F238E27FC236}">
                  <a16:creationId xmlns:a16="http://schemas.microsoft.com/office/drawing/2014/main" id="{1C538D80-EA38-4CDB-8485-D75F7277ABAE}"/>
                </a:ext>
              </a:extLst>
            </p:cNvPr>
            <p:cNvSpPr/>
            <p:nvPr/>
          </p:nvSpPr>
          <p:spPr>
            <a:xfrm>
              <a:off x="7307405" y="3084852"/>
              <a:ext cx="147939" cy="198341"/>
            </a:xfrm>
            <a:custGeom>
              <a:avLst/>
              <a:gdLst>
                <a:gd name="connsiteX0" fmla="*/ 1093 w 147939"/>
                <a:gd name="connsiteY0" fmla="*/ 1248 h 198341"/>
                <a:gd name="connsiteX1" fmla="*/ 50306 w 147939"/>
                <a:gd name="connsiteY1" fmla="*/ 37761 h 198341"/>
                <a:gd name="connsiteX2" fmla="*/ 72531 w 147939"/>
                <a:gd name="connsiteY2" fmla="*/ 75861 h 198341"/>
                <a:gd name="connsiteX3" fmla="*/ 104281 w 147939"/>
                <a:gd name="connsiteY3" fmla="*/ 112373 h 198341"/>
                <a:gd name="connsiteX4" fmla="*/ 123331 w 147939"/>
                <a:gd name="connsiteY4" fmla="*/ 140948 h 198341"/>
                <a:gd name="connsiteX5" fmla="*/ 143968 w 147939"/>
                <a:gd name="connsiteY5" fmla="*/ 198098 h 198341"/>
                <a:gd name="connsiteX6" fmla="*/ 143968 w 147939"/>
                <a:gd name="connsiteY6" fmla="*/ 158411 h 198341"/>
                <a:gd name="connsiteX7" fmla="*/ 102693 w 147939"/>
                <a:gd name="connsiteY7" fmla="*/ 85386 h 198341"/>
                <a:gd name="connsiteX8" fmla="*/ 1093 w 147939"/>
                <a:gd name="connsiteY8" fmla="*/ 1248 h 1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939" h="198341">
                  <a:moveTo>
                    <a:pt x="1093" y="1248"/>
                  </a:moveTo>
                  <a:cubicBezTo>
                    <a:pt x="-7638" y="-6689"/>
                    <a:pt x="38400" y="25326"/>
                    <a:pt x="50306" y="37761"/>
                  </a:cubicBezTo>
                  <a:cubicBezTo>
                    <a:pt x="62212" y="50196"/>
                    <a:pt x="63535" y="63426"/>
                    <a:pt x="72531" y="75861"/>
                  </a:cubicBezTo>
                  <a:cubicBezTo>
                    <a:pt x="81527" y="88296"/>
                    <a:pt x="95814" y="101525"/>
                    <a:pt x="104281" y="112373"/>
                  </a:cubicBezTo>
                  <a:cubicBezTo>
                    <a:pt x="112748" y="123221"/>
                    <a:pt x="116717" y="126661"/>
                    <a:pt x="123331" y="140948"/>
                  </a:cubicBezTo>
                  <a:cubicBezTo>
                    <a:pt x="129945" y="155235"/>
                    <a:pt x="140529" y="195188"/>
                    <a:pt x="143968" y="198098"/>
                  </a:cubicBezTo>
                  <a:cubicBezTo>
                    <a:pt x="147408" y="201009"/>
                    <a:pt x="150847" y="177196"/>
                    <a:pt x="143968" y="158411"/>
                  </a:cubicBezTo>
                  <a:cubicBezTo>
                    <a:pt x="137089" y="139626"/>
                    <a:pt x="124389" y="111051"/>
                    <a:pt x="102693" y="85386"/>
                  </a:cubicBezTo>
                  <a:cubicBezTo>
                    <a:pt x="80997" y="59721"/>
                    <a:pt x="9824" y="9185"/>
                    <a:pt x="1093" y="12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: 図形 1042">
              <a:extLst>
                <a:ext uri="{FF2B5EF4-FFF2-40B4-BE49-F238E27FC236}">
                  <a16:creationId xmlns:a16="http://schemas.microsoft.com/office/drawing/2014/main" id="{6E0AA426-77D7-43DF-BC58-365D0C96A858}"/>
                </a:ext>
              </a:extLst>
            </p:cNvPr>
            <p:cNvSpPr/>
            <p:nvPr/>
          </p:nvSpPr>
          <p:spPr>
            <a:xfrm>
              <a:off x="6220983" y="3127348"/>
              <a:ext cx="104853" cy="103230"/>
            </a:xfrm>
            <a:custGeom>
              <a:avLst/>
              <a:gdLst>
                <a:gd name="connsiteX0" fmla="*/ 104853 w 104853"/>
                <a:gd name="connsiteY0" fmla="*/ 27 h 103230"/>
                <a:gd name="connsiteX1" fmla="*/ 49290 w 104853"/>
                <a:gd name="connsiteY1" fmla="*/ 28602 h 103230"/>
                <a:gd name="connsiteX2" fmla="*/ 12778 w 104853"/>
                <a:gd name="connsiteY2" fmla="*/ 77815 h 103230"/>
                <a:gd name="connsiteX3" fmla="*/ 78 w 104853"/>
                <a:gd name="connsiteY3" fmla="*/ 103215 h 103230"/>
                <a:gd name="connsiteX4" fmla="*/ 17540 w 104853"/>
                <a:gd name="connsiteY4" fmla="*/ 74640 h 103230"/>
                <a:gd name="connsiteX5" fmla="*/ 30240 w 104853"/>
                <a:gd name="connsiteY5" fmla="*/ 47652 h 103230"/>
                <a:gd name="connsiteX6" fmla="*/ 49290 w 104853"/>
                <a:gd name="connsiteY6" fmla="*/ 33365 h 103230"/>
                <a:gd name="connsiteX7" fmla="*/ 104853 w 104853"/>
                <a:gd name="connsiteY7" fmla="*/ 27 h 10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853" h="103230">
                  <a:moveTo>
                    <a:pt x="104853" y="27"/>
                  </a:moveTo>
                  <a:cubicBezTo>
                    <a:pt x="104853" y="-767"/>
                    <a:pt x="64636" y="15637"/>
                    <a:pt x="49290" y="28602"/>
                  </a:cubicBezTo>
                  <a:cubicBezTo>
                    <a:pt x="33944" y="41567"/>
                    <a:pt x="20980" y="65380"/>
                    <a:pt x="12778" y="77815"/>
                  </a:cubicBezTo>
                  <a:cubicBezTo>
                    <a:pt x="4576" y="90251"/>
                    <a:pt x="-716" y="103744"/>
                    <a:pt x="78" y="103215"/>
                  </a:cubicBezTo>
                  <a:cubicBezTo>
                    <a:pt x="872" y="102686"/>
                    <a:pt x="12513" y="83900"/>
                    <a:pt x="17540" y="74640"/>
                  </a:cubicBezTo>
                  <a:cubicBezTo>
                    <a:pt x="22567" y="65380"/>
                    <a:pt x="24948" y="54531"/>
                    <a:pt x="30240" y="47652"/>
                  </a:cubicBezTo>
                  <a:cubicBezTo>
                    <a:pt x="35532" y="40773"/>
                    <a:pt x="39236" y="38921"/>
                    <a:pt x="49290" y="33365"/>
                  </a:cubicBezTo>
                  <a:cubicBezTo>
                    <a:pt x="59344" y="27809"/>
                    <a:pt x="104853" y="821"/>
                    <a:pt x="104853" y="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: 図形 1043">
              <a:extLst>
                <a:ext uri="{FF2B5EF4-FFF2-40B4-BE49-F238E27FC236}">
                  <a16:creationId xmlns:a16="http://schemas.microsoft.com/office/drawing/2014/main" id="{61D13080-96E2-44B4-B0A6-058E617D55A3}"/>
                </a:ext>
              </a:extLst>
            </p:cNvPr>
            <p:cNvSpPr/>
            <p:nvPr/>
          </p:nvSpPr>
          <p:spPr>
            <a:xfrm>
              <a:off x="6502032" y="1760291"/>
              <a:ext cx="245556" cy="255710"/>
            </a:xfrm>
            <a:custGeom>
              <a:avLst/>
              <a:gdLst>
                <a:gd name="connsiteX0" fmla="*/ 242904 w 245556"/>
                <a:gd name="connsiteY0" fmla="*/ 247 h 255710"/>
                <a:gd name="connsiteX1" fmla="*/ 203216 w 245556"/>
                <a:gd name="connsiteY1" fmla="*/ 47872 h 255710"/>
                <a:gd name="connsiteX2" fmla="*/ 174641 w 245556"/>
                <a:gd name="connsiteY2" fmla="*/ 74859 h 255710"/>
                <a:gd name="connsiteX3" fmla="*/ 128604 w 245556"/>
                <a:gd name="connsiteY3" fmla="*/ 124072 h 255710"/>
                <a:gd name="connsiteX4" fmla="*/ 90504 w 245556"/>
                <a:gd name="connsiteY4" fmla="*/ 182809 h 255710"/>
                <a:gd name="connsiteX5" fmla="*/ 47641 w 245556"/>
                <a:gd name="connsiteY5" fmla="*/ 249484 h 255710"/>
                <a:gd name="connsiteX6" fmla="*/ 34941 w 245556"/>
                <a:gd name="connsiteY6" fmla="*/ 252659 h 255710"/>
                <a:gd name="connsiteX7" fmla="*/ 16 w 245556"/>
                <a:gd name="connsiteY7" fmla="*/ 247897 h 255710"/>
                <a:gd name="connsiteX8" fmla="*/ 39704 w 245556"/>
                <a:gd name="connsiteY8" fmla="*/ 203447 h 255710"/>
                <a:gd name="connsiteX9" fmla="*/ 109554 w 245556"/>
                <a:gd name="connsiteY9" fmla="*/ 108197 h 255710"/>
                <a:gd name="connsiteX10" fmla="*/ 122254 w 245556"/>
                <a:gd name="connsiteY10" fmla="*/ 70097 h 255710"/>
                <a:gd name="connsiteX11" fmla="*/ 242904 w 245556"/>
                <a:gd name="connsiteY11" fmla="*/ 247 h 25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5556" h="255710">
                  <a:moveTo>
                    <a:pt x="242904" y="247"/>
                  </a:moveTo>
                  <a:cubicBezTo>
                    <a:pt x="256398" y="-3457"/>
                    <a:pt x="214593" y="35437"/>
                    <a:pt x="203216" y="47872"/>
                  </a:cubicBezTo>
                  <a:cubicBezTo>
                    <a:pt x="191839" y="60307"/>
                    <a:pt x="187076" y="62159"/>
                    <a:pt x="174641" y="74859"/>
                  </a:cubicBezTo>
                  <a:cubicBezTo>
                    <a:pt x="162206" y="87559"/>
                    <a:pt x="142627" y="106080"/>
                    <a:pt x="128604" y="124072"/>
                  </a:cubicBezTo>
                  <a:cubicBezTo>
                    <a:pt x="114581" y="142064"/>
                    <a:pt x="90504" y="182809"/>
                    <a:pt x="90504" y="182809"/>
                  </a:cubicBezTo>
                  <a:cubicBezTo>
                    <a:pt x="77010" y="203711"/>
                    <a:pt x="56901" y="237842"/>
                    <a:pt x="47641" y="249484"/>
                  </a:cubicBezTo>
                  <a:cubicBezTo>
                    <a:pt x="38380" y="261126"/>
                    <a:pt x="42878" y="252923"/>
                    <a:pt x="34941" y="252659"/>
                  </a:cubicBezTo>
                  <a:cubicBezTo>
                    <a:pt x="27004" y="252395"/>
                    <a:pt x="-778" y="256099"/>
                    <a:pt x="16" y="247897"/>
                  </a:cubicBezTo>
                  <a:cubicBezTo>
                    <a:pt x="810" y="239695"/>
                    <a:pt x="21448" y="226730"/>
                    <a:pt x="39704" y="203447"/>
                  </a:cubicBezTo>
                  <a:cubicBezTo>
                    <a:pt x="57960" y="180164"/>
                    <a:pt x="95796" y="130422"/>
                    <a:pt x="109554" y="108197"/>
                  </a:cubicBezTo>
                  <a:cubicBezTo>
                    <a:pt x="123312" y="85972"/>
                    <a:pt x="105056" y="84914"/>
                    <a:pt x="122254" y="70097"/>
                  </a:cubicBezTo>
                  <a:cubicBezTo>
                    <a:pt x="139452" y="55280"/>
                    <a:pt x="229410" y="3951"/>
                    <a:pt x="242904" y="247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: 図形 1044">
              <a:extLst>
                <a:ext uri="{FF2B5EF4-FFF2-40B4-BE49-F238E27FC236}">
                  <a16:creationId xmlns:a16="http://schemas.microsoft.com/office/drawing/2014/main" id="{FE94F0D9-343F-49B1-B827-89458F7E12E2}"/>
                </a:ext>
              </a:extLst>
            </p:cNvPr>
            <p:cNvSpPr/>
            <p:nvPr/>
          </p:nvSpPr>
          <p:spPr>
            <a:xfrm>
              <a:off x="6973409" y="1739894"/>
              <a:ext cx="202787" cy="209556"/>
            </a:xfrm>
            <a:custGeom>
              <a:avLst/>
              <a:gdLst>
                <a:gd name="connsiteX0" fmla="*/ 127 w 202787"/>
                <a:gd name="connsiteY0" fmla="*/ 6 h 209556"/>
                <a:gd name="connsiteX1" fmla="*/ 98552 w 202787"/>
                <a:gd name="connsiteY1" fmla="*/ 87319 h 209556"/>
                <a:gd name="connsiteX2" fmla="*/ 177927 w 202787"/>
                <a:gd name="connsiteY2" fmla="*/ 87319 h 209556"/>
                <a:gd name="connsiteX3" fmla="*/ 187452 w 202787"/>
                <a:gd name="connsiteY3" fmla="*/ 87319 h 209556"/>
                <a:gd name="connsiteX4" fmla="*/ 193802 w 202787"/>
                <a:gd name="connsiteY4" fmla="*/ 144469 h 209556"/>
                <a:gd name="connsiteX5" fmla="*/ 201739 w 202787"/>
                <a:gd name="connsiteY5" fmla="*/ 209556 h 209556"/>
                <a:gd name="connsiteX6" fmla="*/ 168402 w 202787"/>
                <a:gd name="connsiteY6" fmla="*/ 144469 h 209556"/>
                <a:gd name="connsiteX7" fmla="*/ 103314 w 202787"/>
                <a:gd name="connsiteY7" fmla="*/ 119069 h 209556"/>
                <a:gd name="connsiteX8" fmla="*/ 77914 w 202787"/>
                <a:gd name="connsiteY8" fmla="*/ 92081 h 209556"/>
                <a:gd name="connsiteX9" fmla="*/ 127 w 202787"/>
                <a:gd name="connsiteY9" fmla="*/ 6 h 20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787" h="209556">
                  <a:moveTo>
                    <a:pt x="127" y="6"/>
                  </a:moveTo>
                  <a:cubicBezTo>
                    <a:pt x="3567" y="-788"/>
                    <a:pt x="68919" y="72767"/>
                    <a:pt x="98552" y="87319"/>
                  </a:cubicBezTo>
                  <a:cubicBezTo>
                    <a:pt x="128185" y="101871"/>
                    <a:pt x="177927" y="87319"/>
                    <a:pt x="177927" y="87319"/>
                  </a:cubicBezTo>
                  <a:cubicBezTo>
                    <a:pt x="192744" y="87319"/>
                    <a:pt x="184806" y="77794"/>
                    <a:pt x="187452" y="87319"/>
                  </a:cubicBezTo>
                  <a:cubicBezTo>
                    <a:pt x="190098" y="96844"/>
                    <a:pt x="191421" y="124096"/>
                    <a:pt x="193802" y="144469"/>
                  </a:cubicBezTo>
                  <a:cubicBezTo>
                    <a:pt x="196183" y="164842"/>
                    <a:pt x="205972" y="209556"/>
                    <a:pt x="201739" y="209556"/>
                  </a:cubicBezTo>
                  <a:cubicBezTo>
                    <a:pt x="197506" y="209556"/>
                    <a:pt x="184806" y="159550"/>
                    <a:pt x="168402" y="144469"/>
                  </a:cubicBezTo>
                  <a:cubicBezTo>
                    <a:pt x="151998" y="129388"/>
                    <a:pt x="118395" y="127800"/>
                    <a:pt x="103314" y="119069"/>
                  </a:cubicBezTo>
                  <a:cubicBezTo>
                    <a:pt x="88233" y="110338"/>
                    <a:pt x="91937" y="107691"/>
                    <a:pt x="77914" y="92081"/>
                  </a:cubicBezTo>
                  <a:cubicBezTo>
                    <a:pt x="63891" y="76471"/>
                    <a:pt x="-3313" y="800"/>
                    <a:pt x="127" y="6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: 図形 1045">
              <a:extLst>
                <a:ext uri="{FF2B5EF4-FFF2-40B4-BE49-F238E27FC236}">
                  <a16:creationId xmlns:a16="http://schemas.microsoft.com/office/drawing/2014/main" id="{943FE376-4CA1-4F79-BDE3-5D38AF3B6DE4}"/>
                </a:ext>
              </a:extLst>
            </p:cNvPr>
            <p:cNvSpPr/>
            <p:nvPr/>
          </p:nvSpPr>
          <p:spPr>
            <a:xfrm>
              <a:off x="7761949" y="2857362"/>
              <a:ext cx="192296" cy="294357"/>
            </a:xfrm>
            <a:custGeom>
              <a:avLst/>
              <a:gdLst>
                <a:gd name="connsiteX0" fmla="*/ 574 w 192296"/>
                <a:gd name="connsiteY0" fmla="*/ 138 h 294357"/>
                <a:gd name="connsiteX1" fmla="*/ 112757 w 192296"/>
                <a:gd name="connsiteY1" fmla="*/ 101738 h 294357"/>
                <a:gd name="connsiteX2" fmla="*/ 157207 w 192296"/>
                <a:gd name="connsiteY2" fmla="*/ 169471 h 294357"/>
                <a:gd name="connsiteX3" fmla="*/ 188957 w 192296"/>
                <a:gd name="connsiteY3" fmla="*/ 228738 h 294357"/>
                <a:gd name="connsiteX4" fmla="*/ 188957 w 192296"/>
                <a:gd name="connsiteY4" fmla="*/ 294355 h 294357"/>
                <a:gd name="connsiteX5" fmla="*/ 167791 w 192296"/>
                <a:gd name="connsiteY5" fmla="*/ 226621 h 294357"/>
                <a:gd name="connsiteX6" fmla="*/ 119107 w 192296"/>
                <a:gd name="connsiteY6" fmla="*/ 144071 h 294357"/>
                <a:gd name="connsiteX7" fmla="*/ 70424 w 192296"/>
                <a:gd name="connsiteY7" fmla="*/ 80571 h 294357"/>
                <a:gd name="connsiteX8" fmla="*/ 574 w 192296"/>
                <a:gd name="connsiteY8" fmla="*/ 138 h 29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296" h="294357">
                  <a:moveTo>
                    <a:pt x="574" y="138"/>
                  </a:moveTo>
                  <a:cubicBezTo>
                    <a:pt x="7630" y="3666"/>
                    <a:pt x="86652" y="73516"/>
                    <a:pt x="112757" y="101738"/>
                  </a:cubicBezTo>
                  <a:cubicBezTo>
                    <a:pt x="138862" y="129960"/>
                    <a:pt x="144507" y="148304"/>
                    <a:pt x="157207" y="169471"/>
                  </a:cubicBezTo>
                  <a:cubicBezTo>
                    <a:pt x="169907" y="190638"/>
                    <a:pt x="183665" y="207924"/>
                    <a:pt x="188957" y="228738"/>
                  </a:cubicBezTo>
                  <a:cubicBezTo>
                    <a:pt x="194249" y="249552"/>
                    <a:pt x="192485" y="294708"/>
                    <a:pt x="188957" y="294355"/>
                  </a:cubicBezTo>
                  <a:cubicBezTo>
                    <a:pt x="185429" y="294002"/>
                    <a:pt x="179433" y="251668"/>
                    <a:pt x="167791" y="226621"/>
                  </a:cubicBezTo>
                  <a:cubicBezTo>
                    <a:pt x="156149" y="201574"/>
                    <a:pt x="135335" y="168413"/>
                    <a:pt x="119107" y="144071"/>
                  </a:cubicBezTo>
                  <a:cubicBezTo>
                    <a:pt x="102879" y="119729"/>
                    <a:pt x="87357" y="99621"/>
                    <a:pt x="70424" y="80571"/>
                  </a:cubicBezTo>
                  <a:cubicBezTo>
                    <a:pt x="53491" y="61521"/>
                    <a:pt x="-6482" y="-3390"/>
                    <a:pt x="574" y="1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: 図形 1046">
              <a:extLst>
                <a:ext uri="{FF2B5EF4-FFF2-40B4-BE49-F238E27FC236}">
                  <a16:creationId xmlns:a16="http://schemas.microsoft.com/office/drawing/2014/main" id="{25A1B06E-6C78-41C5-AFCD-3E6D03F3D5DF}"/>
                </a:ext>
              </a:extLst>
            </p:cNvPr>
            <p:cNvSpPr/>
            <p:nvPr/>
          </p:nvSpPr>
          <p:spPr>
            <a:xfrm>
              <a:off x="5815637" y="2813925"/>
              <a:ext cx="247885" cy="638471"/>
            </a:xfrm>
            <a:custGeom>
              <a:avLst/>
              <a:gdLst>
                <a:gd name="connsiteX0" fmla="*/ 247203 w 247885"/>
                <a:gd name="connsiteY0" fmla="*/ 1242 h 638471"/>
                <a:gd name="connsiteX1" fmla="*/ 135019 w 247885"/>
                <a:gd name="connsiteY1" fmla="*/ 100725 h 638471"/>
                <a:gd name="connsiteX2" fmla="*/ 73636 w 247885"/>
                <a:gd name="connsiteY2" fmla="*/ 229842 h 638471"/>
                <a:gd name="connsiteX3" fmla="*/ 24953 w 247885"/>
                <a:gd name="connsiteY3" fmla="*/ 342025 h 638471"/>
                <a:gd name="connsiteX4" fmla="*/ 20719 w 247885"/>
                <a:gd name="connsiteY4" fmla="*/ 479608 h 638471"/>
                <a:gd name="connsiteX5" fmla="*/ 48236 w 247885"/>
                <a:gd name="connsiteY5" fmla="*/ 638358 h 638471"/>
                <a:gd name="connsiteX6" fmla="*/ 27069 w 247885"/>
                <a:gd name="connsiteY6" fmla="*/ 502892 h 638471"/>
                <a:gd name="connsiteX7" fmla="*/ 1669 w 247885"/>
                <a:gd name="connsiteY7" fmla="*/ 380125 h 638471"/>
                <a:gd name="connsiteX8" fmla="*/ 77869 w 247885"/>
                <a:gd name="connsiteY8" fmla="*/ 170575 h 638471"/>
                <a:gd name="connsiteX9" fmla="*/ 247203 w 247885"/>
                <a:gd name="connsiteY9" fmla="*/ 1242 h 63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885" h="638471">
                  <a:moveTo>
                    <a:pt x="247203" y="1242"/>
                  </a:moveTo>
                  <a:cubicBezTo>
                    <a:pt x="256728" y="-10400"/>
                    <a:pt x="163947" y="62625"/>
                    <a:pt x="135019" y="100725"/>
                  </a:cubicBezTo>
                  <a:cubicBezTo>
                    <a:pt x="106091" y="138825"/>
                    <a:pt x="91980" y="189625"/>
                    <a:pt x="73636" y="229842"/>
                  </a:cubicBezTo>
                  <a:cubicBezTo>
                    <a:pt x="55292" y="270059"/>
                    <a:pt x="33772" y="300397"/>
                    <a:pt x="24953" y="342025"/>
                  </a:cubicBezTo>
                  <a:cubicBezTo>
                    <a:pt x="16134" y="383653"/>
                    <a:pt x="16838" y="430219"/>
                    <a:pt x="20719" y="479608"/>
                  </a:cubicBezTo>
                  <a:cubicBezTo>
                    <a:pt x="24600" y="528997"/>
                    <a:pt x="47178" y="634477"/>
                    <a:pt x="48236" y="638358"/>
                  </a:cubicBezTo>
                  <a:cubicBezTo>
                    <a:pt x="49294" y="642239"/>
                    <a:pt x="34830" y="545931"/>
                    <a:pt x="27069" y="502892"/>
                  </a:cubicBezTo>
                  <a:cubicBezTo>
                    <a:pt x="19308" y="459853"/>
                    <a:pt x="-6798" y="435511"/>
                    <a:pt x="1669" y="380125"/>
                  </a:cubicBezTo>
                  <a:cubicBezTo>
                    <a:pt x="10136" y="324739"/>
                    <a:pt x="36947" y="231605"/>
                    <a:pt x="77869" y="170575"/>
                  </a:cubicBezTo>
                  <a:cubicBezTo>
                    <a:pt x="118791" y="109545"/>
                    <a:pt x="237678" y="12884"/>
                    <a:pt x="247203" y="12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: 図形 1047">
              <a:extLst>
                <a:ext uri="{FF2B5EF4-FFF2-40B4-BE49-F238E27FC236}">
                  <a16:creationId xmlns:a16="http://schemas.microsoft.com/office/drawing/2014/main" id="{56F1AC62-0D6A-4B8B-926C-563A2E0A29CA}"/>
                </a:ext>
              </a:extLst>
            </p:cNvPr>
            <p:cNvSpPr/>
            <p:nvPr/>
          </p:nvSpPr>
          <p:spPr>
            <a:xfrm>
              <a:off x="5859293" y="2222458"/>
              <a:ext cx="470698" cy="188491"/>
            </a:xfrm>
            <a:custGeom>
              <a:avLst/>
              <a:gdLst>
                <a:gd name="connsiteX0" fmla="*/ 470247 w 470698"/>
                <a:gd name="connsiteY0" fmla="*/ 42 h 188491"/>
                <a:gd name="connsiteX1" fmla="*/ 362297 w 470698"/>
                <a:gd name="connsiteY1" fmla="*/ 46609 h 188491"/>
                <a:gd name="connsiteX2" fmla="*/ 292447 w 470698"/>
                <a:gd name="connsiteY2" fmla="*/ 84709 h 188491"/>
                <a:gd name="connsiteX3" fmla="*/ 180263 w 470698"/>
                <a:gd name="connsiteY3" fmla="*/ 105875 h 188491"/>
                <a:gd name="connsiteX4" fmla="*/ 89247 w 470698"/>
                <a:gd name="connsiteY4" fmla="*/ 154559 h 188491"/>
                <a:gd name="connsiteX5" fmla="*/ 347 w 470698"/>
                <a:gd name="connsiteY5" fmla="*/ 188425 h 188491"/>
                <a:gd name="connsiteX6" fmla="*/ 123113 w 470698"/>
                <a:gd name="connsiteY6" fmla="*/ 146092 h 188491"/>
                <a:gd name="connsiteX7" fmla="*/ 237413 w 470698"/>
                <a:gd name="connsiteY7" fmla="*/ 97409 h 188491"/>
                <a:gd name="connsiteX8" fmla="*/ 317847 w 470698"/>
                <a:gd name="connsiteY8" fmla="*/ 55075 h 188491"/>
                <a:gd name="connsiteX9" fmla="*/ 470247 w 470698"/>
                <a:gd name="connsiteY9" fmla="*/ 42 h 18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698" h="188491">
                  <a:moveTo>
                    <a:pt x="470247" y="42"/>
                  </a:moveTo>
                  <a:cubicBezTo>
                    <a:pt x="477655" y="-1369"/>
                    <a:pt x="391930" y="32498"/>
                    <a:pt x="362297" y="46609"/>
                  </a:cubicBezTo>
                  <a:cubicBezTo>
                    <a:pt x="332664" y="60720"/>
                    <a:pt x="322786" y="74831"/>
                    <a:pt x="292447" y="84709"/>
                  </a:cubicBezTo>
                  <a:cubicBezTo>
                    <a:pt x="262108" y="94587"/>
                    <a:pt x="214130" y="94233"/>
                    <a:pt x="180263" y="105875"/>
                  </a:cubicBezTo>
                  <a:cubicBezTo>
                    <a:pt x="146396" y="117517"/>
                    <a:pt x="119233" y="140801"/>
                    <a:pt x="89247" y="154559"/>
                  </a:cubicBezTo>
                  <a:cubicBezTo>
                    <a:pt x="59261" y="168317"/>
                    <a:pt x="-5297" y="189836"/>
                    <a:pt x="347" y="188425"/>
                  </a:cubicBezTo>
                  <a:cubicBezTo>
                    <a:pt x="5991" y="187014"/>
                    <a:pt x="83602" y="161261"/>
                    <a:pt x="123113" y="146092"/>
                  </a:cubicBezTo>
                  <a:cubicBezTo>
                    <a:pt x="162624" y="130923"/>
                    <a:pt x="204957" y="112579"/>
                    <a:pt x="237413" y="97409"/>
                  </a:cubicBezTo>
                  <a:cubicBezTo>
                    <a:pt x="269869" y="82239"/>
                    <a:pt x="282569" y="70950"/>
                    <a:pt x="317847" y="55075"/>
                  </a:cubicBezTo>
                  <a:cubicBezTo>
                    <a:pt x="353125" y="39200"/>
                    <a:pt x="462839" y="1453"/>
                    <a:pt x="470247" y="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: 図形 1048">
              <a:extLst>
                <a:ext uri="{FF2B5EF4-FFF2-40B4-BE49-F238E27FC236}">
                  <a16:creationId xmlns:a16="http://schemas.microsoft.com/office/drawing/2014/main" id="{BC06115D-6738-4D29-A5A7-E76A0A367193}"/>
                </a:ext>
              </a:extLst>
            </p:cNvPr>
            <p:cNvSpPr/>
            <p:nvPr/>
          </p:nvSpPr>
          <p:spPr>
            <a:xfrm>
              <a:off x="7736893" y="2294319"/>
              <a:ext cx="250840" cy="180200"/>
            </a:xfrm>
            <a:custGeom>
              <a:avLst/>
              <a:gdLst>
                <a:gd name="connsiteX0" fmla="*/ 230 w 250840"/>
                <a:gd name="connsiteY0" fmla="*/ 148 h 180200"/>
                <a:gd name="connsiteX1" fmla="*/ 114530 w 250840"/>
                <a:gd name="connsiteY1" fmla="*/ 53064 h 180200"/>
                <a:gd name="connsiteX2" fmla="*/ 194963 w 250840"/>
                <a:gd name="connsiteY2" fmla="*/ 105981 h 180200"/>
                <a:gd name="connsiteX3" fmla="*/ 249997 w 250840"/>
                <a:gd name="connsiteY3" fmla="*/ 180064 h 180200"/>
                <a:gd name="connsiteX4" fmla="*/ 222480 w 250840"/>
                <a:gd name="connsiteY4" fmla="*/ 122914 h 180200"/>
                <a:gd name="connsiteX5" fmla="*/ 146280 w 250840"/>
                <a:gd name="connsiteY5" fmla="*/ 69998 h 180200"/>
                <a:gd name="connsiteX6" fmla="*/ 230 w 250840"/>
                <a:gd name="connsiteY6" fmla="*/ 148 h 18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0840" h="180200">
                  <a:moveTo>
                    <a:pt x="230" y="148"/>
                  </a:moveTo>
                  <a:cubicBezTo>
                    <a:pt x="-5062" y="-2674"/>
                    <a:pt x="82075" y="35425"/>
                    <a:pt x="114530" y="53064"/>
                  </a:cubicBezTo>
                  <a:cubicBezTo>
                    <a:pt x="146985" y="70703"/>
                    <a:pt x="172385" y="84814"/>
                    <a:pt x="194963" y="105981"/>
                  </a:cubicBezTo>
                  <a:cubicBezTo>
                    <a:pt x="217541" y="127148"/>
                    <a:pt x="245411" y="177242"/>
                    <a:pt x="249997" y="180064"/>
                  </a:cubicBezTo>
                  <a:cubicBezTo>
                    <a:pt x="254583" y="182886"/>
                    <a:pt x="239766" y="141258"/>
                    <a:pt x="222480" y="122914"/>
                  </a:cubicBezTo>
                  <a:cubicBezTo>
                    <a:pt x="205194" y="104570"/>
                    <a:pt x="176619" y="87284"/>
                    <a:pt x="146280" y="69998"/>
                  </a:cubicBezTo>
                  <a:cubicBezTo>
                    <a:pt x="115941" y="52712"/>
                    <a:pt x="5522" y="2970"/>
                    <a:pt x="230" y="1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: 図形 1049">
              <a:extLst>
                <a:ext uri="{FF2B5EF4-FFF2-40B4-BE49-F238E27FC236}">
                  <a16:creationId xmlns:a16="http://schemas.microsoft.com/office/drawing/2014/main" id="{9AC290B9-C950-476D-A04B-C03AB94972F3}"/>
                </a:ext>
              </a:extLst>
            </p:cNvPr>
            <p:cNvSpPr/>
            <p:nvPr/>
          </p:nvSpPr>
          <p:spPr>
            <a:xfrm>
              <a:off x="8075595" y="2438981"/>
              <a:ext cx="99910" cy="397134"/>
            </a:xfrm>
            <a:custGeom>
              <a:avLst/>
              <a:gdLst>
                <a:gd name="connsiteX0" fmla="*/ 195 w 99910"/>
                <a:gd name="connsiteY0" fmla="*/ 1536 h 397134"/>
                <a:gd name="connsiteX1" fmla="*/ 50995 w 99910"/>
                <a:gd name="connsiteY1" fmla="*/ 94669 h 397134"/>
                <a:gd name="connsiteX2" fmla="*/ 50995 w 99910"/>
                <a:gd name="connsiteY2" fmla="*/ 172986 h 397134"/>
                <a:gd name="connsiteX3" fmla="*/ 99678 w 99910"/>
                <a:gd name="connsiteY3" fmla="*/ 395236 h 397134"/>
                <a:gd name="connsiteX4" fmla="*/ 67928 w 99910"/>
                <a:gd name="connsiteY4" fmla="*/ 274586 h 397134"/>
                <a:gd name="connsiteX5" fmla="*/ 34061 w 99910"/>
                <a:gd name="connsiteY5" fmla="*/ 175102 h 397134"/>
                <a:gd name="connsiteX6" fmla="*/ 195 w 99910"/>
                <a:gd name="connsiteY6" fmla="*/ 1536 h 397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910" h="397134">
                  <a:moveTo>
                    <a:pt x="195" y="1536"/>
                  </a:moveTo>
                  <a:cubicBezTo>
                    <a:pt x="3017" y="-11870"/>
                    <a:pt x="42528" y="66094"/>
                    <a:pt x="50995" y="94669"/>
                  </a:cubicBezTo>
                  <a:cubicBezTo>
                    <a:pt x="59462" y="123244"/>
                    <a:pt x="42881" y="122892"/>
                    <a:pt x="50995" y="172986"/>
                  </a:cubicBezTo>
                  <a:cubicBezTo>
                    <a:pt x="59109" y="223080"/>
                    <a:pt x="96856" y="378303"/>
                    <a:pt x="99678" y="395236"/>
                  </a:cubicBezTo>
                  <a:cubicBezTo>
                    <a:pt x="102500" y="412169"/>
                    <a:pt x="78864" y="311275"/>
                    <a:pt x="67928" y="274586"/>
                  </a:cubicBezTo>
                  <a:cubicBezTo>
                    <a:pt x="56992" y="237897"/>
                    <a:pt x="42175" y="216377"/>
                    <a:pt x="34061" y="175102"/>
                  </a:cubicBezTo>
                  <a:cubicBezTo>
                    <a:pt x="25947" y="133827"/>
                    <a:pt x="-2627" y="14942"/>
                    <a:pt x="195" y="15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: 図形 1050">
              <a:extLst>
                <a:ext uri="{FF2B5EF4-FFF2-40B4-BE49-F238E27FC236}">
                  <a16:creationId xmlns:a16="http://schemas.microsoft.com/office/drawing/2014/main" id="{374E9BF2-0FD6-4EDB-A7D4-E231BAF2E2AB}"/>
                </a:ext>
              </a:extLst>
            </p:cNvPr>
            <p:cNvSpPr/>
            <p:nvPr/>
          </p:nvSpPr>
          <p:spPr>
            <a:xfrm>
              <a:off x="6171805" y="1523110"/>
              <a:ext cx="346463" cy="86682"/>
            </a:xfrm>
            <a:custGeom>
              <a:avLst/>
              <a:gdLst>
                <a:gd name="connsiteX0" fmla="*/ 43 w 346463"/>
                <a:gd name="connsiteY0" fmla="*/ 890 h 86682"/>
                <a:gd name="connsiteX1" fmla="*/ 171493 w 346463"/>
                <a:gd name="connsiteY1" fmla="*/ 10415 h 86682"/>
                <a:gd name="connsiteX2" fmla="*/ 285793 w 346463"/>
                <a:gd name="connsiteY2" fmla="*/ 42165 h 86682"/>
                <a:gd name="connsiteX3" fmla="*/ 346118 w 346463"/>
                <a:gd name="connsiteY3" fmla="*/ 86615 h 86682"/>
                <a:gd name="connsiteX4" fmla="*/ 260393 w 346463"/>
                <a:gd name="connsiteY4" fmla="*/ 51690 h 86682"/>
                <a:gd name="connsiteX5" fmla="*/ 155618 w 346463"/>
                <a:gd name="connsiteY5" fmla="*/ 29465 h 86682"/>
                <a:gd name="connsiteX6" fmla="*/ 43 w 346463"/>
                <a:gd name="connsiteY6" fmla="*/ 890 h 86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6463" h="86682">
                  <a:moveTo>
                    <a:pt x="43" y="890"/>
                  </a:moveTo>
                  <a:cubicBezTo>
                    <a:pt x="2689" y="-2285"/>
                    <a:pt x="123868" y="3536"/>
                    <a:pt x="171493" y="10415"/>
                  </a:cubicBezTo>
                  <a:cubicBezTo>
                    <a:pt x="219118" y="17294"/>
                    <a:pt x="256689" y="29465"/>
                    <a:pt x="285793" y="42165"/>
                  </a:cubicBezTo>
                  <a:cubicBezTo>
                    <a:pt x="314897" y="54865"/>
                    <a:pt x="350351" y="85028"/>
                    <a:pt x="346118" y="86615"/>
                  </a:cubicBezTo>
                  <a:cubicBezTo>
                    <a:pt x="341885" y="88202"/>
                    <a:pt x="292143" y="61215"/>
                    <a:pt x="260393" y="51690"/>
                  </a:cubicBezTo>
                  <a:cubicBezTo>
                    <a:pt x="228643" y="42165"/>
                    <a:pt x="194776" y="38461"/>
                    <a:pt x="155618" y="29465"/>
                  </a:cubicBezTo>
                  <a:cubicBezTo>
                    <a:pt x="116460" y="20469"/>
                    <a:pt x="-2603" y="4065"/>
                    <a:pt x="43" y="8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: 図形 1051">
              <a:extLst>
                <a:ext uri="{FF2B5EF4-FFF2-40B4-BE49-F238E27FC236}">
                  <a16:creationId xmlns:a16="http://schemas.microsoft.com/office/drawing/2014/main" id="{477D37E6-7B36-43AB-BCBF-647C943472E1}"/>
                </a:ext>
              </a:extLst>
            </p:cNvPr>
            <p:cNvSpPr/>
            <p:nvPr/>
          </p:nvSpPr>
          <p:spPr>
            <a:xfrm>
              <a:off x="7511676" y="3076516"/>
              <a:ext cx="148685" cy="225489"/>
            </a:xfrm>
            <a:custGeom>
              <a:avLst/>
              <a:gdLst>
                <a:gd name="connsiteX0" fmla="*/ 22 w 148685"/>
                <a:gd name="connsiteY0" fmla="*/ 59 h 225489"/>
                <a:gd name="connsiteX1" fmla="*/ 107972 w 148685"/>
                <a:gd name="connsiteY1" fmla="*/ 57209 h 225489"/>
                <a:gd name="connsiteX2" fmla="*/ 120672 w 148685"/>
                <a:gd name="connsiteY2" fmla="*/ 168334 h 225489"/>
                <a:gd name="connsiteX3" fmla="*/ 146072 w 148685"/>
                <a:gd name="connsiteY3" fmla="*/ 225484 h 225489"/>
                <a:gd name="connsiteX4" fmla="*/ 146072 w 148685"/>
                <a:gd name="connsiteY4" fmla="*/ 171509 h 225489"/>
                <a:gd name="connsiteX5" fmla="*/ 130197 w 148685"/>
                <a:gd name="connsiteY5" fmla="*/ 123884 h 225489"/>
                <a:gd name="connsiteX6" fmla="*/ 98447 w 148685"/>
                <a:gd name="connsiteY6" fmla="*/ 66734 h 225489"/>
                <a:gd name="connsiteX7" fmla="*/ 22 w 148685"/>
                <a:gd name="connsiteY7" fmla="*/ 59 h 2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685" h="225489">
                  <a:moveTo>
                    <a:pt x="22" y="59"/>
                  </a:moveTo>
                  <a:cubicBezTo>
                    <a:pt x="1609" y="-1528"/>
                    <a:pt x="87864" y="29163"/>
                    <a:pt x="107972" y="57209"/>
                  </a:cubicBezTo>
                  <a:cubicBezTo>
                    <a:pt x="128080" y="85255"/>
                    <a:pt x="114322" y="140288"/>
                    <a:pt x="120672" y="168334"/>
                  </a:cubicBezTo>
                  <a:cubicBezTo>
                    <a:pt x="127022" y="196380"/>
                    <a:pt x="141839" y="224955"/>
                    <a:pt x="146072" y="225484"/>
                  </a:cubicBezTo>
                  <a:cubicBezTo>
                    <a:pt x="150305" y="226013"/>
                    <a:pt x="148718" y="188442"/>
                    <a:pt x="146072" y="171509"/>
                  </a:cubicBezTo>
                  <a:cubicBezTo>
                    <a:pt x="143426" y="154576"/>
                    <a:pt x="138134" y="141346"/>
                    <a:pt x="130197" y="123884"/>
                  </a:cubicBezTo>
                  <a:cubicBezTo>
                    <a:pt x="122260" y="106422"/>
                    <a:pt x="115380" y="85784"/>
                    <a:pt x="98447" y="66734"/>
                  </a:cubicBezTo>
                  <a:cubicBezTo>
                    <a:pt x="81514" y="47684"/>
                    <a:pt x="-1565" y="1646"/>
                    <a:pt x="22" y="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: 図形 1052">
              <a:extLst>
                <a:ext uri="{FF2B5EF4-FFF2-40B4-BE49-F238E27FC236}">
                  <a16:creationId xmlns:a16="http://schemas.microsoft.com/office/drawing/2014/main" id="{2CEB55EE-98E5-4D5F-9164-EB9A96B9B164}"/>
                </a:ext>
              </a:extLst>
            </p:cNvPr>
            <p:cNvSpPr/>
            <p:nvPr/>
          </p:nvSpPr>
          <p:spPr>
            <a:xfrm>
              <a:off x="7437654" y="3549381"/>
              <a:ext cx="189286" cy="236136"/>
            </a:xfrm>
            <a:custGeom>
              <a:avLst/>
              <a:gdLst>
                <a:gd name="connsiteX0" fmla="*/ 178819 w 189286"/>
                <a:gd name="connsiteY0" fmla="*/ 269 h 236136"/>
                <a:gd name="connsiteX1" fmla="*/ 137544 w 189286"/>
                <a:gd name="connsiteY1" fmla="*/ 124094 h 236136"/>
                <a:gd name="connsiteX2" fmla="*/ 74044 w 189286"/>
                <a:gd name="connsiteY2" fmla="*/ 203469 h 236136"/>
                <a:gd name="connsiteX3" fmla="*/ 1019 w 189286"/>
                <a:gd name="connsiteY3" fmla="*/ 235219 h 236136"/>
                <a:gd name="connsiteX4" fmla="*/ 131194 w 189286"/>
                <a:gd name="connsiteY4" fmla="*/ 171719 h 236136"/>
                <a:gd name="connsiteX5" fmla="*/ 185169 w 189286"/>
                <a:gd name="connsiteY5" fmla="*/ 92344 h 236136"/>
                <a:gd name="connsiteX6" fmla="*/ 178819 w 189286"/>
                <a:gd name="connsiteY6" fmla="*/ 269 h 23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286" h="236136">
                  <a:moveTo>
                    <a:pt x="178819" y="269"/>
                  </a:moveTo>
                  <a:cubicBezTo>
                    <a:pt x="170882" y="5561"/>
                    <a:pt x="155006" y="90227"/>
                    <a:pt x="137544" y="124094"/>
                  </a:cubicBezTo>
                  <a:cubicBezTo>
                    <a:pt x="120081" y="157961"/>
                    <a:pt x="96798" y="184948"/>
                    <a:pt x="74044" y="203469"/>
                  </a:cubicBezTo>
                  <a:cubicBezTo>
                    <a:pt x="51290" y="221990"/>
                    <a:pt x="-8506" y="240511"/>
                    <a:pt x="1019" y="235219"/>
                  </a:cubicBezTo>
                  <a:cubicBezTo>
                    <a:pt x="10544" y="229927"/>
                    <a:pt x="100502" y="195531"/>
                    <a:pt x="131194" y="171719"/>
                  </a:cubicBezTo>
                  <a:cubicBezTo>
                    <a:pt x="161886" y="147907"/>
                    <a:pt x="176173" y="115627"/>
                    <a:pt x="185169" y="92344"/>
                  </a:cubicBezTo>
                  <a:cubicBezTo>
                    <a:pt x="194165" y="69061"/>
                    <a:pt x="186756" y="-5023"/>
                    <a:pt x="178819" y="2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: 図形 1053">
              <a:extLst>
                <a:ext uri="{FF2B5EF4-FFF2-40B4-BE49-F238E27FC236}">
                  <a16:creationId xmlns:a16="http://schemas.microsoft.com/office/drawing/2014/main" id="{A0D8126A-2B1C-42E9-8740-09971806375F}"/>
                </a:ext>
              </a:extLst>
            </p:cNvPr>
            <p:cNvSpPr/>
            <p:nvPr/>
          </p:nvSpPr>
          <p:spPr>
            <a:xfrm>
              <a:off x="7028040" y="2360071"/>
              <a:ext cx="208329" cy="66180"/>
            </a:xfrm>
            <a:custGeom>
              <a:avLst/>
              <a:gdLst>
                <a:gd name="connsiteX0" fmla="*/ 0 w 208329"/>
                <a:gd name="connsiteY0" fmla="*/ 12 h 66180"/>
                <a:gd name="connsiteX1" fmla="*/ 110066 w 208329"/>
                <a:gd name="connsiteY1" fmla="*/ 38112 h 66180"/>
                <a:gd name="connsiteX2" fmla="*/ 205316 w 208329"/>
                <a:gd name="connsiteY2" fmla="*/ 57162 h 66180"/>
                <a:gd name="connsiteX3" fmla="*/ 177800 w 208329"/>
                <a:gd name="connsiteY3" fmla="*/ 65629 h 66180"/>
                <a:gd name="connsiteX4" fmla="*/ 110066 w 208329"/>
                <a:gd name="connsiteY4" fmla="*/ 42346 h 66180"/>
                <a:gd name="connsiteX5" fmla="*/ 0 w 208329"/>
                <a:gd name="connsiteY5" fmla="*/ 12 h 6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329" h="66180">
                  <a:moveTo>
                    <a:pt x="0" y="12"/>
                  </a:moveTo>
                  <a:cubicBezTo>
                    <a:pt x="0" y="-694"/>
                    <a:pt x="75847" y="28587"/>
                    <a:pt x="110066" y="38112"/>
                  </a:cubicBezTo>
                  <a:cubicBezTo>
                    <a:pt x="144285" y="47637"/>
                    <a:pt x="194027" y="52576"/>
                    <a:pt x="205316" y="57162"/>
                  </a:cubicBezTo>
                  <a:cubicBezTo>
                    <a:pt x="216605" y="61748"/>
                    <a:pt x="193675" y="68098"/>
                    <a:pt x="177800" y="65629"/>
                  </a:cubicBezTo>
                  <a:cubicBezTo>
                    <a:pt x="161925" y="63160"/>
                    <a:pt x="133349" y="51518"/>
                    <a:pt x="110066" y="42346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: 図形 1054">
              <a:extLst>
                <a:ext uri="{FF2B5EF4-FFF2-40B4-BE49-F238E27FC236}">
                  <a16:creationId xmlns:a16="http://schemas.microsoft.com/office/drawing/2014/main" id="{5DD84A66-81F9-414A-9604-0D0FF4F64B9C}"/>
                </a:ext>
              </a:extLst>
            </p:cNvPr>
            <p:cNvSpPr/>
            <p:nvPr/>
          </p:nvSpPr>
          <p:spPr>
            <a:xfrm>
              <a:off x="6656811" y="2341033"/>
              <a:ext cx="115112" cy="57465"/>
            </a:xfrm>
            <a:custGeom>
              <a:avLst/>
              <a:gdLst>
                <a:gd name="connsiteX0" fmla="*/ 115112 w 115112"/>
                <a:gd name="connsiteY0" fmla="*/ 0 h 57465"/>
                <a:gd name="connsiteX1" fmla="*/ 11395 w 115112"/>
                <a:gd name="connsiteY1" fmla="*/ 48684 h 57465"/>
                <a:gd name="connsiteX2" fmla="*/ 5045 w 115112"/>
                <a:gd name="connsiteY2" fmla="*/ 57150 h 57465"/>
                <a:gd name="connsiteX3" fmla="*/ 32562 w 115112"/>
                <a:gd name="connsiteY3" fmla="*/ 44450 h 57465"/>
                <a:gd name="connsiteX4" fmla="*/ 115112 w 115112"/>
                <a:gd name="connsiteY4" fmla="*/ 0 h 57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112" h="57465">
                  <a:moveTo>
                    <a:pt x="115112" y="0"/>
                  </a:moveTo>
                  <a:cubicBezTo>
                    <a:pt x="72425" y="19579"/>
                    <a:pt x="29739" y="39159"/>
                    <a:pt x="11395" y="48684"/>
                  </a:cubicBezTo>
                  <a:cubicBezTo>
                    <a:pt x="-6949" y="58209"/>
                    <a:pt x="1517" y="57856"/>
                    <a:pt x="5045" y="57150"/>
                  </a:cubicBezTo>
                  <a:cubicBezTo>
                    <a:pt x="8573" y="56444"/>
                    <a:pt x="32562" y="44450"/>
                    <a:pt x="32562" y="44450"/>
                  </a:cubicBezTo>
                  <a:lnTo>
                    <a:pt x="11511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: 図形 1055">
              <a:extLst>
                <a:ext uri="{FF2B5EF4-FFF2-40B4-BE49-F238E27FC236}">
                  <a16:creationId xmlns:a16="http://schemas.microsoft.com/office/drawing/2014/main" id="{FD40F7CC-F769-447A-ACB7-64BA74523267}"/>
                </a:ext>
              </a:extLst>
            </p:cNvPr>
            <p:cNvSpPr/>
            <p:nvPr/>
          </p:nvSpPr>
          <p:spPr>
            <a:xfrm>
              <a:off x="6403126" y="2413000"/>
              <a:ext cx="48476" cy="155601"/>
            </a:xfrm>
            <a:custGeom>
              <a:avLst/>
              <a:gdLst>
                <a:gd name="connsiteX0" fmla="*/ 48122 w 48476"/>
                <a:gd name="connsiteY0" fmla="*/ 0 h 155601"/>
                <a:gd name="connsiteX1" fmla="*/ 27485 w 48476"/>
                <a:gd name="connsiteY1" fmla="*/ 47625 h 155601"/>
                <a:gd name="connsiteX2" fmla="*/ 19547 w 48476"/>
                <a:gd name="connsiteY2" fmla="*/ 93663 h 155601"/>
                <a:gd name="connsiteX3" fmla="*/ 10022 w 48476"/>
                <a:gd name="connsiteY3" fmla="*/ 115888 h 155601"/>
                <a:gd name="connsiteX4" fmla="*/ 10022 w 48476"/>
                <a:gd name="connsiteY4" fmla="*/ 155575 h 155601"/>
                <a:gd name="connsiteX5" fmla="*/ 497 w 48476"/>
                <a:gd name="connsiteY5" fmla="*/ 109538 h 155601"/>
                <a:gd name="connsiteX6" fmla="*/ 2085 w 48476"/>
                <a:gd name="connsiteY6" fmla="*/ 85725 h 155601"/>
                <a:gd name="connsiteX7" fmla="*/ 8435 w 48476"/>
                <a:gd name="connsiteY7" fmla="*/ 47625 h 155601"/>
                <a:gd name="connsiteX8" fmla="*/ 48122 w 48476"/>
                <a:gd name="connsiteY8" fmla="*/ 0 h 155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76" h="155601">
                  <a:moveTo>
                    <a:pt x="48122" y="0"/>
                  </a:moveTo>
                  <a:cubicBezTo>
                    <a:pt x="51297" y="0"/>
                    <a:pt x="32247" y="32015"/>
                    <a:pt x="27485" y="47625"/>
                  </a:cubicBezTo>
                  <a:cubicBezTo>
                    <a:pt x="22723" y="63235"/>
                    <a:pt x="22457" y="82286"/>
                    <a:pt x="19547" y="93663"/>
                  </a:cubicBezTo>
                  <a:cubicBezTo>
                    <a:pt x="16636" y="105040"/>
                    <a:pt x="11609" y="105569"/>
                    <a:pt x="10022" y="115888"/>
                  </a:cubicBezTo>
                  <a:cubicBezTo>
                    <a:pt x="8434" y="126207"/>
                    <a:pt x="11610" y="156633"/>
                    <a:pt x="10022" y="155575"/>
                  </a:cubicBezTo>
                  <a:cubicBezTo>
                    <a:pt x="8434" y="154517"/>
                    <a:pt x="1820" y="121180"/>
                    <a:pt x="497" y="109538"/>
                  </a:cubicBezTo>
                  <a:cubicBezTo>
                    <a:pt x="-826" y="97896"/>
                    <a:pt x="762" y="96044"/>
                    <a:pt x="2085" y="85725"/>
                  </a:cubicBezTo>
                  <a:cubicBezTo>
                    <a:pt x="3408" y="75406"/>
                    <a:pt x="4996" y="57414"/>
                    <a:pt x="8435" y="47625"/>
                  </a:cubicBezTo>
                  <a:cubicBezTo>
                    <a:pt x="11874" y="37836"/>
                    <a:pt x="44947" y="0"/>
                    <a:pt x="4812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: 図形 1056">
              <a:extLst>
                <a:ext uri="{FF2B5EF4-FFF2-40B4-BE49-F238E27FC236}">
                  <a16:creationId xmlns:a16="http://schemas.microsoft.com/office/drawing/2014/main" id="{52369D89-E385-4EC5-BA11-B57466C97A9F}"/>
                </a:ext>
              </a:extLst>
            </p:cNvPr>
            <p:cNvSpPr/>
            <p:nvPr/>
          </p:nvSpPr>
          <p:spPr>
            <a:xfrm>
              <a:off x="6692296" y="1916110"/>
              <a:ext cx="75147" cy="130921"/>
            </a:xfrm>
            <a:custGeom>
              <a:avLst/>
              <a:gdLst>
                <a:gd name="connsiteX0" fmla="*/ 74865 w 75147"/>
                <a:gd name="connsiteY0" fmla="*/ 3 h 130921"/>
                <a:gd name="connsiteX1" fmla="*/ 55815 w 75147"/>
                <a:gd name="connsiteY1" fmla="*/ 74615 h 130921"/>
                <a:gd name="connsiteX2" fmla="*/ 25652 w 75147"/>
                <a:gd name="connsiteY2" fmla="*/ 106365 h 130921"/>
                <a:gd name="connsiteX3" fmla="*/ 252 w 75147"/>
                <a:gd name="connsiteY3" fmla="*/ 130178 h 130921"/>
                <a:gd name="connsiteX4" fmla="*/ 41527 w 75147"/>
                <a:gd name="connsiteY4" fmla="*/ 77790 h 130921"/>
                <a:gd name="connsiteX5" fmla="*/ 74865 w 75147"/>
                <a:gd name="connsiteY5" fmla="*/ 3 h 13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147" h="130921">
                  <a:moveTo>
                    <a:pt x="74865" y="3"/>
                  </a:moveTo>
                  <a:cubicBezTo>
                    <a:pt x="77246" y="-526"/>
                    <a:pt x="64017" y="56888"/>
                    <a:pt x="55815" y="74615"/>
                  </a:cubicBezTo>
                  <a:cubicBezTo>
                    <a:pt x="47613" y="92342"/>
                    <a:pt x="34912" y="97105"/>
                    <a:pt x="25652" y="106365"/>
                  </a:cubicBezTo>
                  <a:cubicBezTo>
                    <a:pt x="16392" y="115625"/>
                    <a:pt x="-2394" y="134940"/>
                    <a:pt x="252" y="130178"/>
                  </a:cubicBezTo>
                  <a:cubicBezTo>
                    <a:pt x="2898" y="125416"/>
                    <a:pt x="31473" y="96046"/>
                    <a:pt x="41527" y="77790"/>
                  </a:cubicBezTo>
                  <a:cubicBezTo>
                    <a:pt x="51581" y="59534"/>
                    <a:pt x="72484" y="532"/>
                    <a:pt x="74865" y="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: 図形 1057">
              <a:extLst>
                <a:ext uri="{FF2B5EF4-FFF2-40B4-BE49-F238E27FC236}">
                  <a16:creationId xmlns:a16="http://schemas.microsoft.com/office/drawing/2014/main" id="{C2BC2B68-C63D-4817-AD3E-AF4D1E2F553B}"/>
                </a:ext>
              </a:extLst>
            </p:cNvPr>
            <p:cNvSpPr/>
            <p:nvPr/>
          </p:nvSpPr>
          <p:spPr>
            <a:xfrm>
              <a:off x="6954472" y="1950977"/>
              <a:ext cx="46115" cy="119146"/>
            </a:xfrm>
            <a:custGeom>
              <a:avLst/>
              <a:gdLst>
                <a:gd name="connsiteX0" fmla="*/ 14 w 46115"/>
                <a:gd name="connsiteY0" fmla="*/ 61 h 119146"/>
                <a:gd name="connsiteX1" fmla="*/ 38114 w 46115"/>
                <a:gd name="connsiteY1" fmla="*/ 46098 h 119146"/>
                <a:gd name="connsiteX2" fmla="*/ 44464 w 46115"/>
                <a:gd name="connsiteY2" fmla="*/ 73086 h 119146"/>
                <a:gd name="connsiteX3" fmla="*/ 42876 w 46115"/>
                <a:gd name="connsiteY3" fmla="*/ 119123 h 119146"/>
                <a:gd name="connsiteX4" fmla="*/ 46051 w 46115"/>
                <a:gd name="connsiteY4" fmla="*/ 66736 h 119146"/>
                <a:gd name="connsiteX5" fmla="*/ 42876 w 46115"/>
                <a:gd name="connsiteY5" fmla="*/ 36573 h 119146"/>
                <a:gd name="connsiteX6" fmla="*/ 14 w 46115"/>
                <a:gd name="connsiteY6" fmla="*/ 61 h 11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115" h="119146">
                  <a:moveTo>
                    <a:pt x="14" y="61"/>
                  </a:moveTo>
                  <a:cubicBezTo>
                    <a:pt x="-780" y="1649"/>
                    <a:pt x="30706" y="33927"/>
                    <a:pt x="38114" y="46098"/>
                  </a:cubicBezTo>
                  <a:cubicBezTo>
                    <a:pt x="45522" y="58269"/>
                    <a:pt x="43670" y="60915"/>
                    <a:pt x="44464" y="73086"/>
                  </a:cubicBezTo>
                  <a:cubicBezTo>
                    <a:pt x="45258" y="85257"/>
                    <a:pt x="42612" y="120181"/>
                    <a:pt x="42876" y="119123"/>
                  </a:cubicBezTo>
                  <a:cubicBezTo>
                    <a:pt x="43141" y="118065"/>
                    <a:pt x="46051" y="80494"/>
                    <a:pt x="46051" y="66736"/>
                  </a:cubicBezTo>
                  <a:cubicBezTo>
                    <a:pt x="46051" y="52978"/>
                    <a:pt x="46845" y="45039"/>
                    <a:pt x="42876" y="36573"/>
                  </a:cubicBezTo>
                  <a:cubicBezTo>
                    <a:pt x="38907" y="28107"/>
                    <a:pt x="808" y="-1527"/>
                    <a:pt x="14" y="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: 図形 1058">
              <a:extLst>
                <a:ext uri="{FF2B5EF4-FFF2-40B4-BE49-F238E27FC236}">
                  <a16:creationId xmlns:a16="http://schemas.microsoft.com/office/drawing/2014/main" id="{9B0B4C1D-60C9-457D-B11B-9CCFFA8003BB}"/>
                </a:ext>
              </a:extLst>
            </p:cNvPr>
            <p:cNvSpPr/>
            <p:nvPr/>
          </p:nvSpPr>
          <p:spPr>
            <a:xfrm>
              <a:off x="7233728" y="1793651"/>
              <a:ext cx="106546" cy="74998"/>
            </a:xfrm>
            <a:custGeom>
              <a:avLst/>
              <a:gdLst>
                <a:gd name="connsiteX0" fmla="*/ 106520 w 106546"/>
                <a:gd name="connsiteY0" fmla="*/ 224 h 74998"/>
                <a:gd name="connsiteX1" fmla="*/ 41433 w 106546"/>
                <a:gd name="connsiteY1" fmla="*/ 43087 h 74998"/>
                <a:gd name="connsiteX2" fmla="*/ 1745 w 106546"/>
                <a:gd name="connsiteY2" fmla="*/ 74837 h 74998"/>
                <a:gd name="connsiteX3" fmla="*/ 9683 w 106546"/>
                <a:gd name="connsiteY3" fmla="*/ 54199 h 74998"/>
                <a:gd name="connsiteX4" fmla="*/ 33495 w 106546"/>
                <a:gd name="connsiteY4" fmla="*/ 27212 h 74998"/>
                <a:gd name="connsiteX5" fmla="*/ 106520 w 106546"/>
                <a:gd name="connsiteY5" fmla="*/ 224 h 7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546" h="74998">
                  <a:moveTo>
                    <a:pt x="106520" y="224"/>
                  </a:moveTo>
                  <a:cubicBezTo>
                    <a:pt x="107843" y="2870"/>
                    <a:pt x="58895" y="30652"/>
                    <a:pt x="41433" y="43087"/>
                  </a:cubicBezTo>
                  <a:cubicBezTo>
                    <a:pt x="23971" y="55522"/>
                    <a:pt x="7037" y="72985"/>
                    <a:pt x="1745" y="74837"/>
                  </a:cubicBezTo>
                  <a:cubicBezTo>
                    <a:pt x="-3547" y="76689"/>
                    <a:pt x="4391" y="62136"/>
                    <a:pt x="9683" y="54199"/>
                  </a:cubicBezTo>
                  <a:cubicBezTo>
                    <a:pt x="14975" y="46262"/>
                    <a:pt x="25558" y="35414"/>
                    <a:pt x="33495" y="27212"/>
                  </a:cubicBezTo>
                  <a:cubicBezTo>
                    <a:pt x="41432" y="19010"/>
                    <a:pt x="105197" y="-2422"/>
                    <a:pt x="106520" y="2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: 図形 1059">
              <a:extLst>
                <a:ext uri="{FF2B5EF4-FFF2-40B4-BE49-F238E27FC236}">
                  <a16:creationId xmlns:a16="http://schemas.microsoft.com/office/drawing/2014/main" id="{D89801A0-058C-4517-B6A0-CF8106300B2A}"/>
                </a:ext>
              </a:extLst>
            </p:cNvPr>
            <p:cNvSpPr/>
            <p:nvPr/>
          </p:nvSpPr>
          <p:spPr>
            <a:xfrm>
              <a:off x="6416247" y="1840981"/>
              <a:ext cx="64105" cy="48172"/>
            </a:xfrm>
            <a:custGeom>
              <a:avLst/>
              <a:gdLst>
                <a:gd name="connsiteX0" fmla="*/ 76 w 64105"/>
                <a:gd name="connsiteY0" fmla="*/ 519 h 48172"/>
                <a:gd name="connsiteX1" fmla="*/ 50876 w 64105"/>
                <a:gd name="connsiteY1" fmla="*/ 24332 h 48172"/>
                <a:gd name="connsiteX2" fmla="*/ 63576 w 64105"/>
                <a:gd name="connsiteY2" fmla="*/ 48144 h 48172"/>
                <a:gd name="connsiteX3" fmla="*/ 76 w 64105"/>
                <a:gd name="connsiteY3" fmla="*/ 519 h 48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05" h="48172">
                  <a:moveTo>
                    <a:pt x="76" y="519"/>
                  </a:moveTo>
                  <a:cubicBezTo>
                    <a:pt x="-2041" y="-3450"/>
                    <a:pt x="40293" y="16395"/>
                    <a:pt x="50876" y="24332"/>
                  </a:cubicBezTo>
                  <a:cubicBezTo>
                    <a:pt x="61459" y="32269"/>
                    <a:pt x="65693" y="46821"/>
                    <a:pt x="63576" y="48144"/>
                  </a:cubicBezTo>
                  <a:cubicBezTo>
                    <a:pt x="61459" y="49467"/>
                    <a:pt x="2193" y="4488"/>
                    <a:pt x="76" y="5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: 図形 1060">
              <a:extLst>
                <a:ext uri="{FF2B5EF4-FFF2-40B4-BE49-F238E27FC236}">
                  <a16:creationId xmlns:a16="http://schemas.microsoft.com/office/drawing/2014/main" id="{59870215-9FBC-4C04-8120-355D34A6AD2F}"/>
                </a:ext>
              </a:extLst>
            </p:cNvPr>
            <p:cNvSpPr/>
            <p:nvPr/>
          </p:nvSpPr>
          <p:spPr>
            <a:xfrm>
              <a:off x="6406962" y="3208338"/>
              <a:ext cx="912941" cy="188133"/>
            </a:xfrm>
            <a:custGeom>
              <a:avLst/>
              <a:gdLst>
                <a:gd name="connsiteX0" fmla="*/ 4599 w 912941"/>
                <a:gd name="connsiteY0" fmla="*/ 61912 h 188133"/>
                <a:gd name="connsiteX1" fmla="*/ 149061 w 912941"/>
                <a:gd name="connsiteY1" fmla="*/ 19050 h 188133"/>
                <a:gd name="connsiteX2" fmla="*/ 231611 w 912941"/>
                <a:gd name="connsiteY2" fmla="*/ 19050 h 188133"/>
                <a:gd name="connsiteX3" fmla="*/ 420524 w 912941"/>
                <a:gd name="connsiteY3" fmla="*/ 30162 h 188133"/>
                <a:gd name="connsiteX4" fmla="*/ 544349 w 912941"/>
                <a:gd name="connsiteY4" fmla="*/ 17462 h 188133"/>
                <a:gd name="connsiteX5" fmla="*/ 620549 w 912941"/>
                <a:gd name="connsiteY5" fmla="*/ 7937 h 188133"/>
                <a:gd name="connsiteX6" fmla="*/ 688811 w 912941"/>
                <a:gd name="connsiteY6" fmla="*/ 7937 h 188133"/>
                <a:gd name="connsiteX7" fmla="*/ 747549 w 912941"/>
                <a:gd name="connsiteY7" fmla="*/ 0 h 188133"/>
                <a:gd name="connsiteX8" fmla="*/ 791999 w 912941"/>
                <a:gd name="connsiteY8" fmla="*/ 7937 h 188133"/>
                <a:gd name="connsiteX9" fmla="*/ 879311 w 912941"/>
                <a:gd name="connsiteY9" fmla="*/ 47625 h 188133"/>
                <a:gd name="connsiteX10" fmla="*/ 911061 w 912941"/>
                <a:gd name="connsiteY10" fmla="*/ 63500 h 188133"/>
                <a:gd name="connsiteX11" fmla="*/ 830099 w 912941"/>
                <a:gd name="connsiteY11" fmla="*/ 114300 h 188133"/>
                <a:gd name="connsiteX12" fmla="*/ 690399 w 912941"/>
                <a:gd name="connsiteY12" fmla="*/ 169862 h 188133"/>
                <a:gd name="connsiteX13" fmla="*/ 531649 w 912941"/>
                <a:gd name="connsiteY13" fmla="*/ 179387 h 188133"/>
                <a:gd name="connsiteX14" fmla="*/ 380836 w 912941"/>
                <a:gd name="connsiteY14" fmla="*/ 187325 h 188133"/>
                <a:gd name="connsiteX15" fmla="*/ 217324 w 912941"/>
                <a:gd name="connsiteY15" fmla="*/ 158750 h 188133"/>
                <a:gd name="connsiteX16" fmla="*/ 52224 w 912941"/>
                <a:gd name="connsiteY16" fmla="*/ 114300 h 188133"/>
                <a:gd name="connsiteX17" fmla="*/ 4599 w 912941"/>
                <a:gd name="connsiteY17" fmla="*/ 61912 h 18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12941" h="188133">
                  <a:moveTo>
                    <a:pt x="4599" y="61912"/>
                  </a:moveTo>
                  <a:cubicBezTo>
                    <a:pt x="20739" y="46037"/>
                    <a:pt x="111226" y="26194"/>
                    <a:pt x="149061" y="19050"/>
                  </a:cubicBezTo>
                  <a:cubicBezTo>
                    <a:pt x="186896" y="11906"/>
                    <a:pt x="186367" y="17198"/>
                    <a:pt x="231611" y="19050"/>
                  </a:cubicBezTo>
                  <a:cubicBezTo>
                    <a:pt x="276855" y="20902"/>
                    <a:pt x="368401" y="30427"/>
                    <a:pt x="420524" y="30162"/>
                  </a:cubicBezTo>
                  <a:cubicBezTo>
                    <a:pt x="472647" y="29897"/>
                    <a:pt x="511011" y="21166"/>
                    <a:pt x="544349" y="17462"/>
                  </a:cubicBezTo>
                  <a:cubicBezTo>
                    <a:pt x="577687" y="13758"/>
                    <a:pt x="596472" y="9524"/>
                    <a:pt x="620549" y="7937"/>
                  </a:cubicBezTo>
                  <a:cubicBezTo>
                    <a:pt x="644626" y="6349"/>
                    <a:pt x="667644" y="9260"/>
                    <a:pt x="688811" y="7937"/>
                  </a:cubicBezTo>
                  <a:cubicBezTo>
                    <a:pt x="709978" y="6614"/>
                    <a:pt x="730351" y="0"/>
                    <a:pt x="747549" y="0"/>
                  </a:cubicBezTo>
                  <a:cubicBezTo>
                    <a:pt x="764747" y="0"/>
                    <a:pt x="770039" y="0"/>
                    <a:pt x="791999" y="7937"/>
                  </a:cubicBezTo>
                  <a:cubicBezTo>
                    <a:pt x="813959" y="15874"/>
                    <a:pt x="859467" y="38365"/>
                    <a:pt x="879311" y="47625"/>
                  </a:cubicBezTo>
                  <a:cubicBezTo>
                    <a:pt x="899155" y="56885"/>
                    <a:pt x="919263" y="52388"/>
                    <a:pt x="911061" y="63500"/>
                  </a:cubicBezTo>
                  <a:cubicBezTo>
                    <a:pt x="902859" y="74612"/>
                    <a:pt x="866876" y="96573"/>
                    <a:pt x="830099" y="114300"/>
                  </a:cubicBezTo>
                  <a:cubicBezTo>
                    <a:pt x="793322" y="132027"/>
                    <a:pt x="740141" y="159014"/>
                    <a:pt x="690399" y="169862"/>
                  </a:cubicBezTo>
                  <a:cubicBezTo>
                    <a:pt x="640657" y="180710"/>
                    <a:pt x="531649" y="179387"/>
                    <a:pt x="531649" y="179387"/>
                  </a:cubicBezTo>
                  <a:cubicBezTo>
                    <a:pt x="480055" y="182298"/>
                    <a:pt x="433223" y="190764"/>
                    <a:pt x="380836" y="187325"/>
                  </a:cubicBezTo>
                  <a:cubicBezTo>
                    <a:pt x="328449" y="183886"/>
                    <a:pt x="272093" y="170921"/>
                    <a:pt x="217324" y="158750"/>
                  </a:cubicBezTo>
                  <a:cubicBezTo>
                    <a:pt x="162555" y="146579"/>
                    <a:pt x="87149" y="123561"/>
                    <a:pt x="52224" y="114300"/>
                  </a:cubicBezTo>
                  <a:cubicBezTo>
                    <a:pt x="17299" y="105040"/>
                    <a:pt x="-11541" y="77787"/>
                    <a:pt x="4599" y="61912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: 図形 1061">
              <a:extLst>
                <a:ext uri="{FF2B5EF4-FFF2-40B4-BE49-F238E27FC236}">
                  <a16:creationId xmlns:a16="http://schemas.microsoft.com/office/drawing/2014/main" id="{29F3B9AE-088B-45ED-8F9A-CBDA755ECE73}"/>
                </a:ext>
              </a:extLst>
            </p:cNvPr>
            <p:cNvSpPr/>
            <p:nvPr/>
          </p:nvSpPr>
          <p:spPr>
            <a:xfrm>
              <a:off x="6411347" y="3218409"/>
              <a:ext cx="873685" cy="55089"/>
            </a:xfrm>
            <a:custGeom>
              <a:avLst/>
              <a:gdLst>
                <a:gd name="connsiteX0" fmla="*/ 214 w 873685"/>
                <a:gd name="connsiteY0" fmla="*/ 55016 h 55089"/>
                <a:gd name="connsiteX1" fmla="*/ 120864 w 873685"/>
                <a:gd name="connsiteY1" fmla="*/ 16916 h 55089"/>
                <a:gd name="connsiteX2" fmla="*/ 243101 w 873685"/>
                <a:gd name="connsiteY2" fmla="*/ 16916 h 55089"/>
                <a:gd name="connsiteX3" fmla="*/ 351051 w 873685"/>
                <a:gd name="connsiteY3" fmla="*/ 42316 h 55089"/>
                <a:gd name="connsiteX4" fmla="*/ 527264 w 873685"/>
                <a:gd name="connsiteY4" fmla="*/ 43904 h 55089"/>
                <a:gd name="connsiteX5" fmla="*/ 668551 w 873685"/>
                <a:gd name="connsiteY5" fmla="*/ 28029 h 55089"/>
                <a:gd name="connsiteX6" fmla="*/ 765389 w 873685"/>
                <a:gd name="connsiteY6" fmla="*/ 31204 h 55089"/>
                <a:gd name="connsiteX7" fmla="*/ 873339 w 873685"/>
                <a:gd name="connsiteY7" fmla="*/ 45491 h 55089"/>
                <a:gd name="connsiteX8" fmla="*/ 793964 w 873685"/>
                <a:gd name="connsiteY8" fmla="*/ 10566 h 55089"/>
                <a:gd name="connsiteX9" fmla="*/ 639976 w 873685"/>
                <a:gd name="connsiteY9" fmla="*/ 8979 h 55089"/>
                <a:gd name="connsiteX10" fmla="*/ 463764 w 873685"/>
                <a:gd name="connsiteY10" fmla="*/ 20091 h 55089"/>
                <a:gd name="connsiteX11" fmla="*/ 338351 w 873685"/>
                <a:gd name="connsiteY11" fmla="*/ 23266 h 55089"/>
                <a:gd name="connsiteX12" fmla="*/ 192301 w 873685"/>
                <a:gd name="connsiteY12" fmla="*/ 1041 h 55089"/>
                <a:gd name="connsiteX13" fmla="*/ 93876 w 873685"/>
                <a:gd name="connsiteY13" fmla="*/ 5804 h 55089"/>
                <a:gd name="connsiteX14" fmla="*/ 214 w 873685"/>
                <a:gd name="connsiteY14" fmla="*/ 55016 h 5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73685" h="55089">
                  <a:moveTo>
                    <a:pt x="214" y="55016"/>
                  </a:moveTo>
                  <a:cubicBezTo>
                    <a:pt x="4712" y="56868"/>
                    <a:pt x="80383" y="23266"/>
                    <a:pt x="120864" y="16916"/>
                  </a:cubicBezTo>
                  <a:cubicBezTo>
                    <a:pt x="161345" y="10566"/>
                    <a:pt x="204737" y="12683"/>
                    <a:pt x="243101" y="16916"/>
                  </a:cubicBezTo>
                  <a:cubicBezTo>
                    <a:pt x="281465" y="21149"/>
                    <a:pt x="303691" y="37818"/>
                    <a:pt x="351051" y="42316"/>
                  </a:cubicBezTo>
                  <a:cubicBezTo>
                    <a:pt x="398412" y="46814"/>
                    <a:pt x="474347" y="46285"/>
                    <a:pt x="527264" y="43904"/>
                  </a:cubicBezTo>
                  <a:cubicBezTo>
                    <a:pt x="580181" y="41523"/>
                    <a:pt x="628864" y="30146"/>
                    <a:pt x="668551" y="28029"/>
                  </a:cubicBezTo>
                  <a:cubicBezTo>
                    <a:pt x="708238" y="25912"/>
                    <a:pt x="731258" y="28294"/>
                    <a:pt x="765389" y="31204"/>
                  </a:cubicBezTo>
                  <a:cubicBezTo>
                    <a:pt x="799520" y="34114"/>
                    <a:pt x="868577" y="48931"/>
                    <a:pt x="873339" y="45491"/>
                  </a:cubicBezTo>
                  <a:cubicBezTo>
                    <a:pt x="878101" y="42051"/>
                    <a:pt x="832858" y="16651"/>
                    <a:pt x="793964" y="10566"/>
                  </a:cubicBezTo>
                  <a:cubicBezTo>
                    <a:pt x="755070" y="4481"/>
                    <a:pt x="695009" y="7392"/>
                    <a:pt x="639976" y="8979"/>
                  </a:cubicBezTo>
                  <a:cubicBezTo>
                    <a:pt x="584943" y="10566"/>
                    <a:pt x="514035" y="17710"/>
                    <a:pt x="463764" y="20091"/>
                  </a:cubicBezTo>
                  <a:cubicBezTo>
                    <a:pt x="413493" y="22472"/>
                    <a:pt x="383595" y="26441"/>
                    <a:pt x="338351" y="23266"/>
                  </a:cubicBezTo>
                  <a:cubicBezTo>
                    <a:pt x="293107" y="20091"/>
                    <a:pt x="233047" y="3951"/>
                    <a:pt x="192301" y="1041"/>
                  </a:cubicBezTo>
                  <a:cubicBezTo>
                    <a:pt x="151555" y="-1869"/>
                    <a:pt x="124568" y="1835"/>
                    <a:pt x="93876" y="5804"/>
                  </a:cubicBezTo>
                  <a:cubicBezTo>
                    <a:pt x="63184" y="9773"/>
                    <a:pt x="-4284" y="53164"/>
                    <a:pt x="214" y="550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: 図形 1062">
              <a:extLst>
                <a:ext uri="{FF2B5EF4-FFF2-40B4-BE49-F238E27FC236}">
                  <a16:creationId xmlns:a16="http://schemas.microsoft.com/office/drawing/2014/main" id="{3D1C011C-CD44-4D90-ADC2-0DA76B0170D0}"/>
                </a:ext>
              </a:extLst>
            </p:cNvPr>
            <p:cNvSpPr/>
            <p:nvPr/>
          </p:nvSpPr>
          <p:spPr>
            <a:xfrm>
              <a:off x="6397180" y="3298047"/>
              <a:ext cx="255483" cy="80179"/>
            </a:xfrm>
            <a:custGeom>
              <a:avLst/>
              <a:gdLst>
                <a:gd name="connsiteX0" fmla="*/ 93 w 255483"/>
                <a:gd name="connsiteY0" fmla="*/ 778 h 80179"/>
                <a:gd name="connsiteX1" fmla="*/ 47718 w 255483"/>
                <a:gd name="connsiteY1" fmla="*/ 24591 h 80179"/>
                <a:gd name="connsiteX2" fmla="*/ 141381 w 255483"/>
                <a:gd name="connsiteY2" fmla="*/ 49991 h 80179"/>
                <a:gd name="connsiteX3" fmla="*/ 254093 w 255483"/>
                <a:gd name="connsiteY3" fmla="*/ 80153 h 80179"/>
                <a:gd name="connsiteX4" fmla="*/ 58831 w 255483"/>
                <a:gd name="connsiteY4" fmla="*/ 54753 h 80179"/>
                <a:gd name="connsiteX5" fmla="*/ 93 w 255483"/>
                <a:gd name="connsiteY5" fmla="*/ 778 h 80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483" h="80179">
                  <a:moveTo>
                    <a:pt x="93" y="778"/>
                  </a:moveTo>
                  <a:cubicBezTo>
                    <a:pt x="-1759" y="-4249"/>
                    <a:pt x="24170" y="16389"/>
                    <a:pt x="47718" y="24591"/>
                  </a:cubicBezTo>
                  <a:cubicBezTo>
                    <a:pt x="71266" y="32793"/>
                    <a:pt x="141381" y="49991"/>
                    <a:pt x="141381" y="49991"/>
                  </a:cubicBezTo>
                  <a:cubicBezTo>
                    <a:pt x="175777" y="59251"/>
                    <a:pt x="267851" y="79359"/>
                    <a:pt x="254093" y="80153"/>
                  </a:cubicBezTo>
                  <a:cubicBezTo>
                    <a:pt x="240335" y="80947"/>
                    <a:pt x="97725" y="63484"/>
                    <a:pt x="58831" y="54753"/>
                  </a:cubicBezTo>
                  <a:cubicBezTo>
                    <a:pt x="19937" y="46022"/>
                    <a:pt x="1945" y="5805"/>
                    <a:pt x="93" y="7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: 図形 1063">
              <a:extLst>
                <a:ext uri="{FF2B5EF4-FFF2-40B4-BE49-F238E27FC236}">
                  <a16:creationId xmlns:a16="http://schemas.microsoft.com/office/drawing/2014/main" id="{869F35EC-0F48-4BDF-B1DE-627932EA4AAE}"/>
                </a:ext>
              </a:extLst>
            </p:cNvPr>
            <p:cNvSpPr/>
            <p:nvPr/>
          </p:nvSpPr>
          <p:spPr>
            <a:xfrm>
              <a:off x="6968658" y="3321018"/>
              <a:ext cx="323967" cy="74952"/>
            </a:xfrm>
            <a:custGeom>
              <a:avLst/>
              <a:gdLst>
                <a:gd name="connsiteX0" fmla="*/ 323965 w 323967"/>
                <a:gd name="connsiteY0" fmla="*/ 32 h 74952"/>
                <a:gd name="connsiteX1" fmla="*/ 216015 w 323967"/>
                <a:gd name="connsiteY1" fmla="*/ 38132 h 74952"/>
                <a:gd name="connsiteX2" fmla="*/ 135053 w 323967"/>
                <a:gd name="connsiteY2" fmla="*/ 63532 h 74952"/>
                <a:gd name="connsiteX3" fmla="*/ 115 w 323967"/>
                <a:gd name="connsiteY3" fmla="*/ 74645 h 74952"/>
                <a:gd name="connsiteX4" fmla="*/ 109653 w 323967"/>
                <a:gd name="connsiteY4" fmla="*/ 52420 h 74952"/>
                <a:gd name="connsiteX5" fmla="*/ 212840 w 323967"/>
                <a:gd name="connsiteY5" fmla="*/ 31782 h 74952"/>
                <a:gd name="connsiteX6" fmla="*/ 323965 w 323967"/>
                <a:gd name="connsiteY6" fmla="*/ 32 h 7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967" h="74952">
                  <a:moveTo>
                    <a:pt x="323965" y="32"/>
                  </a:moveTo>
                  <a:cubicBezTo>
                    <a:pt x="324494" y="1090"/>
                    <a:pt x="247500" y="27549"/>
                    <a:pt x="216015" y="38132"/>
                  </a:cubicBezTo>
                  <a:cubicBezTo>
                    <a:pt x="184530" y="48715"/>
                    <a:pt x="171036" y="57447"/>
                    <a:pt x="135053" y="63532"/>
                  </a:cubicBezTo>
                  <a:cubicBezTo>
                    <a:pt x="99070" y="69617"/>
                    <a:pt x="4348" y="76497"/>
                    <a:pt x="115" y="74645"/>
                  </a:cubicBezTo>
                  <a:cubicBezTo>
                    <a:pt x="-4118" y="72793"/>
                    <a:pt x="109653" y="52420"/>
                    <a:pt x="109653" y="52420"/>
                  </a:cubicBezTo>
                  <a:cubicBezTo>
                    <a:pt x="145107" y="45276"/>
                    <a:pt x="182413" y="39719"/>
                    <a:pt x="212840" y="31782"/>
                  </a:cubicBezTo>
                  <a:cubicBezTo>
                    <a:pt x="243267" y="23845"/>
                    <a:pt x="323436" y="-1026"/>
                    <a:pt x="323965" y="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: 図形 1064">
              <a:extLst>
                <a:ext uri="{FF2B5EF4-FFF2-40B4-BE49-F238E27FC236}">
                  <a16:creationId xmlns:a16="http://schemas.microsoft.com/office/drawing/2014/main" id="{39C5D78F-EFDF-4341-858B-7406988EDD7D}"/>
                </a:ext>
              </a:extLst>
            </p:cNvPr>
            <p:cNvSpPr/>
            <p:nvPr/>
          </p:nvSpPr>
          <p:spPr>
            <a:xfrm>
              <a:off x="3583418" y="5469467"/>
              <a:ext cx="2442986" cy="1403638"/>
            </a:xfrm>
            <a:custGeom>
              <a:avLst/>
              <a:gdLst>
                <a:gd name="connsiteX0" fmla="*/ 155322 w 2442986"/>
                <a:gd name="connsiteY0" fmla="*/ 1075266 h 1403638"/>
                <a:gd name="connsiteX1" fmla="*/ 197655 w 2442986"/>
                <a:gd name="connsiteY1" fmla="*/ 1024466 h 1403638"/>
                <a:gd name="connsiteX2" fmla="*/ 773388 w 2442986"/>
                <a:gd name="connsiteY2" fmla="*/ 728133 h 1403638"/>
                <a:gd name="connsiteX3" fmla="*/ 1780922 w 2442986"/>
                <a:gd name="connsiteY3" fmla="*/ 211666 h 1403638"/>
                <a:gd name="connsiteX4" fmla="*/ 2441322 w 2442986"/>
                <a:gd name="connsiteY4" fmla="*/ 0 h 1403638"/>
                <a:gd name="connsiteX5" fmla="*/ 1958722 w 2442986"/>
                <a:gd name="connsiteY5" fmla="*/ 211666 h 1403638"/>
                <a:gd name="connsiteX6" fmla="*/ 1611588 w 2442986"/>
                <a:gd name="connsiteY6" fmla="*/ 347133 h 1403638"/>
                <a:gd name="connsiteX7" fmla="*/ 1044322 w 2442986"/>
                <a:gd name="connsiteY7" fmla="*/ 660400 h 1403638"/>
                <a:gd name="connsiteX8" fmla="*/ 697188 w 2442986"/>
                <a:gd name="connsiteY8" fmla="*/ 846666 h 1403638"/>
                <a:gd name="connsiteX9" fmla="*/ 324655 w 2442986"/>
                <a:gd name="connsiteY9" fmla="*/ 1024466 h 1403638"/>
                <a:gd name="connsiteX10" fmla="*/ 155322 w 2442986"/>
                <a:gd name="connsiteY10" fmla="*/ 1193800 h 1403638"/>
                <a:gd name="connsiteX11" fmla="*/ 11388 w 2442986"/>
                <a:gd name="connsiteY11" fmla="*/ 1397000 h 1403638"/>
                <a:gd name="connsiteX12" fmla="*/ 28322 w 2442986"/>
                <a:gd name="connsiteY12" fmla="*/ 1329266 h 1403638"/>
                <a:gd name="connsiteX13" fmla="*/ 155322 w 2442986"/>
                <a:gd name="connsiteY13" fmla="*/ 1075266 h 1403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42986" h="1403638">
                  <a:moveTo>
                    <a:pt x="155322" y="1075266"/>
                  </a:moveTo>
                  <a:cubicBezTo>
                    <a:pt x="183544" y="1024466"/>
                    <a:pt x="94644" y="1082322"/>
                    <a:pt x="197655" y="1024466"/>
                  </a:cubicBezTo>
                  <a:cubicBezTo>
                    <a:pt x="300666" y="966610"/>
                    <a:pt x="773388" y="728133"/>
                    <a:pt x="773388" y="728133"/>
                  </a:cubicBezTo>
                  <a:cubicBezTo>
                    <a:pt x="1037266" y="592666"/>
                    <a:pt x="1502933" y="333022"/>
                    <a:pt x="1780922" y="211666"/>
                  </a:cubicBezTo>
                  <a:cubicBezTo>
                    <a:pt x="2058911" y="90310"/>
                    <a:pt x="2411689" y="0"/>
                    <a:pt x="2441322" y="0"/>
                  </a:cubicBezTo>
                  <a:cubicBezTo>
                    <a:pt x="2470955" y="0"/>
                    <a:pt x="2097011" y="153811"/>
                    <a:pt x="1958722" y="211666"/>
                  </a:cubicBezTo>
                  <a:cubicBezTo>
                    <a:pt x="1820433" y="269521"/>
                    <a:pt x="1763988" y="272344"/>
                    <a:pt x="1611588" y="347133"/>
                  </a:cubicBezTo>
                  <a:cubicBezTo>
                    <a:pt x="1459188" y="421922"/>
                    <a:pt x="1044322" y="660400"/>
                    <a:pt x="1044322" y="660400"/>
                  </a:cubicBezTo>
                  <a:cubicBezTo>
                    <a:pt x="891922" y="743655"/>
                    <a:pt x="817132" y="785988"/>
                    <a:pt x="697188" y="846666"/>
                  </a:cubicBezTo>
                  <a:cubicBezTo>
                    <a:pt x="577244" y="907344"/>
                    <a:pt x="414966" y="966610"/>
                    <a:pt x="324655" y="1024466"/>
                  </a:cubicBezTo>
                  <a:cubicBezTo>
                    <a:pt x="234344" y="1082322"/>
                    <a:pt x="207533" y="1131711"/>
                    <a:pt x="155322" y="1193800"/>
                  </a:cubicBezTo>
                  <a:cubicBezTo>
                    <a:pt x="103111" y="1255889"/>
                    <a:pt x="32555" y="1374422"/>
                    <a:pt x="11388" y="1397000"/>
                  </a:cubicBezTo>
                  <a:cubicBezTo>
                    <a:pt x="-9779" y="1419578"/>
                    <a:pt x="100" y="1381477"/>
                    <a:pt x="28322" y="1329266"/>
                  </a:cubicBezTo>
                  <a:cubicBezTo>
                    <a:pt x="56544" y="1277055"/>
                    <a:pt x="127100" y="1126066"/>
                    <a:pt x="155322" y="10752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: 図形 1065">
              <a:extLst>
                <a:ext uri="{FF2B5EF4-FFF2-40B4-BE49-F238E27FC236}">
                  <a16:creationId xmlns:a16="http://schemas.microsoft.com/office/drawing/2014/main" id="{600AB141-055B-4F48-96C2-82AAF550FC23}"/>
                </a:ext>
              </a:extLst>
            </p:cNvPr>
            <p:cNvSpPr/>
            <p:nvPr/>
          </p:nvSpPr>
          <p:spPr>
            <a:xfrm>
              <a:off x="6024569" y="5307592"/>
              <a:ext cx="440502" cy="238704"/>
            </a:xfrm>
            <a:custGeom>
              <a:avLst/>
              <a:gdLst>
                <a:gd name="connsiteX0" fmla="*/ 171 w 440502"/>
                <a:gd name="connsiteY0" fmla="*/ 238075 h 238704"/>
                <a:gd name="connsiteX1" fmla="*/ 144104 w 440502"/>
                <a:gd name="connsiteY1" fmla="*/ 128008 h 238704"/>
                <a:gd name="connsiteX2" fmla="*/ 440437 w 440502"/>
                <a:gd name="connsiteY2" fmla="*/ 1008 h 238704"/>
                <a:gd name="connsiteX3" fmla="*/ 169504 w 440502"/>
                <a:gd name="connsiteY3" fmla="*/ 77208 h 238704"/>
                <a:gd name="connsiteX4" fmla="*/ 171 w 440502"/>
                <a:gd name="connsiteY4" fmla="*/ 238075 h 238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502" h="238704">
                  <a:moveTo>
                    <a:pt x="171" y="238075"/>
                  </a:moveTo>
                  <a:cubicBezTo>
                    <a:pt x="-4062" y="246542"/>
                    <a:pt x="70726" y="167519"/>
                    <a:pt x="144104" y="128008"/>
                  </a:cubicBezTo>
                  <a:cubicBezTo>
                    <a:pt x="217482" y="88497"/>
                    <a:pt x="436204" y="9475"/>
                    <a:pt x="440437" y="1008"/>
                  </a:cubicBezTo>
                  <a:cubicBezTo>
                    <a:pt x="444670" y="-7459"/>
                    <a:pt x="242882" y="39108"/>
                    <a:pt x="169504" y="77208"/>
                  </a:cubicBezTo>
                  <a:cubicBezTo>
                    <a:pt x="96126" y="115308"/>
                    <a:pt x="4404" y="229608"/>
                    <a:pt x="171" y="2380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: 図形 1066">
              <a:extLst>
                <a:ext uri="{FF2B5EF4-FFF2-40B4-BE49-F238E27FC236}">
                  <a16:creationId xmlns:a16="http://schemas.microsoft.com/office/drawing/2014/main" id="{2EA20AD1-433F-4A43-934D-2A39743C07FF}"/>
                </a:ext>
              </a:extLst>
            </p:cNvPr>
            <p:cNvSpPr/>
            <p:nvPr/>
          </p:nvSpPr>
          <p:spPr>
            <a:xfrm>
              <a:off x="6294823" y="5332439"/>
              <a:ext cx="445647" cy="1441464"/>
            </a:xfrm>
            <a:custGeom>
              <a:avLst/>
              <a:gdLst>
                <a:gd name="connsiteX0" fmla="*/ 153250 w 445647"/>
                <a:gd name="connsiteY0" fmla="*/ 10028 h 1441464"/>
                <a:gd name="connsiteX1" fmla="*/ 322583 w 445647"/>
                <a:gd name="connsiteY1" fmla="*/ 323294 h 1441464"/>
                <a:gd name="connsiteX2" fmla="*/ 415717 w 445647"/>
                <a:gd name="connsiteY2" fmla="*/ 560361 h 1441464"/>
                <a:gd name="connsiteX3" fmla="*/ 390317 w 445647"/>
                <a:gd name="connsiteY3" fmla="*/ 831294 h 1441464"/>
                <a:gd name="connsiteX4" fmla="*/ 297183 w 445647"/>
                <a:gd name="connsiteY4" fmla="*/ 1076828 h 1441464"/>
                <a:gd name="connsiteX5" fmla="*/ 144783 w 445647"/>
                <a:gd name="connsiteY5" fmla="*/ 1246161 h 1441464"/>
                <a:gd name="connsiteX6" fmla="*/ 850 w 445647"/>
                <a:gd name="connsiteY6" fmla="*/ 1440894 h 1441464"/>
                <a:gd name="connsiteX7" fmla="*/ 93983 w 445647"/>
                <a:gd name="connsiteY7" fmla="*/ 1296961 h 1441464"/>
                <a:gd name="connsiteX8" fmla="*/ 271783 w 445647"/>
                <a:gd name="connsiteY8" fmla="*/ 1051428 h 1441464"/>
                <a:gd name="connsiteX9" fmla="*/ 432650 w 445647"/>
                <a:gd name="connsiteY9" fmla="*/ 712761 h 1441464"/>
                <a:gd name="connsiteX10" fmla="*/ 415717 w 445647"/>
                <a:gd name="connsiteY10" fmla="*/ 433361 h 1441464"/>
                <a:gd name="connsiteX11" fmla="*/ 254850 w 445647"/>
                <a:gd name="connsiteY11" fmla="*/ 111628 h 1441464"/>
                <a:gd name="connsiteX12" fmla="*/ 153250 w 445647"/>
                <a:gd name="connsiteY12" fmla="*/ 10028 h 144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5647" h="1441464">
                  <a:moveTo>
                    <a:pt x="153250" y="10028"/>
                  </a:moveTo>
                  <a:cubicBezTo>
                    <a:pt x="164539" y="45305"/>
                    <a:pt x="278839" y="231572"/>
                    <a:pt x="322583" y="323294"/>
                  </a:cubicBezTo>
                  <a:cubicBezTo>
                    <a:pt x="366328" y="415016"/>
                    <a:pt x="404428" y="475694"/>
                    <a:pt x="415717" y="560361"/>
                  </a:cubicBezTo>
                  <a:cubicBezTo>
                    <a:pt x="427006" y="645028"/>
                    <a:pt x="410073" y="745216"/>
                    <a:pt x="390317" y="831294"/>
                  </a:cubicBezTo>
                  <a:cubicBezTo>
                    <a:pt x="370561" y="917372"/>
                    <a:pt x="338105" y="1007684"/>
                    <a:pt x="297183" y="1076828"/>
                  </a:cubicBezTo>
                  <a:cubicBezTo>
                    <a:pt x="256261" y="1145972"/>
                    <a:pt x="194172" y="1185483"/>
                    <a:pt x="144783" y="1246161"/>
                  </a:cubicBezTo>
                  <a:cubicBezTo>
                    <a:pt x="95394" y="1306839"/>
                    <a:pt x="9317" y="1432427"/>
                    <a:pt x="850" y="1440894"/>
                  </a:cubicBezTo>
                  <a:cubicBezTo>
                    <a:pt x="-7617" y="1449361"/>
                    <a:pt x="48827" y="1361872"/>
                    <a:pt x="93983" y="1296961"/>
                  </a:cubicBezTo>
                  <a:cubicBezTo>
                    <a:pt x="139138" y="1232050"/>
                    <a:pt x="215339" y="1148795"/>
                    <a:pt x="271783" y="1051428"/>
                  </a:cubicBezTo>
                  <a:cubicBezTo>
                    <a:pt x="328228" y="954061"/>
                    <a:pt x="408661" y="815772"/>
                    <a:pt x="432650" y="712761"/>
                  </a:cubicBezTo>
                  <a:cubicBezTo>
                    <a:pt x="456639" y="609750"/>
                    <a:pt x="445350" y="533550"/>
                    <a:pt x="415717" y="433361"/>
                  </a:cubicBezTo>
                  <a:cubicBezTo>
                    <a:pt x="386084" y="333172"/>
                    <a:pt x="295772" y="185006"/>
                    <a:pt x="254850" y="111628"/>
                  </a:cubicBezTo>
                  <a:cubicBezTo>
                    <a:pt x="213928" y="38250"/>
                    <a:pt x="141961" y="-25249"/>
                    <a:pt x="153250" y="100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: 図形 1067">
              <a:extLst>
                <a:ext uri="{FF2B5EF4-FFF2-40B4-BE49-F238E27FC236}">
                  <a16:creationId xmlns:a16="http://schemas.microsoft.com/office/drawing/2014/main" id="{90A5D667-89A2-4137-AE03-2A1DDE659BF6}"/>
                </a:ext>
              </a:extLst>
            </p:cNvPr>
            <p:cNvSpPr/>
            <p:nvPr/>
          </p:nvSpPr>
          <p:spPr>
            <a:xfrm>
              <a:off x="5465235" y="5519366"/>
              <a:ext cx="633034" cy="1347101"/>
            </a:xfrm>
            <a:custGeom>
              <a:avLst/>
              <a:gdLst>
                <a:gd name="connsiteX0" fmla="*/ 584905 w 633034"/>
                <a:gd name="connsiteY0" fmla="*/ 901 h 1347101"/>
                <a:gd name="connsiteX1" fmla="*/ 517171 w 633034"/>
                <a:gd name="connsiteY1" fmla="*/ 339567 h 1347101"/>
                <a:gd name="connsiteX2" fmla="*/ 542571 w 633034"/>
                <a:gd name="connsiteY2" fmla="*/ 830634 h 1347101"/>
                <a:gd name="connsiteX3" fmla="*/ 584905 w 633034"/>
                <a:gd name="connsiteY3" fmla="*/ 940701 h 1347101"/>
                <a:gd name="connsiteX4" fmla="*/ 559505 w 633034"/>
                <a:gd name="connsiteY4" fmla="*/ 991501 h 1347101"/>
                <a:gd name="connsiteX5" fmla="*/ 424038 w 633034"/>
                <a:gd name="connsiteY5" fmla="*/ 1118501 h 1347101"/>
                <a:gd name="connsiteX6" fmla="*/ 186971 w 633034"/>
                <a:gd name="connsiteY6" fmla="*/ 1228567 h 1347101"/>
                <a:gd name="connsiteX7" fmla="*/ 705 w 633034"/>
                <a:gd name="connsiteY7" fmla="*/ 1347101 h 1347101"/>
                <a:gd name="connsiteX8" fmla="*/ 254705 w 633034"/>
                <a:gd name="connsiteY8" fmla="*/ 1228567 h 1347101"/>
                <a:gd name="connsiteX9" fmla="*/ 449438 w 633034"/>
                <a:gd name="connsiteY9" fmla="*/ 1033834 h 1347101"/>
                <a:gd name="connsiteX10" fmla="*/ 618771 w 633034"/>
                <a:gd name="connsiteY10" fmla="*/ 983034 h 1347101"/>
                <a:gd name="connsiteX11" fmla="*/ 618771 w 633034"/>
                <a:gd name="connsiteY11" fmla="*/ 788301 h 1347101"/>
                <a:gd name="connsiteX12" fmla="*/ 576438 w 633034"/>
                <a:gd name="connsiteY12" fmla="*/ 424234 h 1347101"/>
                <a:gd name="connsiteX13" fmla="*/ 551038 w 633034"/>
                <a:gd name="connsiteY13" fmla="*/ 246434 h 1347101"/>
                <a:gd name="connsiteX14" fmla="*/ 584905 w 633034"/>
                <a:gd name="connsiteY14" fmla="*/ 901 h 1347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3034" h="1347101">
                  <a:moveTo>
                    <a:pt x="584905" y="901"/>
                  </a:moveTo>
                  <a:cubicBezTo>
                    <a:pt x="579260" y="16423"/>
                    <a:pt x="524227" y="201278"/>
                    <a:pt x="517171" y="339567"/>
                  </a:cubicBezTo>
                  <a:cubicBezTo>
                    <a:pt x="510115" y="477856"/>
                    <a:pt x="531282" y="730445"/>
                    <a:pt x="542571" y="830634"/>
                  </a:cubicBezTo>
                  <a:cubicBezTo>
                    <a:pt x="553860" y="930823"/>
                    <a:pt x="582083" y="913890"/>
                    <a:pt x="584905" y="940701"/>
                  </a:cubicBezTo>
                  <a:cubicBezTo>
                    <a:pt x="587727" y="967512"/>
                    <a:pt x="586316" y="961868"/>
                    <a:pt x="559505" y="991501"/>
                  </a:cubicBezTo>
                  <a:cubicBezTo>
                    <a:pt x="532694" y="1021134"/>
                    <a:pt x="486127" y="1078990"/>
                    <a:pt x="424038" y="1118501"/>
                  </a:cubicBezTo>
                  <a:cubicBezTo>
                    <a:pt x="361949" y="1158012"/>
                    <a:pt x="257526" y="1190467"/>
                    <a:pt x="186971" y="1228567"/>
                  </a:cubicBezTo>
                  <a:cubicBezTo>
                    <a:pt x="116415" y="1266667"/>
                    <a:pt x="-10584" y="1347101"/>
                    <a:pt x="705" y="1347101"/>
                  </a:cubicBezTo>
                  <a:cubicBezTo>
                    <a:pt x="11994" y="1347101"/>
                    <a:pt x="179916" y="1280778"/>
                    <a:pt x="254705" y="1228567"/>
                  </a:cubicBezTo>
                  <a:cubicBezTo>
                    <a:pt x="329494" y="1176356"/>
                    <a:pt x="388760" y="1074756"/>
                    <a:pt x="449438" y="1033834"/>
                  </a:cubicBezTo>
                  <a:cubicBezTo>
                    <a:pt x="510116" y="992912"/>
                    <a:pt x="590549" y="1023956"/>
                    <a:pt x="618771" y="983034"/>
                  </a:cubicBezTo>
                  <a:cubicBezTo>
                    <a:pt x="646993" y="942112"/>
                    <a:pt x="625827" y="881434"/>
                    <a:pt x="618771" y="788301"/>
                  </a:cubicBezTo>
                  <a:cubicBezTo>
                    <a:pt x="611716" y="695168"/>
                    <a:pt x="587727" y="514545"/>
                    <a:pt x="576438" y="424234"/>
                  </a:cubicBezTo>
                  <a:cubicBezTo>
                    <a:pt x="565149" y="333923"/>
                    <a:pt x="553860" y="318401"/>
                    <a:pt x="551038" y="246434"/>
                  </a:cubicBezTo>
                  <a:cubicBezTo>
                    <a:pt x="548216" y="174467"/>
                    <a:pt x="590550" y="-14621"/>
                    <a:pt x="584905" y="9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: 図形 1068">
              <a:extLst>
                <a:ext uri="{FF2B5EF4-FFF2-40B4-BE49-F238E27FC236}">
                  <a16:creationId xmlns:a16="http://schemas.microsoft.com/office/drawing/2014/main" id="{A71BEA91-DD2E-4B32-B5B6-41DA486B49D6}"/>
                </a:ext>
              </a:extLst>
            </p:cNvPr>
            <p:cNvSpPr/>
            <p:nvPr/>
          </p:nvSpPr>
          <p:spPr>
            <a:xfrm>
              <a:off x="6092022" y="6303435"/>
              <a:ext cx="279971" cy="572064"/>
            </a:xfrm>
            <a:custGeom>
              <a:avLst/>
              <a:gdLst>
                <a:gd name="connsiteX0" fmla="*/ 451 w 279971"/>
                <a:gd name="connsiteY0" fmla="*/ 4232 h 572064"/>
                <a:gd name="connsiteX1" fmla="*/ 93584 w 279971"/>
                <a:gd name="connsiteY1" fmla="*/ 173565 h 572064"/>
                <a:gd name="connsiteX2" fmla="*/ 135918 w 279971"/>
                <a:gd name="connsiteY2" fmla="*/ 317498 h 572064"/>
                <a:gd name="connsiteX3" fmla="*/ 279851 w 279971"/>
                <a:gd name="connsiteY3" fmla="*/ 495298 h 572064"/>
                <a:gd name="connsiteX4" fmla="*/ 161318 w 279971"/>
                <a:gd name="connsiteY4" fmla="*/ 571498 h 572064"/>
                <a:gd name="connsiteX5" fmla="*/ 195184 w 279971"/>
                <a:gd name="connsiteY5" fmla="*/ 520698 h 572064"/>
                <a:gd name="connsiteX6" fmla="*/ 135918 w 279971"/>
                <a:gd name="connsiteY6" fmla="*/ 359832 h 572064"/>
                <a:gd name="connsiteX7" fmla="*/ 451 w 279971"/>
                <a:gd name="connsiteY7" fmla="*/ 4232 h 57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9971" h="572064">
                  <a:moveTo>
                    <a:pt x="451" y="4232"/>
                  </a:moveTo>
                  <a:cubicBezTo>
                    <a:pt x="-6605" y="-26812"/>
                    <a:pt x="71006" y="121354"/>
                    <a:pt x="93584" y="173565"/>
                  </a:cubicBezTo>
                  <a:cubicBezTo>
                    <a:pt x="116162" y="225776"/>
                    <a:pt x="104874" y="263876"/>
                    <a:pt x="135918" y="317498"/>
                  </a:cubicBezTo>
                  <a:cubicBezTo>
                    <a:pt x="166962" y="371120"/>
                    <a:pt x="275618" y="452965"/>
                    <a:pt x="279851" y="495298"/>
                  </a:cubicBezTo>
                  <a:cubicBezTo>
                    <a:pt x="284084" y="537631"/>
                    <a:pt x="175429" y="567265"/>
                    <a:pt x="161318" y="571498"/>
                  </a:cubicBezTo>
                  <a:cubicBezTo>
                    <a:pt x="147207" y="575731"/>
                    <a:pt x="199417" y="555976"/>
                    <a:pt x="195184" y="520698"/>
                  </a:cubicBezTo>
                  <a:cubicBezTo>
                    <a:pt x="190951" y="485420"/>
                    <a:pt x="165551" y="445910"/>
                    <a:pt x="135918" y="359832"/>
                  </a:cubicBezTo>
                  <a:cubicBezTo>
                    <a:pt x="106285" y="273754"/>
                    <a:pt x="7507" y="35276"/>
                    <a:pt x="451" y="42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: 図形 1069">
              <a:extLst>
                <a:ext uri="{FF2B5EF4-FFF2-40B4-BE49-F238E27FC236}">
                  <a16:creationId xmlns:a16="http://schemas.microsoft.com/office/drawing/2014/main" id="{BDA6BB83-3EA9-48C5-8A97-8B7BFD2E8743}"/>
                </a:ext>
              </a:extLst>
            </p:cNvPr>
            <p:cNvSpPr/>
            <p:nvPr/>
          </p:nvSpPr>
          <p:spPr>
            <a:xfrm>
              <a:off x="4026144" y="6264970"/>
              <a:ext cx="433010" cy="684180"/>
            </a:xfrm>
            <a:custGeom>
              <a:avLst/>
              <a:gdLst>
                <a:gd name="connsiteX0" fmla="*/ 432262 w 433010"/>
                <a:gd name="connsiteY0" fmla="*/ 363 h 684180"/>
                <a:gd name="connsiteX1" fmla="*/ 186729 w 433010"/>
                <a:gd name="connsiteY1" fmla="*/ 245897 h 684180"/>
                <a:gd name="connsiteX2" fmla="*/ 8929 w 433010"/>
                <a:gd name="connsiteY2" fmla="*/ 677697 h 684180"/>
                <a:gd name="connsiteX3" fmla="*/ 34329 w 433010"/>
                <a:gd name="connsiteY3" fmla="*/ 491430 h 684180"/>
                <a:gd name="connsiteX4" fmla="*/ 102062 w 433010"/>
                <a:gd name="connsiteY4" fmla="*/ 296697 h 684180"/>
                <a:gd name="connsiteX5" fmla="*/ 432262 w 433010"/>
                <a:gd name="connsiteY5" fmla="*/ 363 h 68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010" h="684180">
                  <a:moveTo>
                    <a:pt x="432262" y="363"/>
                  </a:moveTo>
                  <a:cubicBezTo>
                    <a:pt x="446373" y="-8104"/>
                    <a:pt x="257284" y="133008"/>
                    <a:pt x="186729" y="245897"/>
                  </a:cubicBezTo>
                  <a:cubicBezTo>
                    <a:pt x="116174" y="358786"/>
                    <a:pt x="34329" y="636775"/>
                    <a:pt x="8929" y="677697"/>
                  </a:cubicBezTo>
                  <a:cubicBezTo>
                    <a:pt x="-16471" y="718619"/>
                    <a:pt x="18807" y="554930"/>
                    <a:pt x="34329" y="491430"/>
                  </a:cubicBezTo>
                  <a:cubicBezTo>
                    <a:pt x="49851" y="427930"/>
                    <a:pt x="42795" y="375719"/>
                    <a:pt x="102062" y="296697"/>
                  </a:cubicBezTo>
                  <a:cubicBezTo>
                    <a:pt x="161329" y="217675"/>
                    <a:pt x="418151" y="8830"/>
                    <a:pt x="432262" y="3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: 図形 1070">
              <a:extLst>
                <a:ext uri="{FF2B5EF4-FFF2-40B4-BE49-F238E27FC236}">
                  <a16:creationId xmlns:a16="http://schemas.microsoft.com/office/drawing/2014/main" id="{7750FCCA-41BA-4FD9-9854-2582A8E8DA69}"/>
                </a:ext>
              </a:extLst>
            </p:cNvPr>
            <p:cNvSpPr/>
            <p:nvPr/>
          </p:nvSpPr>
          <p:spPr>
            <a:xfrm>
              <a:off x="6439394" y="4507005"/>
              <a:ext cx="1958318" cy="873990"/>
            </a:xfrm>
            <a:custGeom>
              <a:avLst/>
              <a:gdLst>
                <a:gd name="connsiteX0" fmla="*/ 3599 w 1958318"/>
                <a:gd name="connsiteY0" fmla="*/ 872715 h 873990"/>
                <a:gd name="connsiteX1" fmla="*/ 64559 w 1958318"/>
                <a:gd name="connsiteY1" fmla="*/ 816835 h 873990"/>
                <a:gd name="connsiteX2" fmla="*/ 272839 w 1958318"/>
                <a:gd name="connsiteY2" fmla="*/ 745715 h 873990"/>
                <a:gd name="connsiteX3" fmla="*/ 775759 w 1958318"/>
                <a:gd name="connsiteY3" fmla="*/ 532355 h 873990"/>
                <a:gd name="connsiteX4" fmla="*/ 1222799 w 1958318"/>
                <a:gd name="connsiteY4" fmla="*/ 263115 h 873990"/>
                <a:gd name="connsiteX5" fmla="*/ 1659679 w 1958318"/>
                <a:gd name="connsiteY5" fmla="*/ 100555 h 873990"/>
                <a:gd name="connsiteX6" fmla="*/ 1847639 w 1958318"/>
                <a:gd name="connsiteY6" fmla="*/ 4035 h 873990"/>
                <a:gd name="connsiteX7" fmla="*/ 1954319 w 1958318"/>
                <a:gd name="connsiteY7" fmla="*/ 19275 h 873990"/>
                <a:gd name="connsiteX8" fmla="*/ 1710479 w 1958318"/>
                <a:gd name="connsiteY8" fmla="*/ 29435 h 873990"/>
                <a:gd name="connsiteX9" fmla="*/ 1410759 w 1958318"/>
                <a:gd name="connsiteY9" fmla="*/ 146275 h 873990"/>
                <a:gd name="connsiteX10" fmla="*/ 1141519 w 1958318"/>
                <a:gd name="connsiteY10" fmla="*/ 288515 h 873990"/>
                <a:gd name="connsiteX11" fmla="*/ 740199 w 1958318"/>
                <a:gd name="connsiteY11" fmla="*/ 517115 h 873990"/>
                <a:gd name="connsiteX12" fmla="*/ 415079 w 1958318"/>
                <a:gd name="connsiteY12" fmla="*/ 659355 h 873990"/>
                <a:gd name="connsiteX13" fmla="*/ 150919 w 1958318"/>
                <a:gd name="connsiteY13" fmla="*/ 760955 h 873990"/>
                <a:gd name="connsiteX14" fmla="*/ 3599 w 1958318"/>
                <a:gd name="connsiteY14" fmla="*/ 872715 h 87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58318" h="873990">
                  <a:moveTo>
                    <a:pt x="3599" y="872715"/>
                  </a:moveTo>
                  <a:cubicBezTo>
                    <a:pt x="-10794" y="882028"/>
                    <a:pt x="19686" y="838002"/>
                    <a:pt x="64559" y="816835"/>
                  </a:cubicBezTo>
                  <a:cubicBezTo>
                    <a:pt x="109432" y="795668"/>
                    <a:pt x="154306" y="793128"/>
                    <a:pt x="272839" y="745715"/>
                  </a:cubicBezTo>
                  <a:cubicBezTo>
                    <a:pt x="391372" y="698302"/>
                    <a:pt x="617432" y="612788"/>
                    <a:pt x="775759" y="532355"/>
                  </a:cubicBezTo>
                  <a:cubicBezTo>
                    <a:pt x="934086" y="451922"/>
                    <a:pt x="1075479" y="335082"/>
                    <a:pt x="1222799" y="263115"/>
                  </a:cubicBezTo>
                  <a:cubicBezTo>
                    <a:pt x="1370119" y="191148"/>
                    <a:pt x="1555539" y="143735"/>
                    <a:pt x="1659679" y="100555"/>
                  </a:cubicBezTo>
                  <a:cubicBezTo>
                    <a:pt x="1763819" y="57375"/>
                    <a:pt x="1798532" y="17582"/>
                    <a:pt x="1847639" y="4035"/>
                  </a:cubicBezTo>
                  <a:cubicBezTo>
                    <a:pt x="1896746" y="-9512"/>
                    <a:pt x="1977179" y="15042"/>
                    <a:pt x="1954319" y="19275"/>
                  </a:cubicBezTo>
                  <a:cubicBezTo>
                    <a:pt x="1931459" y="23508"/>
                    <a:pt x="1801072" y="8268"/>
                    <a:pt x="1710479" y="29435"/>
                  </a:cubicBezTo>
                  <a:cubicBezTo>
                    <a:pt x="1619886" y="50602"/>
                    <a:pt x="1505586" y="103095"/>
                    <a:pt x="1410759" y="146275"/>
                  </a:cubicBezTo>
                  <a:cubicBezTo>
                    <a:pt x="1315932" y="189455"/>
                    <a:pt x="1253279" y="226708"/>
                    <a:pt x="1141519" y="288515"/>
                  </a:cubicBezTo>
                  <a:cubicBezTo>
                    <a:pt x="1029759" y="350322"/>
                    <a:pt x="861272" y="455308"/>
                    <a:pt x="740199" y="517115"/>
                  </a:cubicBezTo>
                  <a:cubicBezTo>
                    <a:pt x="619126" y="578922"/>
                    <a:pt x="513292" y="618715"/>
                    <a:pt x="415079" y="659355"/>
                  </a:cubicBezTo>
                  <a:cubicBezTo>
                    <a:pt x="316866" y="699995"/>
                    <a:pt x="212726" y="724548"/>
                    <a:pt x="150919" y="760955"/>
                  </a:cubicBezTo>
                  <a:cubicBezTo>
                    <a:pt x="89112" y="797362"/>
                    <a:pt x="17992" y="863402"/>
                    <a:pt x="3599" y="8727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: 図形 1071">
              <a:extLst>
                <a:ext uri="{FF2B5EF4-FFF2-40B4-BE49-F238E27FC236}">
                  <a16:creationId xmlns:a16="http://schemas.microsoft.com/office/drawing/2014/main" id="{765F300D-1146-4279-8204-E5999F650E91}"/>
                </a:ext>
              </a:extLst>
            </p:cNvPr>
            <p:cNvSpPr/>
            <p:nvPr/>
          </p:nvSpPr>
          <p:spPr>
            <a:xfrm>
              <a:off x="8398788" y="4515568"/>
              <a:ext cx="641926" cy="941955"/>
            </a:xfrm>
            <a:custGeom>
              <a:avLst/>
              <a:gdLst>
                <a:gd name="connsiteX0" fmla="*/ 5 w 641926"/>
                <a:gd name="connsiteY0" fmla="*/ 552 h 941955"/>
                <a:gd name="connsiteX1" fmla="*/ 137165 w 641926"/>
                <a:gd name="connsiteY1" fmla="*/ 168192 h 941955"/>
                <a:gd name="connsiteX2" fmla="*/ 238765 w 641926"/>
                <a:gd name="connsiteY2" fmla="*/ 340912 h 941955"/>
                <a:gd name="connsiteX3" fmla="*/ 411485 w 641926"/>
                <a:gd name="connsiteY3" fmla="*/ 488232 h 941955"/>
                <a:gd name="connsiteX4" fmla="*/ 558805 w 641926"/>
                <a:gd name="connsiteY4" fmla="*/ 752392 h 941955"/>
                <a:gd name="connsiteX5" fmla="*/ 619765 w 641926"/>
                <a:gd name="connsiteY5" fmla="*/ 864152 h 941955"/>
                <a:gd name="connsiteX6" fmla="*/ 599445 w 641926"/>
                <a:gd name="connsiteY6" fmla="*/ 940352 h 941955"/>
                <a:gd name="connsiteX7" fmla="*/ 640085 w 641926"/>
                <a:gd name="connsiteY7" fmla="*/ 793032 h 941955"/>
                <a:gd name="connsiteX8" fmla="*/ 528325 w 641926"/>
                <a:gd name="connsiteY8" fmla="*/ 589832 h 941955"/>
                <a:gd name="connsiteX9" fmla="*/ 294645 w 641926"/>
                <a:gd name="connsiteY9" fmla="*/ 320592 h 941955"/>
                <a:gd name="connsiteX10" fmla="*/ 142245 w 641926"/>
                <a:gd name="connsiteY10" fmla="*/ 122472 h 941955"/>
                <a:gd name="connsiteX11" fmla="*/ 5 w 641926"/>
                <a:gd name="connsiteY11" fmla="*/ 552 h 941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1926" h="941955">
                  <a:moveTo>
                    <a:pt x="5" y="552"/>
                  </a:moveTo>
                  <a:cubicBezTo>
                    <a:pt x="-842" y="8172"/>
                    <a:pt x="97372" y="111465"/>
                    <a:pt x="137165" y="168192"/>
                  </a:cubicBezTo>
                  <a:cubicBezTo>
                    <a:pt x="176958" y="224919"/>
                    <a:pt x="193045" y="287572"/>
                    <a:pt x="238765" y="340912"/>
                  </a:cubicBezTo>
                  <a:cubicBezTo>
                    <a:pt x="284485" y="394252"/>
                    <a:pt x="358145" y="419652"/>
                    <a:pt x="411485" y="488232"/>
                  </a:cubicBezTo>
                  <a:cubicBezTo>
                    <a:pt x="464825" y="556812"/>
                    <a:pt x="524092" y="689739"/>
                    <a:pt x="558805" y="752392"/>
                  </a:cubicBezTo>
                  <a:cubicBezTo>
                    <a:pt x="593518" y="815045"/>
                    <a:pt x="612992" y="832825"/>
                    <a:pt x="619765" y="864152"/>
                  </a:cubicBezTo>
                  <a:cubicBezTo>
                    <a:pt x="626538" y="895479"/>
                    <a:pt x="596058" y="952205"/>
                    <a:pt x="599445" y="940352"/>
                  </a:cubicBezTo>
                  <a:cubicBezTo>
                    <a:pt x="602832" y="928499"/>
                    <a:pt x="651938" y="851452"/>
                    <a:pt x="640085" y="793032"/>
                  </a:cubicBezTo>
                  <a:cubicBezTo>
                    <a:pt x="628232" y="734612"/>
                    <a:pt x="585898" y="668572"/>
                    <a:pt x="528325" y="589832"/>
                  </a:cubicBezTo>
                  <a:cubicBezTo>
                    <a:pt x="470752" y="511092"/>
                    <a:pt x="358992" y="398485"/>
                    <a:pt x="294645" y="320592"/>
                  </a:cubicBezTo>
                  <a:cubicBezTo>
                    <a:pt x="230298" y="242699"/>
                    <a:pt x="190505" y="179199"/>
                    <a:pt x="142245" y="122472"/>
                  </a:cubicBezTo>
                  <a:cubicBezTo>
                    <a:pt x="93985" y="65745"/>
                    <a:pt x="852" y="-7068"/>
                    <a:pt x="5" y="5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: 図形 1072">
              <a:extLst>
                <a:ext uri="{FF2B5EF4-FFF2-40B4-BE49-F238E27FC236}">
                  <a16:creationId xmlns:a16="http://schemas.microsoft.com/office/drawing/2014/main" id="{3E8B1C2A-EC89-4AA3-9265-A5A64572F2E5}"/>
                </a:ext>
              </a:extLst>
            </p:cNvPr>
            <p:cNvSpPr/>
            <p:nvPr/>
          </p:nvSpPr>
          <p:spPr>
            <a:xfrm>
              <a:off x="8789829" y="5109436"/>
              <a:ext cx="183862" cy="403712"/>
            </a:xfrm>
            <a:custGeom>
              <a:avLst/>
              <a:gdLst>
                <a:gd name="connsiteX0" fmla="*/ 124 w 183862"/>
                <a:gd name="connsiteY0" fmla="*/ 1044 h 403712"/>
                <a:gd name="connsiteX1" fmla="*/ 91564 w 183862"/>
                <a:gd name="connsiteY1" fmla="*/ 194084 h 403712"/>
                <a:gd name="connsiteX2" fmla="*/ 167764 w 183862"/>
                <a:gd name="connsiteY2" fmla="*/ 316004 h 403712"/>
                <a:gd name="connsiteX3" fmla="*/ 183004 w 183862"/>
                <a:gd name="connsiteY3" fmla="*/ 392204 h 403712"/>
                <a:gd name="connsiteX4" fmla="*/ 152524 w 183862"/>
                <a:gd name="connsiteY4" fmla="*/ 392204 h 403712"/>
                <a:gd name="connsiteX5" fmla="*/ 111884 w 183862"/>
                <a:gd name="connsiteY5" fmla="*/ 285524 h 403712"/>
                <a:gd name="connsiteX6" fmla="*/ 124 w 183862"/>
                <a:gd name="connsiteY6" fmla="*/ 1044 h 40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862" h="403712">
                  <a:moveTo>
                    <a:pt x="124" y="1044"/>
                  </a:moveTo>
                  <a:cubicBezTo>
                    <a:pt x="-3263" y="-14196"/>
                    <a:pt x="63624" y="141591"/>
                    <a:pt x="91564" y="194084"/>
                  </a:cubicBezTo>
                  <a:cubicBezTo>
                    <a:pt x="119504" y="246577"/>
                    <a:pt x="152524" y="282984"/>
                    <a:pt x="167764" y="316004"/>
                  </a:cubicBezTo>
                  <a:cubicBezTo>
                    <a:pt x="183004" y="349024"/>
                    <a:pt x="185544" y="379504"/>
                    <a:pt x="183004" y="392204"/>
                  </a:cubicBezTo>
                  <a:cubicBezTo>
                    <a:pt x="180464" y="404904"/>
                    <a:pt x="164377" y="409984"/>
                    <a:pt x="152524" y="392204"/>
                  </a:cubicBezTo>
                  <a:cubicBezTo>
                    <a:pt x="140671" y="374424"/>
                    <a:pt x="133897" y="347331"/>
                    <a:pt x="111884" y="285524"/>
                  </a:cubicBezTo>
                  <a:cubicBezTo>
                    <a:pt x="89871" y="223717"/>
                    <a:pt x="3511" y="16284"/>
                    <a:pt x="124" y="10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: 図形 1073">
              <a:extLst>
                <a:ext uri="{FF2B5EF4-FFF2-40B4-BE49-F238E27FC236}">
                  <a16:creationId xmlns:a16="http://schemas.microsoft.com/office/drawing/2014/main" id="{6EAE45C1-A69F-488D-92DE-8C79BC1A9E4B}"/>
                </a:ext>
              </a:extLst>
            </p:cNvPr>
            <p:cNvSpPr/>
            <p:nvPr/>
          </p:nvSpPr>
          <p:spPr>
            <a:xfrm>
              <a:off x="8556222" y="5120453"/>
              <a:ext cx="172993" cy="285342"/>
            </a:xfrm>
            <a:custGeom>
              <a:avLst/>
              <a:gdLst>
                <a:gd name="connsiteX0" fmla="*/ 51 w 172993"/>
                <a:gd name="connsiteY0" fmla="*/ 187 h 285342"/>
                <a:gd name="connsiteX1" fmla="*/ 127051 w 172993"/>
                <a:gd name="connsiteY1" fmla="*/ 177987 h 285342"/>
                <a:gd name="connsiteX2" fmla="*/ 172771 w 172993"/>
                <a:gd name="connsiteY2" fmla="*/ 284667 h 285342"/>
                <a:gd name="connsiteX3" fmla="*/ 111811 w 172993"/>
                <a:gd name="connsiteY3" fmla="*/ 213547 h 285342"/>
                <a:gd name="connsiteX4" fmla="*/ 51 w 172993"/>
                <a:gd name="connsiteY4" fmla="*/ 187 h 28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993" h="285342">
                  <a:moveTo>
                    <a:pt x="51" y="187"/>
                  </a:moveTo>
                  <a:cubicBezTo>
                    <a:pt x="2591" y="-5740"/>
                    <a:pt x="98264" y="130574"/>
                    <a:pt x="127051" y="177987"/>
                  </a:cubicBezTo>
                  <a:cubicBezTo>
                    <a:pt x="155838" y="225400"/>
                    <a:pt x="175311" y="278740"/>
                    <a:pt x="172771" y="284667"/>
                  </a:cubicBezTo>
                  <a:cubicBezTo>
                    <a:pt x="170231" y="290594"/>
                    <a:pt x="134671" y="256727"/>
                    <a:pt x="111811" y="213547"/>
                  </a:cubicBezTo>
                  <a:cubicBezTo>
                    <a:pt x="88951" y="170367"/>
                    <a:pt x="-2489" y="6114"/>
                    <a:pt x="51" y="1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: 図形 1074">
              <a:extLst>
                <a:ext uri="{FF2B5EF4-FFF2-40B4-BE49-F238E27FC236}">
                  <a16:creationId xmlns:a16="http://schemas.microsoft.com/office/drawing/2014/main" id="{22F0770D-5357-417E-8A62-E7AC2864A61D}"/>
                </a:ext>
              </a:extLst>
            </p:cNvPr>
            <p:cNvSpPr/>
            <p:nvPr/>
          </p:nvSpPr>
          <p:spPr>
            <a:xfrm>
              <a:off x="8765440" y="5480033"/>
              <a:ext cx="46611" cy="209646"/>
            </a:xfrm>
            <a:custGeom>
              <a:avLst/>
              <a:gdLst>
                <a:gd name="connsiteX0" fmla="*/ 383 w 46611"/>
                <a:gd name="connsiteY0" fmla="*/ 17 h 209646"/>
                <a:gd name="connsiteX1" fmla="*/ 44833 w 46611"/>
                <a:gd name="connsiteY1" fmla="*/ 142892 h 209646"/>
                <a:gd name="connsiteX2" fmla="*/ 38483 w 46611"/>
                <a:gd name="connsiteY2" fmla="*/ 203217 h 209646"/>
                <a:gd name="connsiteX3" fmla="*/ 32133 w 46611"/>
                <a:gd name="connsiteY3" fmla="*/ 200042 h 209646"/>
                <a:gd name="connsiteX4" fmla="*/ 22608 w 46611"/>
                <a:gd name="connsiteY4" fmla="*/ 133367 h 209646"/>
                <a:gd name="connsiteX5" fmla="*/ 383 w 46611"/>
                <a:gd name="connsiteY5" fmla="*/ 17 h 20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1" h="209646">
                  <a:moveTo>
                    <a:pt x="383" y="17"/>
                  </a:moveTo>
                  <a:cubicBezTo>
                    <a:pt x="4087" y="1604"/>
                    <a:pt x="38483" y="109025"/>
                    <a:pt x="44833" y="142892"/>
                  </a:cubicBezTo>
                  <a:cubicBezTo>
                    <a:pt x="51183" y="176759"/>
                    <a:pt x="38483" y="203217"/>
                    <a:pt x="38483" y="203217"/>
                  </a:cubicBezTo>
                  <a:cubicBezTo>
                    <a:pt x="36366" y="212742"/>
                    <a:pt x="34779" y="211684"/>
                    <a:pt x="32133" y="200042"/>
                  </a:cubicBezTo>
                  <a:cubicBezTo>
                    <a:pt x="29487" y="188400"/>
                    <a:pt x="24196" y="159296"/>
                    <a:pt x="22608" y="133367"/>
                  </a:cubicBezTo>
                  <a:cubicBezTo>
                    <a:pt x="21021" y="107438"/>
                    <a:pt x="-3321" y="-1570"/>
                    <a:pt x="383" y="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: 図形 1075">
              <a:extLst>
                <a:ext uri="{FF2B5EF4-FFF2-40B4-BE49-F238E27FC236}">
                  <a16:creationId xmlns:a16="http://schemas.microsoft.com/office/drawing/2014/main" id="{4824CC29-1937-4039-A101-3C84CE282D91}"/>
                </a:ext>
              </a:extLst>
            </p:cNvPr>
            <p:cNvSpPr/>
            <p:nvPr/>
          </p:nvSpPr>
          <p:spPr>
            <a:xfrm>
              <a:off x="8243750" y="5040984"/>
              <a:ext cx="257960" cy="756580"/>
            </a:xfrm>
            <a:custGeom>
              <a:avLst/>
              <a:gdLst>
                <a:gd name="connsiteX0" fmla="*/ 1373 w 257960"/>
                <a:gd name="connsiteY0" fmla="*/ 916 h 756580"/>
                <a:gd name="connsiteX1" fmla="*/ 58523 w 257960"/>
                <a:gd name="connsiteY1" fmla="*/ 150141 h 756580"/>
                <a:gd name="connsiteX2" fmla="*/ 175998 w 257960"/>
                <a:gd name="connsiteY2" fmla="*/ 296191 h 756580"/>
                <a:gd name="connsiteX3" fmla="*/ 220448 w 257960"/>
                <a:gd name="connsiteY3" fmla="*/ 378741 h 756580"/>
                <a:gd name="connsiteX4" fmla="*/ 255373 w 257960"/>
                <a:gd name="connsiteY4" fmla="*/ 534316 h 756580"/>
                <a:gd name="connsiteX5" fmla="*/ 255373 w 257960"/>
                <a:gd name="connsiteY5" fmla="*/ 572416 h 756580"/>
                <a:gd name="connsiteX6" fmla="*/ 255373 w 257960"/>
                <a:gd name="connsiteY6" fmla="*/ 610516 h 756580"/>
                <a:gd name="connsiteX7" fmla="*/ 229973 w 257960"/>
                <a:gd name="connsiteY7" fmla="*/ 677191 h 756580"/>
                <a:gd name="connsiteX8" fmla="*/ 179173 w 257960"/>
                <a:gd name="connsiteY8" fmla="*/ 756566 h 756580"/>
                <a:gd name="connsiteX9" fmla="*/ 220448 w 257960"/>
                <a:gd name="connsiteY9" fmla="*/ 670841 h 756580"/>
                <a:gd name="connsiteX10" fmla="*/ 245848 w 257960"/>
                <a:gd name="connsiteY10" fmla="*/ 508916 h 756580"/>
                <a:gd name="connsiteX11" fmla="*/ 185523 w 257960"/>
                <a:gd name="connsiteY11" fmla="*/ 350166 h 756580"/>
                <a:gd name="connsiteX12" fmla="*/ 112498 w 257960"/>
                <a:gd name="connsiteY12" fmla="*/ 223166 h 756580"/>
                <a:gd name="connsiteX13" fmla="*/ 1373 w 257960"/>
                <a:gd name="connsiteY13" fmla="*/ 916 h 75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7960" h="756580">
                  <a:moveTo>
                    <a:pt x="1373" y="916"/>
                  </a:moveTo>
                  <a:cubicBezTo>
                    <a:pt x="-7623" y="-11255"/>
                    <a:pt x="29419" y="100929"/>
                    <a:pt x="58523" y="150141"/>
                  </a:cubicBezTo>
                  <a:cubicBezTo>
                    <a:pt x="87627" y="199353"/>
                    <a:pt x="149011" y="258091"/>
                    <a:pt x="175998" y="296191"/>
                  </a:cubicBezTo>
                  <a:cubicBezTo>
                    <a:pt x="202985" y="334291"/>
                    <a:pt x="207219" y="339054"/>
                    <a:pt x="220448" y="378741"/>
                  </a:cubicBezTo>
                  <a:cubicBezTo>
                    <a:pt x="233677" y="418428"/>
                    <a:pt x="249552" y="502037"/>
                    <a:pt x="255373" y="534316"/>
                  </a:cubicBezTo>
                  <a:cubicBezTo>
                    <a:pt x="261194" y="566595"/>
                    <a:pt x="255373" y="572416"/>
                    <a:pt x="255373" y="572416"/>
                  </a:cubicBezTo>
                  <a:cubicBezTo>
                    <a:pt x="255373" y="585116"/>
                    <a:pt x="259606" y="593054"/>
                    <a:pt x="255373" y="610516"/>
                  </a:cubicBezTo>
                  <a:cubicBezTo>
                    <a:pt x="251140" y="627978"/>
                    <a:pt x="242673" y="652849"/>
                    <a:pt x="229973" y="677191"/>
                  </a:cubicBezTo>
                  <a:cubicBezTo>
                    <a:pt x="217273" y="701533"/>
                    <a:pt x="180761" y="757624"/>
                    <a:pt x="179173" y="756566"/>
                  </a:cubicBezTo>
                  <a:cubicBezTo>
                    <a:pt x="177585" y="755508"/>
                    <a:pt x="209336" y="712116"/>
                    <a:pt x="220448" y="670841"/>
                  </a:cubicBezTo>
                  <a:cubicBezTo>
                    <a:pt x="231560" y="629566"/>
                    <a:pt x="251669" y="562362"/>
                    <a:pt x="245848" y="508916"/>
                  </a:cubicBezTo>
                  <a:cubicBezTo>
                    <a:pt x="240027" y="455470"/>
                    <a:pt x="207748" y="397791"/>
                    <a:pt x="185523" y="350166"/>
                  </a:cubicBezTo>
                  <a:cubicBezTo>
                    <a:pt x="163298" y="302541"/>
                    <a:pt x="143190" y="277141"/>
                    <a:pt x="112498" y="223166"/>
                  </a:cubicBezTo>
                  <a:cubicBezTo>
                    <a:pt x="81806" y="169191"/>
                    <a:pt x="10369" y="13087"/>
                    <a:pt x="1373" y="9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: 図形 1078">
              <a:extLst>
                <a:ext uri="{FF2B5EF4-FFF2-40B4-BE49-F238E27FC236}">
                  <a16:creationId xmlns:a16="http://schemas.microsoft.com/office/drawing/2014/main" id="{E6B60C45-8034-4E69-9CBC-5AF787541ACE}"/>
                </a:ext>
              </a:extLst>
            </p:cNvPr>
            <p:cNvSpPr/>
            <p:nvPr/>
          </p:nvSpPr>
          <p:spPr>
            <a:xfrm>
              <a:off x="8098713" y="5413240"/>
              <a:ext cx="29563" cy="105595"/>
            </a:xfrm>
            <a:custGeom>
              <a:avLst/>
              <a:gdLst>
                <a:gd name="connsiteX0" fmla="*/ 16235 w 29563"/>
                <a:gd name="connsiteY0" fmla="*/ 135 h 105595"/>
                <a:gd name="connsiteX1" fmla="*/ 13060 w 29563"/>
                <a:gd name="connsiteY1" fmla="*/ 82685 h 105595"/>
                <a:gd name="connsiteX2" fmla="*/ 360 w 29563"/>
                <a:gd name="connsiteY2" fmla="*/ 104910 h 105595"/>
                <a:gd name="connsiteX3" fmla="*/ 28935 w 29563"/>
                <a:gd name="connsiteY3" fmla="*/ 63635 h 105595"/>
                <a:gd name="connsiteX4" fmla="*/ 16235 w 29563"/>
                <a:gd name="connsiteY4" fmla="*/ 135 h 105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63" h="105595">
                  <a:moveTo>
                    <a:pt x="16235" y="135"/>
                  </a:moveTo>
                  <a:cubicBezTo>
                    <a:pt x="13589" y="3310"/>
                    <a:pt x="15706" y="65222"/>
                    <a:pt x="13060" y="82685"/>
                  </a:cubicBezTo>
                  <a:cubicBezTo>
                    <a:pt x="10414" y="100148"/>
                    <a:pt x="-2286" y="108085"/>
                    <a:pt x="360" y="104910"/>
                  </a:cubicBezTo>
                  <a:cubicBezTo>
                    <a:pt x="3006" y="101735"/>
                    <a:pt x="25231" y="76864"/>
                    <a:pt x="28935" y="63635"/>
                  </a:cubicBezTo>
                  <a:cubicBezTo>
                    <a:pt x="32639" y="50406"/>
                    <a:pt x="18881" y="-3040"/>
                    <a:pt x="16235" y="1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: 図形 1079">
              <a:extLst>
                <a:ext uri="{FF2B5EF4-FFF2-40B4-BE49-F238E27FC236}">
                  <a16:creationId xmlns:a16="http://schemas.microsoft.com/office/drawing/2014/main" id="{C12D3336-ABC0-4FD0-B19B-1C493E990F26}"/>
                </a:ext>
              </a:extLst>
            </p:cNvPr>
            <p:cNvSpPr/>
            <p:nvPr/>
          </p:nvSpPr>
          <p:spPr>
            <a:xfrm>
              <a:off x="8013301" y="5365395"/>
              <a:ext cx="25641" cy="130647"/>
            </a:xfrm>
            <a:custGeom>
              <a:avLst/>
              <a:gdLst>
                <a:gd name="connsiteX0" fmla="*/ 25447 w 25641"/>
                <a:gd name="connsiteY0" fmla="*/ 355 h 130647"/>
                <a:gd name="connsiteX1" fmla="*/ 47 w 25641"/>
                <a:gd name="connsiteY1" fmla="*/ 79730 h 130647"/>
                <a:gd name="connsiteX2" fmla="*/ 19097 w 25641"/>
                <a:gd name="connsiteY2" fmla="*/ 130530 h 130647"/>
                <a:gd name="connsiteX3" fmla="*/ 19097 w 25641"/>
                <a:gd name="connsiteY3" fmla="*/ 92430 h 130647"/>
                <a:gd name="connsiteX4" fmla="*/ 12747 w 25641"/>
                <a:gd name="connsiteY4" fmla="*/ 51155 h 130647"/>
                <a:gd name="connsiteX5" fmla="*/ 25447 w 25641"/>
                <a:gd name="connsiteY5" fmla="*/ 355 h 13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41" h="130647">
                  <a:moveTo>
                    <a:pt x="25447" y="355"/>
                  </a:moveTo>
                  <a:cubicBezTo>
                    <a:pt x="23330" y="5117"/>
                    <a:pt x="1105" y="58034"/>
                    <a:pt x="47" y="79730"/>
                  </a:cubicBezTo>
                  <a:cubicBezTo>
                    <a:pt x="-1011" y="101426"/>
                    <a:pt x="15922" y="128413"/>
                    <a:pt x="19097" y="130530"/>
                  </a:cubicBezTo>
                  <a:cubicBezTo>
                    <a:pt x="22272" y="132647"/>
                    <a:pt x="20155" y="105659"/>
                    <a:pt x="19097" y="92430"/>
                  </a:cubicBezTo>
                  <a:cubicBezTo>
                    <a:pt x="18039" y="79201"/>
                    <a:pt x="13805" y="62267"/>
                    <a:pt x="12747" y="51155"/>
                  </a:cubicBezTo>
                  <a:cubicBezTo>
                    <a:pt x="11689" y="40043"/>
                    <a:pt x="27564" y="-4407"/>
                    <a:pt x="25447" y="3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: 図形 1081">
              <a:extLst>
                <a:ext uri="{FF2B5EF4-FFF2-40B4-BE49-F238E27FC236}">
                  <a16:creationId xmlns:a16="http://schemas.microsoft.com/office/drawing/2014/main" id="{7A6FF48F-5A3B-471C-9D14-68C4F15052C4}"/>
                </a:ext>
              </a:extLst>
            </p:cNvPr>
            <p:cNvSpPr/>
            <p:nvPr/>
          </p:nvSpPr>
          <p:spPr>
            <a:xfrm>
              <a:off x="7931618" y="5577434"/>
              <a:ext cx="108762" cy="136086"/>
            </a:xfrm>
            <a:custGeom>
              <a:avLst/>
              <a:gdLst>
                <a:gd name="connsiteX0" fmla="*/ 3943 w 108762"/>
                <a:gd name="connsiteY0" fmla="*/ 1041 h 136086"/>
                <a:gd name="connsiteX1" fmla="*/ 81730 w 108762"/>
                <a:gd name="connsiteY1" fmla="*/ 18504 h 136086"/>
                <a:gd name="connsiteX2" fmla="*/ 108718 w 108762"/>
                <a:gd name="connsiteY2" fmla="*/ 29616 h 136086"/>
                <a:gd name="connsiteX3" fmla="*/ 88080 w 108762"/>
                <a:gd name="connsiteY3" fmla="*/ 72479 h 136086"/>
                <a:gd name="connsiteX4" fmla="*/ 86493 w 108762"/>
                <a:gd name="connsiteY4" fmla="*/ 97879 h 136086"/>
                <a:gd name="connsiteX5" fmla="*/ 97605 w 108762"/>
                <a:gd name="connsiteY5" fmla="*/ 135979 h 136086"/>
                <a:gd name="connsiteX6" fmla="*/ 59505 w 108762"/>
                <a:gd name="connsiteY6" fmla="*/ 85179 h 136086"/>
                <a:gd name="connsiteX7" fmla="*/ 32518 w 108762"/>
                <a:gd name="connsiteY7" fmla="*/ 72479 h 136086"/>
                <a:gd name="connsiteX8" fmla="*/ 13468 w 108762"/>
                <a:gd name="connsiteY8" fmla="*/ 51841 h 136086"/>
                <a:gd name="connsiteX9" fmla="*/ 3943 w 108762"/>
                <a:gd name="connsiteY9" fmla="*/ 1041 h 13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762" h="136086">
                  <a:moveTo>
                    <a:pt x="3943" y="1041"/>
                  </a:moveTo>
                  <a:cubicBezTo>
                    <a:pt x="15320" y="-4515"/>
                    <a:pt x="64267" y="13741"/>
                    <a:pt x="81730" y="18504"/>
                  </a:cubicBezTo>
                  <a:cubicBezTo>
                    <a:pt x="99193" y="23267"/>
                    <a:pt x="107660" y="20620"/>
                    <a:pt x="108718" y="29616"/>
                  </a:cubicBezTo>
                  <a:cubicBezTo>
                    <a:pt x="109776" y="38612"/>
                    <a:pt x="91784" y="61102"/>
                    <a:pt x="88080" y="72479"/>
                  </a:cubicBezTo>
                  <a:cubicBezTo>
                    <a:pt x="84376" y="83856"/>
                    <a:pt x="84906" y="87296"/>
                    <a:pt x="86493" y="97879"/>
                  </a:cubicBezTo>
                  <a:cubicBezTo>
                    <a:pt x="88081" y="108462"/>
                    <a:pt x="102103" y="138096"/>
                    <a:pt x="97605" y="135979"/>
                  </a:cubicBezTo>
                  <a:cubicBezTo>
                    <a:pt x="93107" y="133862"/>
                    <a:pt x="70353" y="95762"/>
                    <a:pt x="59505" y="85179"/>
                  </a:cubicBezTo>
                  <a:cubicBezTo>
                    <a:pt x="48657" y="74596"/>
                    <a:pt x="40191" y="78035"/>
                    <a:pt x="32518" y="72479"/>
                  </a:cubicBezTo>
                  <a:cubicBezTo>
                    <a:pt x="24845" y="66923"/>
                    <a:pt x="17966" y="59779"/>
                    <a:pt x="13468" y="51841"/>
                  </a:cubicBezTo>
                  <a:cubicBezTo>
                    <a:pt x="8970" y="43904"/>
                    <a:pt x="-7434" y="6597"/>
                    <a:pt x="3943" y="10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: 図形 1082">
              <a:extLst>
                <a:ext uri="{FF2B5EF4-FFF2-40B4-BE49-F238E27FC236}">
                  <a16:creationId xmlns:a16="http://schemas.microsoft.com/office/drawing/2014/main" id="{EFBDA4E6-BA83-492C-AA1E-B92C39ADC03C}"/>
                </a:ext>
              </a:extLst>
            </p:cNvPr>
            <p:cNvSpPr/>
            <p:nvPr/>
          </p:nvSpPr>
          <p:spPr>
            <a:xfrm>
              <a:off x="7692954" y="4994368"/>
              <a:ext cx="466170" cy="165220"/>
            </a:xfrm>
            <a:custGeom>
              <a:avLst/>
              <a:gdLst>
                <a:gd name="connsiteX0" fmla="*/ 8186 w 466170"/>
                <a:gd name="connsiteY0" fmla="*/ 161832 h 165220"/>
                <a:gd name="connsiteX1" fmla="*/ 50519 w 466170"/>
                <a:gd name="connsiteY1" fmla="*/ 127965 h 165220"/>
                <a:gd name="connsiteX2" fmla="*/ 207152 w 466170"/>
                <a:gd name="connsiteY2" fmla="*/ 17899 h 165220"/>
                <a:gd name="connsiteX3" fmla="*/ 291819 w 466170"/>
                <a:gd name="connsiteY3" fmla="*/ 965 h 165220"/>
                <a:gd name="connsiteX4" fmla="*/ 397652 w 466170"/>
                <a:gd name="connsiteY4" fmla="*/ 26365 h 165220"/>
                <a:gd name="connsiteX5" fmla="*/ 465386 w 466170"/>
                <a:gd name="connsiteY5" fmla="*/ 81399 h 165220"/>
                <a:gd name="connsiteX6" fmla="*/ 427286 w 466170"/>
                <a:gd name="connsiteY6" fmla="*/ 51765 h 165220"/>
                <a:gd name="connsiteX7" fmla="*/ 321452 w 466170"/>
                <a:gd name="connsiteY7" fmla="*/ 13665 h 165220"/>
                <a:gd name="connsiteX8" fmla="*/ 194452 w 466170"/>
                <a:gd name="connsiteY8" fmla="*/ 55999 h 165220"/>
                <a:gd name="connsiteX9" fmla="*/ 8186 w 466170"/>
                <a:gd name="connsiteY9" fmla="*/ 161832 h 16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170" h="165220">
                  <a:moveTo>
                    <a:pt x="8186" y="161832"/>
                  </a:moveTo>
                  <a:cubicBezTo>
                    <a:pt x="-15803" y="173826"/>
                    <a:pt x="17358" y="151954"/>
                    <a:pt x="50519" y="127965"/>
                  </a:cubicBezTo>
                  <a:cubicBezTo>
                    <a:pt x="83680" y="103976"/>
                    <a:pt x="166935" y="39066"/>
                    <a:pt x="207152" y="17899"/>
                  </a:cubicBezTo>
                  <a:cubicBezTo>
                    <a:pt x="247369" y="-3268"/>
                    <a:pt x="260069" y="-446"/>
                    <a:pt x="291819" y="965"/>
                  </a:cubicBezTo>
                  <a:cubicBezTo>
                    <a:pt x="323569" y="2376"/>
                    <a:pt x="368724" y="12959"/>
                    <a:pt x="397652" y="26365"/>
                  </a:cubicBezTo>
                  <a:cubicBezTo>
                    <a:pt x="426580" y="39771"/>
                    <a:pt x="460447" y="77166"/>
                    <a:pt x="465386" y="81399"/>
                  </a:cubicBezTo>
                  <a:cubicBezTo>
                    <a:pt x="470325" y="85632"/>
                    <a:pt x="451275" y="63054"/>
                    <a:pt x="427286" y="51765"/>
                  </a:cubicBezTo>
                  <a:cubicBezTo>
                    <a:pt x="403297" y="40476"/>
                    <a:pt x="360258" y="12959"/>
                    <a:pt x="321452" y="13665"/>
                  </a:cubicBezTo>
                  <a:cubicBezTo>
                    <a:pt x="282646" y="14371"/>
                    <a:pt x="243135" y="34832"/>
                    <a:pt x="194452" y="55999"/>
                  </a:cubicBezTo>
                  <a:cubicBezTo>
                    <a:pt x="145769" y="77166"/>
                    <a:pt x="32175" y="149838"/>
                    <a:pt x="8186" y="1618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: 図形 1083">
              <a:extLst>
                <a:ext uri="{FF2B5EF4-FFF2-40B4-BE49-F238E27FC236}">
                  <a16:creationId xmlns:a16="http://schemas.microsoft.com/office/drawing/2014/main" id="{75A87DF3-3D53-458B-9D1E-BE478B1F8060}"/>
                </a:ext>
              </a:extLst>
            </p:cNvPr>
            <p:cNvSpPr/>
            <p:nvPr/>
          </p:nvSpPr>
          <p:spPr>
            <a:xfrm>
              <a:off x="8323433" y="4825957"/>
              <a:ext cx="177835" cy="279463"/>
            </a:xfrm>
            <a:custGeom>
              <a:avLst/>
              <a:gdLst>
                <a:gd name="connsiteX0" fmla="*/ 7 w 177835"/>
                <a:gd name="connsiteY0" fmla="*/ 43 h 279463"/>
                <a:gd name="connsiteX1" fmla="*/ 63507 w 177835"/>
                <a:gd name="connsiteY1" fmla="*/ 110110 h 279463"/>
                <a:gd name="connsiteX2" fmla="*/ 101607 w 177835"/>
                <a:gd name="connsiteY2" fmla="*/ 169376 h 279463"/>
                <a:gd name="connsiteX3" fmla="*/ 177807 w 177835"/>
                <a:gd name="connsiteY3" fmla="*/ 279443 h 279463"/>
                <a:gd name="connsiteX4" fmla="*/ 110073 w 177835"/>
                <a:gd name="connsiteY4" fmla="*/ 177843 h 279463"/>
                <a:gd name="connsiteX5" fmla="*/ 67740 w 177835"/>
                <a:gd name="connsiteY5" fmla="*/ 97410 h 279463"/>
                <a:gd name="connsiteX6" fmla="*/ 7 w 177835"/>
                <a:gd name="connsiteY6" fmla="*/ 43 h 279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35" h="279463">
                  <a:moveTo>
                    <a:pt x="7" y="43"/>
                  </a:moveTo>
                  <a:cubicBezTo>
                    <a:pt x="-699" y="2160"/>
                    <a:pt x="46574" y="81888"/>
                    <a:pt x="63507" y="110110"/>
                  </a:cubicBezTo>
                  <a:cubicBezTo>
                    <a:pt x="80440" y="138332"/>
                    <a:pt x="82557" y="141154"/>
                    <a:pt x="101607" y="169376"/>
                  </a:cubicBezTo>
                  <a:cubicBezTo>
                    <a:pt x="120657" y="197598"/>
                    <a:pt x="176396" y="278032"/>
                    <a:pt x="177807" y="279443"/>
                  </a:cubicBezTo>
                  <a:cubicBezTo>
                    <a:pt x="179218" y="280854"/>
                    <a:pt x="128417" y="208182"/>
                    <a:pt x="110073" y="177843"/>
                  </a:cubicBezTo>
                  <a:cubicBezTo>
                    <a:pt x="91729" y="147504"/>
                    <a:pt x="85379" y="120693"/>
                    <a:pt x="67740" y="97410"/>
                  </a:cubicBezTo>
                  <a:cubicBezTo>
                    <a:pt x="50101" y="74127"/>
                    <a:pt x="713" y="-2074"/>
                    <a:pt x="7" y="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: 図形 1084">
              <a:extLst>
                <a:ext uri="{FF2B5EF4-FFF2-40B4-BE49-F238E27FC236}">
                  <a16:creationId xmlns:a16="http://schemas.microsoft.com/office/drawing/2014/main" id="{39040995-19E0-4ABA-A70A-EAC1546CF5DB}"/>
                </a:ext>
              </a:extLst>
            </p:cNvPr>
            <p:cNvSpPr/>
            <p:nvPr/>
          </p:nvSpPr>
          <p:spPr>
            <a:xfrm>
              <a:off x="8377921" y="4634037"/>
              <a:ext cx="394336" cy="463278"/>
            </a:xfrm>
            <a:custGeom>
              <a:avLst/>
              <a:gdLst>
                <a:gd name="connsiteX0" fmla="*/ 552 w 394336"/>
                <a:gd name="connsiteY0" fmla="*/ 1463 h 463278"/>
                <a:gd name="connsiteX1" fmla="*/ 93685 w 394336"/>
                <a:gd name="connsiteY1" fmla="*/ 39563 h 463278"/>
                <a:gd name="connsiteX2" fmla="*/ 148719 w 394336"/>
                <a:gd name="connsiteY2" fmla="*/ 98830 h 463278"/>
                <a:gd name="connsiteX3" fmla="*/ 203752 w 394336"/>
                <a:gd name="connsiteY3" fmla="*/ 213130 h 463278"/>
                <a:gd name="connsiteX4" fmla="*/ 326519 w 394336"/>
                <a:gd name="connsiteY4" fmla="*/ 382463 h 463278"/>
                <a:gd name="connsiteX5" fmla="*/ 394252 w 394336"/>
                <a:gd name="connsiteY5" fmla="*/ 462896 h 463278"/>
                <a:gd name="connsiteX6" fmla="*/ 313819 w 394336"/>
                <a:gd name="connsiteY6" fmla="*/ 352830 h 463278"/>
                <a:gd name="connsiteX7" fmla="*/ 254552 w 394336"/>
                <a:gd name="connsiteY7" fmla="*/ 255463 h 463278"/>
                <a:gd name="connsiteX8" fmla="*/ 220685 w 394336"/>
                <a:gd name="connsiteY8" fmla="*/ 196196 h 463278"/>
                <a:gd name="connsiteX9" fmla="*/ 140252 w 394336"/>
                <a:gd name="connsiteY9" fmla="*/ 90363 h 463278"/>
                <a:gd name="connsiteX10" fmla="*/ 552 w 394336"/>
                <a:gd name="connsiteY10" fmla="*/ 1463 h 463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4336" h="463278">
                  <a:moveTo>
                    <a:pt x="552" y="1463"/>
                  </a:moveTo>
                  <a:cubicBezTo>
                    <a:pt x="-7209" y="-7004"/>
                    <a:pt x="68991" y="23335"/>
                    <a:pt x="93685" y="39563"/>
                  </a:cubicBezTo>
                  <a:cubicBezTo>
                    <a:pt x="118379" y="55791"/>
                    <a:pt x="130375" y="69902"/>
                    <a:pt x="148719" y="98830"/>
                  </a:cubicBezTo>
                  <a:cubicBezTo>
                    <a:pt x="167063" y="127758"/>
                    <a:pt x="174119" y="165858"/>
                    <a:pt x="203752" y="213130"/>
                  </a:cubicBezTo>
                  <a:cubicBezTo>
                    <a:pt x="233385" y="260402"/>
                    <a:pt x="294769" y="340835"/>
                    <a:pt x="326519" y="382463"/>
                  </a:cubicBezTo>
                  <a:cubicBezTo>
                    <a:pt x="358269" y="424091"/>
                    <a:pt x="396369" y="467835"/>
                    <a:pt x="394252" y="462896"/>
                  </a:cubicBezTo>
                  <a:cubicBezTo>
                    <a:pt x="392135" y="457957"/>
                    <a:pt x="337102" y="387402"/>
                    <a:pt x="313819" y="352830"/>
                  </a:cubicBezTo>
                  <a:cubicBezTo>
                    <a:pt x="290536" y="318258"/>
                    <a:pt x="270074" y="281569"/>
                    <a:pt x="254552" y="255463"/>
                  </a:cubicBezTo>
                  <a:cubicBezTo>
                    <a:pt x="239030" y="229357"/>
                    <a:pt x="239735" y="223713"/>
                    <a:pt x="220685" y="196196"/>
                  </a:cubicBezTo>
                  <a:cubicBezTo>
                    <a:pt x="201635" y="168679"/>
                    <a:pt x="172707" y="121407"/>
                    <a:pt x="140252" y="90363"/>
                  </a:cubicBezTo>
                  <a:cubicBezTo>
                    <a:pt x="107797" y="59319"/>
                    <a:pt x="8313" y="9930"/>
                    <a:pt x="552" y="14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: 図形 1085">
              <a:extLst>
                <a:ext uri="{FF2B5EF4-FFF2-40B4-BE49-F238E27FC236}">
                  <a16:creationId xmlns:a16="http://schemas.microsoft.com/office/drawing/2014/main" id="{69F52A99-322E-4A4F-8143-BE36786B6F35}"/>
                </a:ext>
              </a:extLst>
            </p:cNvPr>
            <p:cNvSpPr/>
            <p:nvPr/>
          </p:nvSpPr>
          <p:spPr>
            <a:xfrm>
              <a:off x="8090241" y="5481157"/>
              <a:ext cx="123645" cy="145008"/>
            </a:xfrm>
            <a:custGeom>
              <a:avLst/>
              <a:gdLst>
                <a:gd name="connsiteX0" fmla="*/ 101965 w 123645"/>
                <a:gd name="connsiteY0" fmla="*/ 1010 h 145008"/>
                <a:gd name="connsiteX1" fmla="*/ 123132 w 123645"/>
                <a:gd name="connsiteY1" fmla="*/ 68743 h 145008"/>
                <a:gd name="connsiteX2" fmla="*/ 76565 w 123645"/>
                <a:gd name="connsiteY2" fmla="*/ 128010 h 145008"/>
                <a:gd name="connsiteX3" fmla="*/ 365 w 123645"/>
                <a:gd name="connsiteY3" fmla="*/ 144943 h 145008"/>
                <a:gd name="connsiteX4" fmla="*/ 110432 w 123645"/>
                <a:gd name="connsiteY4" fmla="*/ 123776 h 145008"/>
                <a:gd name="connsiteX5" fmla="*/ 101965 w 123645"/>
                <a:gd name="connsiteY5" fmla="*/ 1010 h 14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645" h="145008">
                  <a:moveTo>
                    <a:pt x="101965" y="1010"/>
                  </a:moveTo>
                  <a:cubicBezTo>
                    <a:pt x="104082" y="-8162"/>
                    <a:pt x="127365" y="47576"/>
                    <a:pt x="123132" y="68743"/>
                  </a:cubicBezTo>
                  <a:cubicBezTo>
                    <a:pt x="118899" y="89910"/>
                    <a:pt x="97026" y="115310"/>
                    <a:pt x="76565" y="128010"/>
                  </a:cubicBezTo>
                  <a:cubicBezTo>
                    <a:pt x="56104" y="140710"/>
                    <a:pt x="-5280" y="145649"/>
                    <a:pt x="365" y="144943"/>
                  </a:cubicBezTo>
                  <a:cubicBezTo>
                    <a:pt x="6009" y="144237"/>
                    <a:pt x="94204" y="144237"/>
                    <a:pt x="110432" y="123776"/>
                  </a:cubicBezTo>
                  <a:cubicBezTo>
                    <a:pt x="126660" y="103315"/>
                    <a:pt x="99848" y="10182"/>
                    <a:pt x="101965" y="10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: 図形 1086">
              <a:extLst>
                <a:ext uri="{FF2B5EF4-FFF2-40B4-BE49-F238E27FC236}">
                  <a16:creationId xmlns:a16="http://schemas.microsoft.com/office/drawing/2014/main" id="{56694660-890F-4E76-85E6-CA6024395295}"/>
                </a:ext>
              </a:extLst>
            </p:cNvPr>
            <p:cNvSpPr/>
            <p:nvPr/>
          </p:nvSpPr>
          <p:spPr>
            <a:xfrm>
              <a:off x="8015060" y="5610568"/>
              <a:ext cx="67050" cy="71457"/>
            </a:xfrm>
            <a:custGeom>
              <a:avLst/>
              <a:gdLst>
                <a:gd name="connsiteX0" fmla="*/ 6650 w 33647"/>
                <a:gd name="connsiteY0" fmla="*/ 20 h 56479"/>
                <a:gd name="connsiteX1" fmla="*/ 33638 w 33647"/>
                <a:gd name="connsiteY1" fmla="*/ 49232 h 56479"/>
                <a:gd name="connsiteX2" fmla="*/ 3475 w 33647"/>
                <a:gd name="connsiteY2" fmla="*/ 55582 h 56479"/>
                <a:gd name="connsiteX3" fmla="*/ 6650 w 33647"/>
                <a:gd name="connsiteY3" fmla="*/ 20 h 56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47" h="56479">
                  <a:moveTo>
                    <a:pt x="6650" y="20"/>
                  </a:moveTo>
                  <a:cubicBezTo>
                    <a:pt x="11677" y="-1038"/>
                    <a:pt x="34167" y="39972"/>
                    <a:pt x="33638" y="49232"/>
                  </a:cubicBezTo>
                  <a:cubicBezTo>
                    <a:pt x="33109" y="58492"/>
                    <a:pt x="10619" y="56640"/>
                    <a:pt x="3475" y="55582"/>
                  </a:cubicBezTo>
                  <a:cubicBezTo>
                    <a:pt x="-3669" y="54524"/>
                    <a:pt x="1623" y="1078"/>
                    <a:pt x="6650" y="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: 図形 63">
              <a:extLst>
                <a:ext uri="{FF2B5EF4-FFF2-40B4-BE49-F238E27FC236}">
                  <a16:creationId xmlns:a16="http://schemas.microsoft.com/office/drawing/2014/main" id="{163CA3C2-6C83-4E36-AB58-97BFCCC5F696}"/>
                </a:ext>
              </a:extLst>
            </p:cNvPr>
            <p:cNvSpPr/>
            <p:nvPr/>
          </p:nvSpPr>
          <p:spPr>
            <a:xfrm>
              <a:off x="7894270" y="5564184"/>
              <a:ext cx="130030" cy="123670"/>
            </a:xfrm>
            <a:custGeom>
              <a:avLst/>
              <a:gdLst>
                <a:gd name="connsiteX0" fmla="*/ 25416 w 130030"/>
                <a:gd name="connsiteY0" fmla="*/ 4 h 123670"/>
                <a:gd name="connsiteX1" fmla="*/ 16 w 130030"/>
                <a:gd name="connsiteY1" fmla="*/ 60329 h 123670"/>
                <a:gd name="connsiteX2" fmla="*/ 28591 w 130030"/>
                <a:gd name="connsiteY2" fmla="*/ 95254 h 123670"/>
                <a:gd name="connsiteX3" fmla="*/ 80978 w 130030"/>
                <a:gd name="connsiteY3" fmla="*/ 115891 h 123670"/>
                <a:gd name="connsiteX4" fmla="*/ 128603 w 130030"/>
                <a:gd name="connsiteY4" fmla="*/ 122241 h 123670"/>
                <a:gd name="connsiteX5" fmla="*/ 114316 w 130030"/>
                <a:gd name="connsiteY5" fmla="*/ 90491 h 123670"/>
                <a:gd name="connsiteX6" fmla="*/ 80978 w 130030"/>
                <a:gd name="connsiteY6" fmla="*/ 63504 h 123670"/>
                <a:gd name="connsiteX7" fmla="*/ 25416 w 130030"/>
                <a:gd name="connsiteY7" fmla="*/ 4 h 12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030" h="123670">
                  <a:moveTo>
                    <a:pt x="25416" y="4"/>
                  </a:moveTo>
                  <a:cubicBezTo>
                    <a:pt x="11922" y="-525"/>
                    <a:pt x="-513" y="44454"/>
                    <a:pt x="16" y="60329"/>
                  </a:cubicBezTo>
                  <a:cubicBezTo>
                    <a:pt x="545" y="76204"/>
                    <a:pt x="15098" y="85994"/>
                    <a:pt x="28591" y="95254"/>
                  </a:cubicBezTo>
                  <a:cubicBezTo>
                    <a:pt x="42084" y="104514"/>
                    <a:pt x="64309" y="111393"/>
                    <a:pt x="80978" y="115891"/>
                  </a:cubicBezTo>
                  <a:cubicBezTo>
                    <a:pt x="97647" y="120389"/>
                    <a:pt x="123047" y="126474"/>
                    <a:pt x="128603" y="122241"/>
                  </a:cubicBezTo>
                  <a:cubicBezTo>
                    <a:pt x="134159" y="118008"/>
                    <a:pt x="122253" y="100280"/>
                    <a:pt x="114316" y="90491"/>
                  </a:cubicBezTo>
                  <a:cubicBezTo>
                    <a:pt x="106379" y="80702"/>
                    <a:pt x="93149" y="75675"/>
                    <a:pt x="80978" y="63504"/>
                  </a:cubicBezTo>
                  <a:cubicBezTo>
                    <a:pt x="68807" y="51333"/>
                    <a:pt x="38910" y="533"/>
                    <a:pt x="25416" y="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: 図形 64">
              <a:extLst>
                <a:ext uri="{FF2B5EF4-FFF2-40B4-BE49-F238E27FC236}">
                  <a16:creationId xmlns:a16="http://schemas.microsoft.com/office/drawing/2014/main" id="{05C6AB51-766D-4872-AB08-41F2CC162D23}"/>
                </a:ext>
              </a:extLst>
            </p:cNvPr>
            <p:cNvSpPr/>
            <p:nvPr/>
          </p:nvSpPr>
          <p:spPr>
            <a:xfrm>
              <a:off x="7873993" y="5355148"/>
              <a:ext cx="198432" cy="257632"/>
            </a:xfrm>
            <a:custGeom>
              <a:avLst/>
              <a:gdLst>
                <a:gd name="connsiteX0" fmla="*/ 6005 w 198432"/>
                <a:gd name="connsiteY0" fmla="*/ 1077 h 257632"/>
                <a:gd name="connsiteX1" fmla="*/ 1243 w 198432"/>
                <a:gd name="connsiteY1" fmla="*/ 101090 h 257632"/>
                <a:gd name="connsiteX2" fmla="*/ 29818 w 198432"/>
                <a:gd name="connsiteY2" fmla="*/ 167765 h 257632"/>
                <a:gd name="connsiteX3" fmla="*/ 58393 w 198432"/>
                <a:gd name="connsiteY3" fmla="*/ 216977 h 257632"/>
                <a:gd name="connsiteX4" fmla="*/ 133005 w 198432"/>
                <a:gd name="connsiteY4" fmla="*/ 240790 h 257632"/>
                <a:gd name="connsiteX5" fmla="*/ 198093 w 198432"/>
                <a:gd name="connsiteY5" fmla="*/ 256665 h 257632"/>
                <a:gd name="connsiteX6" fmla="*/ 104430 w 198432"/>
                <a:gd name="connsiteY6" fmla="*/ 212215 h 257632"/>
                <a:gd name="connsiteX7" fmla="*/ 56805 w 198432"/>
                <a:gd name="connsiteY7" fmla="*/ 183640 h 257632"/>
                <a:gd name="connsiteX8" fmla="*/ 21880 w 198432"/>
                <a:gd name="connsiteY8" fmla="*/ 121727 h 257632"/>
                <a:gd name="connsiteX9" fmla="*/ 13943 w 198432"/>
                <a:gd name="connsiteY9" fmla="*/ 51877 h 257632"/>
                <a:gd name="connsiteX10" fmla="*/ 6005 w 198432"/>
                <a:gd name="connsiteY10" fmla="*/ 1077 h 25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8432" h="257632">
                  <a:moveTo>
                    <a:pt x="6005" y="1077"/>
                  </a:moveTo>
                  <a:cubicBezTo>
                    <a:pt x="3888" y="9279"/>
                    <a:pt x="-2726" y="73309"/>
                    <a:pt x="1243" y="101090"/>
                  </a:cubicBezTo>
                  <a:cubicBezTo>
                    <a:pt x="5212" y="128871"/>
                    <a:pt x="20293" y="148450"/>
                    <a:pt x="29818" y="167765"/>
                  </a:cubicBezTo>
                  <a:cubicBezTo>
                    <a:pt x="39343" y="187080"/>
                    <a:pt x="41195" y="204806"/>
                    <a:pt x="58393" y="216977"/>
                  </a:cubicBezTo>
                  <a:cubicBezTo>
                    <a:pt x="75591" y="229148"/>
                    <a:pt x="109722" y="234175"/>
                    <a:pt x="133005" y="240790"/>
                  </a:cubicBezTo>
                  <a:cubicBezTo>
                    <a:pt x="156288" y="247405"/>
                    <a:pt x="202855" y="261427"/>
                    <a:pt x="198093" y="256665"/>
                  </a:cubicBezTo>
                  <a:cubicBezTo>
                    <a:pt x="193331" y="251903"/>
                    <a:pt x="127978" y="224386"/>
                    <a:pt x="104430" y="212215"/>
                  </a:cubicBezTo>
                  <a:cubicBezTo>
                    <a:pt x="80882" y="200044"/>
                    <a:pt x="70563" y="198721"/>
                    <a:pt x="56805" y="183640"/>
                  </a:cubicBezTo>
                  <a:cubicBezTo>
                    <a:pt x="43047" y="168559"/>
                    <a:pt x="29024" y="143687"/>
                    <a:pt x="21880" y="121727"/>
                  </a:cubicBezTo>
                  <a:cubicBezTo>
                    <a:pt x="14736" y="99767"/>
                    <a:pt x="15266" y="70133"/>
                    <a:pt x="13943" y="51877"/>
                  </a:cubicBezTo>
                  <a:cubicBezTo>
                    <a:pt x="12620" y="33621"/>
                    <a:pt x="8122" y="-7125"/>
                    <a:pt x="6005" y="10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: 図形 65">
              <a:extLst>
                <a:ext uri="{FF2B5EF4-FFF2-40B4-BE49-F238E27FC236}">
                  <a16:creationId xmlns:a16="http://schemas.microsoft.com/office/drawing/2014/main" id="{AD5CDE0D-C304-42CD-A10F-F268A6EE147F}"/>
                </a:ext>
              </a:extLst>
            </p:cNvPr>
            <p:cNvSpPr/>
            <p:nvPr/>
          </p:nvSpPr>
          <p:spPr>
            <a:xfrm>
              <a:off x="8202777" y="4893034"/>
              <a:ext cx="43225" cy="142529"/>
            </a:xfrm>
            <a:custGeom>
              <a:avLst/>
              <a:gdLst>
                <a:gd name="connsiteX0" fmla="*/ 31763 w 43225"/>
                <a:gd name="connsiteY0" fmla="*/ 699 h 142529"/>
                <a:gd name="connsiteX1" fmla="*/ 35996 w 43225"/>
                <a:gd name="connsiteY1" fmla="*/ 98066 h 142529"/>
                <a:gd name="connsiteX2" fmla="*/ 42346 w 43225"/>
                <a:gd name="connsiteY2" fmla="*/ 142516 h 142529"/>
                <a:gd name="connsiteX3" fmla="*/ 14829 w 43225"/>
                <a:gd name="connsiteY3" fmla="*/ 102299 h 142529"/>
                <a:gd name="connsiteX4" fmla="*/ 13 w 43225"/>
                <a:gd name="connsiteY4" fmla="*/ 55733 h 142529"/>
                <a:gd name="connsiteX5" fmla="*/ 31763 w 43225"/>
                <a:gd name="connsiteY5" fmla="*/ 699 h 14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25" h="142529">
                  <a:moveTo>
                    <a:pt x="31763" y="699"/>
                  </a:moveTo>
                  <a:cubicBezTo>
                    <a:pt x="37760" y="7754"/>
                    <a:pt x="34232" y="74430"/>
                    <a:pt x="35996" y="98066"/>
                  </a:cubicBezTo>
                  <a:cubicBezTo>
                    <a:pt x="37760" y="121702"/>
                    <a:pt x="45874" y="141811"/>
                    <a:pt x="42346" y="142516"/>
                  </a:cubicBezTo>
                  <a:cubicBezTo>
                    <a:pt x="38818" y="143221"/>
                    <a:pt x="21884" y="116763"/>
                    <a:pt x="14829" y="102299"/>
                  </a:cubicBezTo>
                  <a:cubicBezTo>
                    <a:pt x="7774" y="87835"/>
                    <a:pt x="718" y="69491"/>
                    <a:pt x="13" y="55733"/>
                  </a:cubicBezTo>
                  <a:cubicBezTo>
                    <a:pt x="-693" y="41975"/>
                    <a:pt x="25766" y="-6356"/>
                    <a:pt x="31763" y="6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: 図形 66">
              <a:extLst>
                <a:ext uri="{FF2B5EF4-FFF2-40B4-BE49-F238E27FC236}">
                  <a16:creationId xmlns:a16="http://schemas.microsoft.com/office/drawing/2014/main" id="{70F315E0-2F47-4B7D-B170-172412F98E02}"/>
                </a:ext>
              </a:extLst>
            </p:cNvPr>
            <p:cNvSpPr/>
            <p:nvPr/>
          </p:nvSpPr>
          <p:spPr>
            <a:xfrm>
              <a:off x="8972399" y="5367327"/>
              <a:ext cx="67032" cy="125525"/>
            </a:xfrm>
            <a:custGeom>
              <a:avLst/>
              <a:gdLst>
                <a:gd name="connsiteX0" fmla="*/ 66474 w 67032"/>
                <a:gd name="connsiteY0" fmla="*/ 11 h 125525"/>
                <a:gd name="connsiteX1" fmla="*/ 60124 w 67032"/>
                <a:gd name="connsiteY1" fmla="*/ 52398 h 125525"/>
                <a:gd name="connsiteX2" fmla="*/ 49012 w 67032"/>
                <a:gd name="connsiteY2" fmla="*/ 80973 h 125525"/>
                <a:gd name="connsiteX3" fmla="*/ 1387 w 67032"/>
                <a:gd name="connsiteY3" fmla="*/ 125423 h 125525"/>
                <a:gd name="connsiteX4" fmla="*/ 15674 w 67032"/>
                <a:gd name="connsiteY4" fmla="*/ 92086 h 125525"/>
                <a:gd name="connsiteX5" fmla="*/ 45837 w 67032"/>
                <a:gd name="connsiteY5" fmla="*/ 57161 h 125525"/>
                <a:gd name="connsiteX6" fmla="*/ 66474 w 67032"/>
                <a:gd name="connsiteY6" fmla="*/ 11 h 12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032" h="125525">
                  <a:moveTo>
                    <a:pt x="66474" y="11"/>
                  </a:moveTo>
                  <a:cubicBezTo>
                    <a:pt x="68855" y="-783"/>
                    <a:pt x="63034" y="38904"/>
                    <a:pt x="60124" y="52398"/>
                  </a:cubicBezTo>
                  <a:cubicBezTo>
                    <a:pt x="57214" y="65892"/>
                    <a:pt x="58801" y="68802"/>
                    <a:pt x="49012" y="80973"/>
                  </a:cubicBezTo>
                  <a:cubicBezTo>
                    <a:pt x="39222" y="93144"/>
                    <a:pt x="6943" y="123571"/>
                    <a:pt x="1387" y="125423"/>
                  </a:cubicBezTo>
                  <a:cubicBezTo>
                    <a:pt x="-4169" y="127275"/>
                    <a:pt x="8266" y="103463"/>
                    <a:pt x="15674" y="92086"/>
                  </a:cubicBezTo>
                  <a:cubicBezTo>
                    <a:pt x="23082" y="80709"/>
                    <a:pt x="38958" y="69861"/>
                    <a:pt x="45837" y="57161"/>
                  </a:cubicBezTo>
                  <a:cubicBezTo>
                    <a:pt x="52716" y="44461"/>
                    <a:pt x="64093" y="805"/>
                    <a:pt x="66474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: 図形 67">
              <a:extLst>
                <a:ext uri="{FF2B5EF4-FFF2-40B4-BE49-F238E27FC236}">
                  <a16:creationId xmlns:a16="http://schemas.microsoft.com/office/drawing/2014/main" id="{E42C3EF4-8D72-4BFC-B9E7-06505E5F24A6}"/>
                </a:ext>
              </a:extLst>
            </p:cNvPr>
            <p:cNvSpPr/>
            <p:nvPr/>
          </p:nvSpPr>
          <p:spPr>
            <a:xfrm>
              <a:off x="8795331" y="5519608"/>
              <a:ext cx="151507" cy="166303"/>
            </a:xfrm>
            <a:custGeom>
              <a:avLst/>
              <a:gdLst>
                <a:gd name="connsiteX0" fmla="*/ 151467 w 151507"/>
                <a:gd name="connsiteY0" fmla="*/ 130 h 166303"/>
                <a:gd name="connsiteX1" fmla="*/ 135592 w 151507"/>
                <a:gd name="connsiteY1" fmla="*/ 47755 h 166303"/>
                <a:gd name="connsiteX2" fmla="*/ 118130 w 151507"/>
                <a:gd name="connsiteY2" fmla="*/ 71567 h 166303"/>
                <a:gd name="connsiteX3" fmla="*/ 60980 w 151507"/>
                <a:gd name="connsiteY3" fmla="*/ 138242 h 166303"/>
                <a:gd name="connsiteX4" fmla="*/ 14942 w 151507"/>
                <a:gd name="connsiteY4" fmla="*/ 165230 h 166303"/>
                <a:gd name="connsiteX5" fmla="*/ 655 w 151507"/>
                <a:gd name="connsiteY5" fmla="*/ 158880 h 166303"/>
                <a:gd name="connsiteX6" fmla="*/ 32405 w 151507"/>
                <a:gd name="connsiteY6" fmla="*/ 139830 h 166303"/>
                <a:gd name="connsiteX7" fmla="*/ 103842 w 151507"/>
                <a:gd name="connsiteY7" fmla="*/ 98555 h 166303"/>
                <a:gd name="connsiteX8" fmla="*/ 130830 w 151507"/>
                <a:gd name="connsiteY8" fmla="*/ 63630 h 166303"/>
                <a:gd name="connsiteX9" fmla="*/ 151467 w 151507"/>
                <a:gd name="connsiteY9" fmla="*/ 130 h 16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507" h="166303">
                  <a:moveTo>
                    <a:pt x="151467" y="130"/>
                  </a:moveTo>
                  <a:cubicBezTo>
                    <a:pt x="152261" y="-2516"/>
                    <a:pt x="141148" y="35849"/>
                    <a:pt x="135592" y="47755"/>
                  </a:cubicBezTo>
                  <a:cubicBezTo>
                    <a:pt x="130036" y="59661"/>
                    <a:pt x="130565" y="56486"/>
                    <a:pt x="118130" y="71567"/>
                  </a:cubicBezTo>
                  <a:cubicBezTo>
                    <a:pt x="105695" y="86648"/>
                    <a:pt x="78178" y="122632"/>
                    <a:pt x="60980" y="138242"/>
                  </a:cubicBezTo>
                  <a:cubicBezTo>
                    <a:pt x="43782" y="153853"/>
                    <a:pt x="24996" y="161790"/>
                    <a:pt x="14942" y="165230"/>
                  </a:cubicBezTo>
                  <a:cubicBezTo>
                    <a:pt x="4888" y="168670"/>
                    <a:pt x="-2255" y="163113"/>
                    <a:pt x="655" y="158880"/>
                  </a:cubicBezTo>
                  <a:cubicBezTo>
                    <a:pt x="3565" y="154647"/>
                    <a:pt x="32405" y="139830"/>
                    <a:pt x="32405" y="139830"/>
                  </a:cubicBezTo>
                  <a:cubicBezTo>
                    <a:pt x="49603" y="129776"/>
                    <a:pt x="87438" y="111255"/>
                    <a:pt x="103842" y="98555"/>
                  </a:cubicBezTo>
                  <a:cubicBezTo>
                    <a:pt x="120246" y="85855"/>
                    <a:pt x="124480" y="76330"/>
                    <a:pt x="130830" y="63630"/>
                  </a:cubicBezTo>
                  <a:cubicBezTo>
                    <a:pt x="137180" y="50930"/>
                    <a:pt x="150673" y="2776"/>
                    <a:pt x="151467" y="1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: 図形 68">
              <a:extLst>
                <a:ext uri="{FF2B5EF4-FFF2-40B4-BE49-F238E27FC236}">
                  <a16:creationId xmlns:a16="http://schemas.microsoft.com/office/drawing/2014/main" id="{C49BC029-AD7A-4BB0-8BE8-72A50304A513}"/>
                </a:ext>
              </a:extLst>
            </p:cNvPr>
            <p:cNvSpPr/>
            <p:nvPr/>
          </p:nvSpPr>
          <p:spPr>
            <a:xfrm>
              <a:off x="8452282" y="5711773"/>
              <a:ext cx="270759" cy="105145"/>
            </a:xfrm>
            <a:custGeom>
              <a:avLst/>
              <a:gdLst>
                <a:gd name="connsiteX0" fmla="*/ 270679 w 270759"/>
                <a:gd name="connsiteY0" fmla="*/ 52 h 105145"/>
                <a:gd name="connsiteX1" fmla="*/ 227816 w 270759"/>
                <a:gd name="connsiteY1" fmla="*/ 46090 h 105145"/>
                <a:gd name="connsiteX2" fmla="*/ 186541 w 270759"/>
                <a:gd name="connsiteY2" fmla="*/ 77840 h 105145"/>
                <a:gd name="connsiteX3" fmla="*/ 132566 w 270759"/>
                <a:gd name="connsiteY3" fmla="*/ 84190 h 105145"/>
                <a:gd name="connsiteX4" fmla="*/ 54779 w 270759"/>
                <a:gd name="connsiteY4" fmla="*/ 76252 h 105145"/>
                <a:gd name="connsiteX5" fmla="*/ 804 w 270759"/>
                <a:gd name="connsiteY5" fmla="*/ 58790 h 105145"/>
                <a:gd name="connsiteX6" fmla="*/ 96054 w 270759"/>
                <a:gd name="connsiteY6" fmla="*/ 92127 h 105145"/>
                <a:gd name="connsiteX7" fmla="*/ 178604 w 270759"/>
                <a:gd name="connsiteY7" fmla="*/ 103240 h 105145"/>
                <a:gd name="connsiteX8" fmla="*/ 216704 w 270759"/>
                <a:gd name="connsiteY8" fmla="*/ 55615 h 105145"/>
                <a:gd name="connsiteX9" fmla="*/ 270679 w 270759"/>
                <a:gd name="connsiteY9" fmla="*/ 52 h 105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0759" h="105145">
                  <a:moveTo>
                    <a:pt x="270679" y="52"/>
                  </a:moveTo>
                  <a:cubicBezTo>
                    <a:pt x="272531" y="-1535"/>
                    <a:pt x="241839" y="33125"/>
                    <a:pt x="227816" y="46090"/>
                  </a:cubicBezTo>
                  <a:cubicBezTo>
                    <a:pt x="213793" y="59055"/>
                    <a:pt x="202416" y="71490"/>
                    <a:pt x="186541" y="77840"/>
                  </a:cubicBezTo>
                  <a:cubicBezTo>
                    <a:pt x="170666" y="84190"/>
                    <a:pt x="154526" y="84455"/>
                    <a:pt x="132566" y="84190"/>
                  </a:cubicBezTo>
                  <a:cubicBezTo>
                    <a:pt x="110606" y="83925"/>
                    <a:pt x="76739" y="80485"/>
                    <a:pt x="54779" y="76252"/>
                  </a:cubicBezTo>
                  <a:cubicBezTo>
                    <a:pt x="32819" y="72019"/>
                    <a:pt x="-6075" y="56144"/>
                    <a:pt x="804" y="58790"/>
                  </a:cubicBezTo>
                  <a:cubicBezTo>
                    <a:pt x="7683" y="61436"/>
                    <a:pt x="66421" y="84719"/>
                    <a:pt x="96054" y="92127"/>
                  </a:cubicBezTo>
                  <a:cubicBezTo>
                    <a:pt x="125687" y="99535"/>
                    <a:pt x="158496" y="109325"/>
                    <a:pt x="178604" y="103240"/>
                  </a:cubicBezTo>
                  <a:cubicBezTo>
                    <a:pt x="198712" y="97155"/>
                    <a:pt x="204533" y="69902"/>
                    <a:pt x="216704" y="55615"/>
                  </a:cubicBezTo>
                  <a:cubicBezTo>
                    <a:pt x="228875" y="41328"/>
                    <a:pt x="268827" y="1639"/>
                    <a:pt x="270679" y="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: 図形 69">
              <a:extLst>
                <a:ext uri="{FF2B5EF4-FFF2-40B4-BE49-F238E27FC236}">
                  <a16:creationId xmlns:a16="http://schemas.microsoft.com/office/drawing/2014/main" id="{D91C54FC-0E3B-40E7-BF72-E5EEE89490C5}"/>
                </a:ext>
              </a:extLst>
            </p:cNvPr>
            <p:cNvSpPr/>
            <p:nvPr/>
          </p:nvSpPr>
          <p:spPr>
            <a:xfrm>
              <a:off x="7850930" y="5800503"/>
              <a:ext cx="636247" cy="97074"/>
            </a:xfrm>
            <a:custGeom>
              <a:avLst/>
              <a:gdLst>
                <a:gd name="connsiteX0" fmla="*/ 493 w 636247"/>
                <a:gd name="connsiteY0" fmla="*/ 1810 h 97074"/>
                <a:gd name="connsiteX1" fmla="*/ 130668 w 636247"/>
                <a:gd name="connsiteY1" fmla="*/ 60547 h 97074"/>
                <a:gd name="connsiteX2" fmla="*/ 260843 w 636247"/>
                <a:gd name="connsiteY2" fmla="*/ 62135 h 97074"/>
                <a:gd name="connsiteX3" fmla="*/ 303706 w 636247"/>
                <a:gd name="connsiteY3" fmla="*/ 49435 h 97074"/>
                <a:gd name="connsiteX4" fmla="*/ 362443 w 636247"/>
                <a:gd name="connsiteY4" fmla="*/ 54197 h 97074"/>
                <a:gd name="connsiteX5" fmla="*/ 413243 w 636247"/>
                <a:gd name="connsiteY5" fmla="*/ 66897 h 97074"/>
                <a:gd name="connsiteX6" fmla="*/ 471981 w 636247"/>
                <a:gd name="connsiteY6" fmla="*/ 58960 h 97074"/>
                <a:gd name="connsiteX7" fmla="*/ 571993 w 636247"/>
                <a:gd name="connsiteY7" fmla="*/ 41497 h 97074"/>
                <a:gd name="connsiteX8" fmla="*/ 635493 w 636247"/>
                <a:gd name="connsiteY8" fmla="*/ 222 h 97074"/>
                <a:gd name="connsiteX9" fmla="*/ 603743 w 636247"/>
                <a:gd name="connsiteY9" fmla="*/ 25622 h 97074"/>
                <a:gd name="connsiteX10" fmla="*/ 556118 w 636247"/>
                <a:gd name="connsiteY10" fmla="*/ 38322 h 97074"/>
                <a:gd name="connsiteX11" fmla="*/ 464043 w 636247"/>
                <a:gd name="connsiteY11" fmla="*/ 51022 h 97074"/>
                <a:gd name="connsiteX12" fmla="*/ 367206 w 636247"/>
                <a:gd name="connsiteY12" fmla="*/ 58960 h 97074"/>
                <a:gd name="connsiteX13" fmla="*/ 273543 w 636247"/>
                <a:gd name="connsiteY13" fmla="*/ 87535 h 97074"/>
                <a:gd name="connsiteX14" fmla="*/ 146543 w 636247"/>
                <a:gd name="connsiteY14" fmla="*/ 97060 h 97074"/>
                <a:gd name="connsiteX15" fmla="*/ 87806 w 636247"/>
                <a:gd name="connsiteY15" fmla="*/ 85947 h 97074"/>
                <a:gd name="connsiteX16" fmla="*/ 493 w 636247"/>
                <a:gd name="connsiteY16" fmla="*/ 1810 h 9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6247" h="97074">
                  <a:moveTo>
                    <a:pt x="493" y="1810"/>
                  </a:moveTo>
                  <a:cubicBezTo>
                    <a:pt x="7637" y="-2423"/>
                    <a:pt x="87276" y="50493"/>
                    <a:pt x="130668" y="60547"/>
                  </a:cubicBezTo>
                  <a:cubicBezTo>
                    <a:pt x="174060" y="70601"/>
                    <a:pt x="232003" y="63987"/>
                    <a:pt x="260843" y="62135"/>
                  </a:cubicBezTo>
                  <a:cubicBezTo>
                    <a:pt x="289683" y="60283"/>
                    <a:pt x="286773" y="50758"/>
                    <a:pt x="303706" y="49435"/>
                  </a:cubicBezTo>
                  <a:cubicBezTo>
                    <a:pt x="320639" y="48112"/>
                    <a:pt x="344187" y="51287"/>
                    <a:pt x="362443" y="54197"/>
                  </a:cubicBezTo>
                  <a:cubicBezTo>
                    <a:pt x="380699" y="57107"/>
                    <a:pt x="394987" y="66103"/>
                    <a:pt x="413243" y="66897"/>
                  </a:cubicBezTo>
                  <a:cubicBezTo>
                    <a:pt x="431499" y="67691"/>
                    <a:pt x="445523" y="63193"/>
                    <a:pt x="471981" y="58960"/>
                  </a:cubicBezTo>
                  <a:cubicBezTo>
                    <a:pt x="498439" y="54727"/>
                    <a:pt x="544741" y="51287"/>
                    <a:pt x="571993" y="41497"/>
                  </a:cubicBezTo>
                  <a:cubicBezTo>
                    <a:pt x="599245" y="31707"/>
                    <a:pt x="630201" y="2868"/>
                    <a:pt x="635493" y="222"/>
                  </a:cubicBezTo>
                  <a:cubicBezTo>
                    <a:pt x="640785" y="-2424"/>
                    <a:pt x="616972" y="19272"/>
                    <a:pt x="603743" y="25622"/>
                  </a:cubicBezTo>
                  <a:cubicBezTo>
                    <a:pt x="590514" y="31972"/>
                    <a:pt x="579401" y="34089"/>
                    <a:pt x="556118" y="38322"/>
                  </a:cubicBezTo>
                  <a:cubicBezTo>
                    <a:pt x="532835" y="42555"/>
                    <a:pt x="495528" y="47582"/>
                    <a:pt x="464043" y="51022"/>
                  </a:cubicBezTo>
                  <a:cubicBezTo>
                    <a:pt x="432558" y="54462"/>
                    <a:pt x="398956" y="52875"/>
                    <a:pt x="367206" y="58960"/>
                  </a:cubicBezTo>
                  <a:cubicBezTo>
                    <a:pt x="335456" y="65045"/>
                    <a:pt x="310320" y="81185"/>
                    <a:pt x="273543" y="87535"/>
                  </a:cubicBezTo>
                  <a:cubicBezTo>
                    <a:pt x="236766" y="93885"/>
                    <a:pt x="177499" y="97325"/>
                    <a:pt x="146543" y="97060"/>
                  </a:cubicBezTo>
                  <a:cubicBezTo>
                    <a:pt x="115587" y="96795"/>
                    <a:pt x="109766" y="98647"/>
                    <a:pt x="87806" y="85947"/>
                  </a:cubicBezTo>
                  <a:cubicBezTo>
                    <a:pt x="65846" y="73247"/>
                    <a:pt x="-6651" y="6043"/>
                    <a:pt x="493" y="18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: 図形 70">
              <a:extLst>
                <a:ext uri="{FF2B5EF4-FFF2-40B4-BE49-F238E27FC236}">
                  <a16:creationId xmlns:a16="http://schemas.microsoft.com/office/drawing/2014/main" id="{F6551FC5-3EE0-4284-A04A-EF56B19FA4D4}"/>
                </a:ext>
              </a:extLst>
            </p:cNvPr>
            <p:cNvSpPr/>
            <p:nvPr/>
          </p:nvSpPr>
          <p:spPr>
            <a:xfrm>
              <a:off x="7832974" y="5613111"/>
              <a:ext cx="121493" cy="89357"/>
            </a:xfrm>
            <a:custGeom>
              <a:avLst/>
              <a:gdLst>
                <a:gd name="connsiteX0" fmla="*/ 120049 w 121493"/>
                <a:gd name="connsiteY0" fmla="*/ 60614 h 89357"/>
                <a:gd name="connsiteX1" fmla="*/ 66074 w 121493"/>
                <a:gd name="connsiteY1" fmla="*/ 73314 h 89357"/>
                <a:gd name="connsiteX2" fmla="*/ 15274 w 121493"/>
                <a:gd name="connsiteY2" fmla="*/ 78077 h 89357"/>
                <a:gd name="connsiteX3" fmla="*/ 987 w 121493"/>
                <a:gd name="connsiteY3" fmla="*/ 89189 h 89357"/>
                <a:gd name="connsiteX4" fmla="*/ 37499 w 121493"/>
                <a:gd name="connsiteY4" fmla="*/ 68552 h 89357"/>
                <a:gd name="connsiteX5" fmla="*/ 56549 w 121493"/>
                <a:gd name="connsiteY5" fmla="*/ 38389 h 89357"/>
                <a:gd name="connsiteX6" fmla="*/ 67662 w 121493"/>
                <a:gd name="connsiteY6" fmla="*/ 1877 h 89357"/>
                <a:gd name="connsiteX7" fmla="*/ 102587 w 121493"/>
                <a:gd name="connsiteY7" fmla="*/ 8227 h 89357"/>
                <a:gd name="connsiteX8" fmla="*/ 120049 w 121493"/>
                <a:gd name="connsiteY8" fmla="*/ 60614 h 89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493" h="89357">
                  <a:moveTo>
                    <a:pt x="120049" y="60614"/>
                  </a:moveTo>
                  <a:cubicBezTo>
                    <a:pt x="113964" y="71462"/>
                    <a:pt x="83536" y="70404"/>
                    <a:pt x="66074" y="73314"/>
                  </a:cubicBezTo>
                  <a:cubicBezTo>
                    <a:pt x="48612" y="76224"/>
                    <a:pt x="26122" y="75431"/>
                    <a:pt x="15274" y="78077"/>
                  </a:cubicBezTo>
                  <a:cubicBezTo>
                    <a:pt x="4426" y="80723"/>
                    <a:pt x="-2717" y="90776"/>
                    <a:pt x="987" y="89189"/>
                  </a:cubicBezTo>
                  <a:cubicBezTo>
                    <a:pt x="4691" y="87602"/>
                    <a:pt x="28239" y="77019"/>
                    <a:pt x="37499" y="68552"/>
                  </a:cubicBezTo>
                  <a:cubicBezTo>
                    <a:pt x="46759" y="60085"/>
                    <a:pt x="51522" y="49501"/>
                    <a:pt x="56549" y="38389"/>
                  </a:cubicBezTo>
                  <a:cubicBezTo>
                    <a:pt x="61576" y="27277"/>
                    <a:pt x="59989" y="6904"/>
                    <a:pt x="67662" y="1877"/>
                  </a:cubicBezTo>
                  <a:cubicBezTo>
                    <a:pt x="75335" y="-3150"/>
                    <a:pt x="93591" y="2935"/>
                    <a:pt x="102587" y="8227"/>
                  </a:cubicBezTo>
                  <a:cubicBezTo>
                    <a:pt x="111583" y="13519"/>
                    <a:pt x="126134" y="49766"/>
                    <a:pt x="120049" y="606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: 図形 72">
              <a:extLst>
                <a:ext uri="{FF2B5EF4-FFF2-40B4-BE49-F238E27FC236}">
                  <a16:creationId xmlns:a16="http://schemas.microsoft.com/office/drawing/2014/main" id="{F088FE55-900E-4143-8631-EDF7DDE6C5F1}"/>
                </a:ext>
              </a:extLst>
            </p:cNvPr>
            <p:cNvSpPr/>
            <p:nvPr/>
          </p:nvSpPr>
          <p:spPr>
            <a:xfrm>
              <a:off x="6701981" y="5787999"/>
              <a:ext cx="1173115" cy="304919"/>
            </a:xfrm>
            <a:custGeom>
              <a:avLst/>
              <a:gdLst>
                <a:gd name="connsiteX0" fmla="*/ 92 w 1173115"/>
                <a:gd name="connsiteY0" fmla="*/ 269901 h 304919"/>
                <a:gd name="connsiteX1" fmla="*/ 120742 w 1173115"/>
                <a:gd name="connsiteY1" fmla="*/ 304826 h 304919"/>
                <a:gd name="connsiteX2" fmla="*/ 333467 w 1173115"/>
                <a:gd name="connsiteY2" fmla="*/ 257201 h 304919"/>
                <a:gd name="connsiteX3" fmla="*/ 574767 w 1173115"/>
                <a:gd name="connsiteY3" fmla="*/ 196876 h 304919"/>
                <a:gd name="connsiteX4" fmla="*/ 755742 w 1173115"/>
                <a:gd name="connsiteY4" fmla="*/ 133376 h 304919"/>
                <a:gd name="connsiteX5" fmla="*/ 882742 w 1173115"/>
                <a:gd name="connsiteY5" fmla="*/ 92101 h 304919"/>
                <a:gd name="connsiteX6" fmla="*/ 977992 w 1173115"/>
                <a:gd name="connsiteY6" fmla="*/ 69876 h 304919"/>
                <a:gd name="connsiteX7" fmla="*/ 1022442 w 1173115"/>
                <a:gd name="connsiteY7" fmla="*/ 63526 h 304919"/>
                <a:gd name="connsiteX8" fmla="*/ 1063717 w 1173115"/>
                <a:gd name="connsiteY8" fmla="*/ 44476 h 304919"/>
                <a:gd name="connsiteX9" fmla="*/ 1092292 w 1173115"/>
                <a:gd name="connsiteY9" fmla="*/ 34951 h 304919"/>
                <a:gd name="connsiteX10" fmla="*/ 1143092 w 1173115"/>
                <a:gd name="connsiteY10" fmla="*/ 28601 h 304919"/>
                <a:gd name="connsiteX11" fmla="*/ 1171667 w 1173115"/>
                <a:gd name="connsiteY11" fmla="*/ 34951 h 304919"/>
                <a:gd name="connsiteX12" fmla="*/ 1098642 w 1173115"/>
                <a:gd name="connsiteY12" fmla="*/ 26 h 304919"/>
                <a:gd name="connsiteX13" fmla="*/ 1028792 w 1173115"/>
                <a:gd name="connsiteY13" fmla="*/ 41301 h 304919"/>
                <a:gd name="connsiteX14" fmla="*/ 987517 w 1173115"/>
                <a:gd name="connsiteY14" fmla="*/ 57176 h 304919"/>
                <a:gd name="connsiteX15" fmla="*/ 911317 w 1173115"/>
                <a:gd name="connsiteY15" fmla="*/ 95276 h 304919"/>
                <a:gd name="connsiteX16" fmla="*/ 743042 w 1173115"/>
                <a:gd name="connsiteY16" fmla="*/ 152426 h 304919"/>
                <a:gd name="connsiteX17" fmla="*/ 609692 w 1173115"/>
                <a:gd name="connsiteY17" fmla="*/ 174651 h 304919"/>
                <a:gd name="connsiteX18" fmla="*/ 479517 w 1173115"/>
                <a:gd name="connsiteY18" fmla="*/ 234976 h 304919"/>
                <a:gd name="connsiteX19" fmla="*/ 320767 w 1173115"/>
                <a:gd name="connsiteY19" fmla="*/ 276251 h 304919"/>
                <a:gd name="connsiteX20" fmla="*/ 171542 w 1173115"/>
                <a:gd name="connsiteY20" fmla="*/ 279426 h 304919"/>
                <a:gd name="connsiteX21" fmla="*/ 101692 w 1173115"/>
                <a:gd name="connsiteY21" fmla="*/ 288951 h 304919"/>
                <a:gd name="connsiteX22" fmla="*/ 92 w 1173115"/>
                <a:gd name="connsiteY22" fmla="*/ 269901 h 304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3115" h="304919">
                  <a:moveTo>
                    <a:pt x="92" y="269901"/>
                  </a:moveTo>
                  <a:cubicBezTo>
                    <a:pt x="3267" y="272547"/>
                    <a:pt x="65180" y="306943"/>
                    <a:pt x="120742" y="304826"/>
                  </a:cubicBezTo>
                  <a:cubicBezTo>
                    <a:pt x="176304" y="302709"/>
                    <a:pt x="257796" y="275193"/>
                    <a:pt x="333467" y="257201"/>
                  </a:cubicBezTo>
                  <a:cubicBezTo>
                    <a:pt x="409138" y="239209"/>
                    <a:pt x="504388" y="217513"/>
                    <a:pt x="574767" y="196876"/>
                  </a:cubicBezTo>
                  <a:cubicBezTo>
                    <a:pt x="645146" y="176239"/>
                    <a:pt x="704413" y="150838"/>
                    <a:pt x="755742" y="133376"/>
                  </a:cubicBezTo>
                  <a:cubicBezTo>
                    <a:pt x="807071" y="115914"/>
                    <a:pt x="845700" y="102684"/>
                    <a:pt x="882742" y="92101"/>
                  </a:cubicBezTo>
                  <a:cubicBezTo>
                    <a:pt x="919784" y="81518"/>
                    <a:pt x="954709" y="74638"/>
                    <a:pt x="977992" y="69876"/>
                  </a:cubicBezTo>
                  <a:cubicBezTo>
                    <a:pt x="1001275" y="65113"/>
                    <a:pt x="1008155" y="67759"/>
                    <a:pt x="1022442" y="63526"/>
                  </a:cubicBezTo>
                  <a:cubicBezTo>
                    <a:pt x="1036729" y="59293"/>
                    <a:pt x="1052075" y="49238"/>
                    <a:pt x="1063717" y="44476"/>
                  </a:cubicBezTo>
                  <a:cubicBezTo>
                    <a:pt x="1075359" y="39714"/>
                    <a:pt x="1079063" y="37597"/>
                    <a:pt x="1092292" y="34951"/>
                  </a:cubicBezTo>
                  <a:cubicBezTo>
                    <a:pt x="1105521" y="32305"/>
                    <a:pt x="1129863" y="28601"/>
                    <a:pt x="1143092" y="28601"/>
                  </a:cubicBezTo>
                  <a:cubicBezTo>
                    <a:pt x="1156321" y="28601"/>
                    <a:pt x="1179075" y="39713"/>
                    <a:pt x="1171667" y="34951"/>
                  </a:cubicBezTo>
                  <a:cubicBezTo>
                    <a:pt x="1164259" y="30188"/>
                    <a:pt x="1122454" y="-1032"/>
                    <a:pt x="1098642" y="26"/>
                  </a:cubicBezTo>
                  <a:cubicBezTo>
                    <a:pt x="1074830" y="1084"/>
                    <a:pt x="1047313" y="31776"/>
                    <a:pt x="1028792" y="41301"/>
                  </a:cubicBezTo>
                  <a:cubicBezTo>
                    <a:pt x="1010271" y="50826"/>
                    <a:pt x="1007096" y="48180"/>
                    <a:pt x="987517" y="57176"/>
                  </a:cubicBezTo>
                  <a:cubicBezTo>
                    <a:pt x="967938" y="66172"/>
                    <a:pt x="952063" y="79401"/>
                    <a:pt x="911317" y="95276"/>
                  </a:cubicBezTo>
                  <a:cubicBezTo>
                    <a:pt x="870571" y="111151"/>
                    <a:pt x="793313" y="139197"/>
                    <a:pt x="743042" y="152426"/>
                  </a:cubicBezTo>
                  <a:cubicBezTo>
                    <a:pt x="692771" y="165655"/>
                    <a:pt x="653613" y="160893"/>
                    <a:pt x="609692" y="174651"/>
                  </a:cubicBezTo>
                  <a:cubicBezTo>
                    <a:pt x="565771" y="188409"/>
                    <a:pt x="527671" y="218043"/>
                    <a:pt x="479517" y="234976"/>
                  </a:cubicBezTo>
                  <a:cubicBezTo>
                    <a:pt x="431363" y="251909"/>
                    <a:pt x="372096" y="268843"/>
                    <a:pt x="320767" y="276251"/>
                  </a:cubicBezTo>
                  <a:cubicBezTo>
                    <a:pt x="269438" y="283659"/>
                    <a:pt x="208054" y="277309"/>
                    <a:pt x="171542" y="279426"/>
                  </a:cubicBezTo>
                  <a:cubicBezTo>
                    <a:pt x="135030" y="281543"/>
                    <a:pt x="127092" y="288422"/>
                    <a:pt x="101692" y="288951"/>
                  </a:cubicBezTo>
                  <a:cubicBezTo>
                    <a:pt x="76292" y="289480"/>
                    <a:pt x="-3083" y="267255"/>
                    <a:pt x="92" y="2699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: 図形 73">
              <a:extLst>
                <a:ext uri="{FF2B5EF4-FFF2-40B4-BE49-F238E27FC236}">
                  <a16:creationId xmlns:a16="http://schemas.microsoft.com/office/drawing/2014/main" id="{CF289270-6636-491B-8B2B-109032482D41}"/>
                </a:ext>
              </a:extLst>
            </p:cNvPr>
            <p:cNvSpPr/>
            <p:nvPr/>
          </p:nvSpPr>
          <p:spPr>
            <a:xfrm>
              <a:off x="7083067" y="5579493"/>
              <a:ext cx="173583" cy="334690"/>
            </a:xfrm>
            <a:custGeom>
              <a:avLst/>
              <a:gdLst>
                <a:gd name="connsiteX0" fmla="*/ 6 w 173583"/>
                <a:gd name="connsiteY0" fmla="*/ 40 h 334690"/>
                <a:gd name="connsiteX1" fmla="*/ 80439 w 173583"/>
                <a:gd name="connsiteY1" fmla="*/ 122807 h 334690"/>
                <a:gd name="connsiteX2" fmla="*/ 118539 w 173583"/>
                <a:gd name="connsiteY2" fmla="*/ 262507 h 334690"/>
                <a:gd name="connsiteX3" fmla="*/ 173573 w 173583"/>
                <a:gd name="connsiteY3" fmla="*/ 334474 h 334690"/>
                <a:gd name="connsiteX4" fmla="*/ 122773 w 173583"/>
                <a:gd name="connsiteY4" fmla="*/ 241340 h 334690"/>
                <a:gd name="connsiteX5" fmla="*/ 84673 w 173583"/>
                <a:gd name="connsiteY5" fmla="*/ 135507 h 334690"/>
                <a:gd name="connsiteX6" fmla="*/ 6 w 173583"/>
                <a:gd name="connsiteY6" fmla="*/ 40 h 33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583" h="334690">
                  <a:moveTo>
                    <a:pt x="6" y="40"/>
                  </a:moveTo>
                  <a:cubicBezTo>
                    <a:pt x="-700" y="-2077"/>
                    <a:pt x="60684" y="79063"/>
                    <a:pt x="80439" y="122807"/>
                  </a:cubicBezTo>
                  <a:cubicBezTo>
                    <a:pt x="100194" y="166551"/>
                    <a:pt x="103017" y="227229"/>
                    <a:pt x="118539" y="262507"/>
                  </a:cubicBezTo>
                  <a:cubicBezTo>
                    <a:pt x="134061" y="297785"/>
                    <a:pt x="172867" y="338002"/>
                    <a:pt x="173573" y="334474"/>
                  </a:cubicBezTo>
                  <a:cubicBezTo>
                    <a:pt x="174279" y="330946"/>
                    <a:pt x="137590" y="274501"/>
                    <a:pt x="122773" y="241340"/>
                  </a:cubicBezTo>
                  <a:cubicBezTo>
                    <a:pt x="107956" y="208179"/>
                    <a:pt x="100901" y="172901"/>
                    <a:pt x="84673" y="135507"/>
                  </a:cubicBezTo>
                  <a:cubicBezTo>
                    <a:pt x="68445" y="98113"/>
                    <a:pt x="712" y="2157"/>
                    <a:pt x="6" y="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: 図形 74">
              <a:extLst>
                <a:ext uri="{FF2B5EF4-FFF2-40B4-BE49-F238E27FC236}">
                  <a16:creationId xmlns:a16="http://schemas.microsoft.com/office/drawing/2014/main" id="{A58F2839-5F4D-4F6B-94CE-43E9DAC12102}"/>
                </a:ext>
              </a:extLst>
            </p:cNvPr>
            <p:cNvSpPr/>
            <p:nvPr/>
          </p:nvSpPr>
          <p:spPr>
            <a:xfrm>
              <a:off x="7012623" y="5544617"/>
              <a:ext cx="139281" cy="390699"/>
            </a:xfrm>
            <a:custGeom>
              <a:avLst/>
              <a:gdLst>
                <a:gd name="connsiteX0" fmla="*/ 6950 w 139281"/>
                <a:gd name="connsiteY0" fmla="*/ 1050 h 390699"/>
                <a:gd name="connsiteX1" fmla="*/ 23883 w 139281"/>
                <a:gd name="connsiteY1" fmla="*/ 149216 h 390699"/>
                <a:gd name="connsiteX2" fmla="*/ 95850 w 139281"/>
                <a:gd name="connsiteY2" fmla="*/ 259283 h 390699"/>
                <a:gd name="connsiteX3" fmla="*/ 125483 w 139281"/>
                <a:gd name="connsiteY3" fmla="*/ 390516 h 390699"/>
                <a:gd name="connsiteX4" fmla="*/ 129717 w 139281"/>
                <a:gd name="connsiteY4" fmla="*/ 229650 h 390699"/>
                <a:gd name="connsiteX5" fmla="*/ 6950 w 139281"/>
                <a:gd name="connsiteY5" fmla="*/ 1050 h 39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281" h="390699">
                  <a:moveTo>
                    <a:pt x="6950" y="1050"/>
                  </a:moveTo>
                  <a:cubicBezTo>
                    <a:pt x="-10689" y="-12356"/>
                    <a:pt x="9066" y="106177"/>
                    <a:pt x="23883" y="149216"/>
                  </a:cubicBezTo>
                  <a:cubicBezTo>
                    <a:pt x="38700" y="192255"/>
                    <a:pt x="78917" y="219066"/>
                    <a:pt x="95850" y="259283"/>
                  </a:cubicBezTo>
                  <a:cubicBezTo>
                    <a:pt x="112783" y="299500"/>
                    <a:pt x="119839" y="395455"/>
                    <a:pt x="125483" y="390516"/>
                  </a:cubicBezTo>
                  <a:cubicBezTo>
                    <a:pt x="131127" y="385577"/>
                    <a:pt x="150884" y="286800"/>
                    <a:pt x="129717" y="229650"/>
                  </a:cubicBezTo>
                  <a:cubicBezTo>
                    <a:pt x="108550" y="172500"/>
                    <a:pt x="24589" y="14456"/>
                    <a:pt x="6950" y="10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: 図形 75">
              <a:extLst>
                <a:ext uri="{FF2B5EF4-FFF2-40B4-BE49-F238E27FC236}">
                  <a16:creationId xmlns:a16="http://schemas.microsoft.com/office/drawing/2014/main" id="{5368E5D0-52AD-461A-850B-FE882D2B905D}"/>
                </a:ext>
              </a:extLst>
            </p:cNvPr>
            <p:cNvSpPr/>
            <p:nvPr/>
          </p:nvSpPr>
          <p:spPr>
            <a:xfrm>
              <a:off x="6943187" y="5730854"/>
              <a:ext cx="141355" cy="301680"/>
            </a:xfrm>
            <a:custGeom>
              <a:avLst/>
              <a:gdLst>
                <a:gd name="connsiteX0" fmla="*/ 186 w 141355"/>
                <a:gd name="connsiteY0" fmla="*/ 1079 h 301680"/>
                <a:gd name="connsiteX1" fmla="*/ 110253 w 141355"/>
                <a:gd name="connsiteY1" fmla="*/ 161946 h 301680"/>
                <a:gd name="connsiteX2" fmla="*/ 139886 w 141355"/>
                <a:gd name="connsiteY2" fmla="*/ 301646 h 301680"/>
                <a:gd name="connsiteX3" fmla="*/ 131419 w 141355"/>
                <a:gd name="connsiteY3" fmla="*/ 174646 h 301680"/>
                <a:gd name="connsiteX4" fmla="*/ 84853 w 141355"/>
                <a:gd name="connsiteY4" fmla="*/ 94213 h 301680"/>
                <a:gd name="connsiteX5" fmla="*/ 186 w 141355"/>
                <a:gd name="connsiteY5" fmla="*/ 1079 h 30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355" h="301680">
                  <a:moveTo>
                    <a:pt x="186" y="1079"/>
                  </a:moveTo>
                  <a:cubicBezTo>
                    <a:pt x="4419" y="12368"/>
                    <a:pt x="86970" y="111852"/>
                    <a:pt x="110253" y="161946"/>
                  </a:cubicBezTo>
                  <a:cubicBezTo>
                    <a:pt x="133536" y="212040"/>
                    <a:pt x="136358" y="299529"/>
                    <a:pt x="139886" y="301646"/>
                  </a:cubicBezTo>
                  <a:cubicBezTo>
                    <a:pt x="143414" y="303763"/>
                    <a:pt x="140591" y="209218"/>
                    <a:pt x="131419" y="174646"/>
                  </a:cubicBezTo>
                  <a:cubicBezTo>
                    <a:pt x="122247" y="140074"/>
                    <a:pt x="104608" y="118202"/>
                    <a:pt x="84853" y="94213"/>
                  </a:cubicBezTo>
                  <a:cubicBezTo>
                    <a:pt x="65098" y="70224"/>
                    <a:pt x="-4047" y="-10210"/>
                    <a:pt x="186" y="10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: 図形 76">
              <a:extLst>
                <a:ext uri="{FF2B5EF4-FFF2-40B4-BE49-F238E27FC236}">
                  <a16:creationId xmlns:a16="http://schemas.microsoft.com/office/drawing/2014/main" id="{7620041E-E369-4A2A-BD1D-AC78E8374639}"/>
                </a:ext>
              </a:extLst>
            </p:cNvPr>
            <p:cNvSpPr/>
            <p:nvPr/>
          </p:nvSpPr>
          <p:spPr>
            <a:xfrm>
              <a:off x="6813869" y="6046948"/>
              <a:ext cx="108989" cy="28737"/>
            </a:xfrm>
            <a:custGeom>
              <a:avLst/>
              <a:gdLst>
                <a:gd name="connsiteX0" fmla="*/ 387 w 108989"/>
                <a:gd name="connsiteY0" fmla="*/ 27885 h 28737"/>
                <a:gd name="connsiteX1" fmla="*/ 74471 w 108989"/>
                <a:gd name="connsiteY1" fmla="*/ 21535 h 28737"/>
                <a:gd name="connsiteX2" fmla="*/ 108337 w 108989"/>
                <a:gd name="connsiteY2" fmla="*/ 19419 h 28737"/>
                <a:gd name="connsiteX3" fmla="*/ 46954 w 108989"/>
                <a:gd name="connsiteY3" fmla="*/ 369 h 28737"/>
                <a:gd name="connsiteX4" fmla="*/ 387 w 108989"/>
                <a:gd name="connsiteY4" fmla="*/ 27885 h 28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989" h="28737">
                  <a:moveTo>
                    <a:pt x="387" y="27885"/>
                  </a:moveTo>
                  <a:cubicBezTo>
                    <a:pt x="4973" y="31413"/>
                    <a:pt x="56479" y="22946"/>
                    <a:pt x="74471" y="21535"/>
                  </a:cubicBezTo>
                  <a:cubicBezTo>
                    <a:pt x="92463" y="20124"/>
                    <a:pt x="112923" y="22947"/>
                    <a:pt x="108337" y="19419"/>
                  </a:cubicBezTo>
                  <a:cubicBezTo>
                    <a:pt x="103751" y="15891"/>
                    <a:pt x="60712" y="4250"/>
                    <a:pt x="46954" y="369"/>
                  </a:cubicBezTo>
                  <a:cubicBezTo>
                    <a:pt x="33196" y="-3512"/>
                    <a:pt x="-4199" y="24357"/>
                    <a:pt x="387" y="278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: 図形 77">
              <a:extLst>
                <a:ext uri="{FF2B5EF4-FFF2-40B4-BE49-F238E27FC236}">
                  <a16:creationId xmlns:a16="http://schemas.microsoft.com/office/drawing/2014/main" id="{B27EDC0C-1A70-4053-9F47-AEB444F0A28A}"/>
                </a:ext>
              </a:extLst>
            </p:cNvPr>
            <p:cNvSpPr/>
            <p:nvPr/>
          </p:nvSpPr>
          <p:spPr>
            <a:xfrm>
              <a:off x="7702781" y="4627026"/>
              <a:ext cx="546042" cy="305294"/>
            </a:xfrm>
            <a:custGeom>
              <a:avLst/>
              <a:gdLst>
                <a:gd name="connsiteX0" fmla="*/ 544459 w 546042"/>
                <a:gd name="connsiteY0" fmla="*/ 7 h 305294"/>
                <a:gd name="connsiteX1" fmla="*/ 349725 w 546042"/>
                <a:gd name="connsiteY1" fmla="*/ 71974 h 305294"/>
                <a:gd name="connsiteX2" fmla="*/ 281992 w 546042"/>
                <a:gd name="connsiteY2" fmla="*/ 143941 h 305294"/>
                <a:gd name="connsiteX3" fmla="*/ 138059 w 546042"/>
                <a:gd name="connsiteY3" fmla="*/ 258241 h 305294"/>
                <a:gd name="connsiteX4" fmla="*/ 2592 w 546042"/>
                <a:gd name="connsiteY4" fmla="*/ 304807 h 305294"/>
                <a:gd name="connsiteX5" fmla="*/ 53392 w 546042"/>
                <a:gd name="connsiteY5" fmla="*/ 232841 h 305294"/>
                <a:gd name="connsiteX6" fmla="*/ 108425 w 546042"/>
                <a:gd name="connsiteY6" fmla="*/ 131241 h 305294"/>
                <a:gd name="connsiteX7" fmla="*/ 231192 w 546042"/>
                <a:gd name="connsiteY7" fmla="*/ 67741 h 305294"/>
                <a:gd name="connsiteX8" fmla="*/ 544459 w 546042"/>
                <a:gd name="connsiteY8" fmla="*/ 7 h 305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042" h="305294">
                  <a:moveTo>
                    <a:pt x="544459" y="7"/>
                  </a:moveTo>
                  <a:cubicBezTo>
                    <a:pt x="564214" y="712"/>
                    <a:pt x="393469" y="47985"/>
                    <a:pt x="349725" y="71974"/>
                  </a:cubicBezTo>
                  <a:cubicBezTo>
                    <a:pt x="305980" y="95963"/>
                    <a:pt x="317270" y="112897"/>
                    <a:pt x="281992" y="143941"/>
                  </a:cubicBezTo>
                  <a:cubicBezTo>
                    <a:pt x="246714" y="174986"/>
                    <a:pt x="184625" y="231430"/>
                    <a:pt x="138059" y="258241"/>
                  </a:cubicBezTo>
                  <a:cubicBezTo>
                    <a:pt x="91493" y="285052"/>
                    <a:pt x="16703" y="309040"/>
                    <a:pt x="2592" y="304807"/>
                  </a:cubicBezTo>
                  <a:cubicBezTo>
                    <a:pt x="-11519" y="300574"/>
                    <a:pt x="35753" y="261769"/>
                    <a:pt x="53392" y="232841"/>
                  </a:cubicBezTo>
                  <a:cubicBezTo>
                    <a:pt x="71031" y="203913"/>
                    <a:pt x="78792" y="158758"/>
                    <a:pt x="108425" y="131241"/>
                  </a:cubicBezTo>
                  <a:cubicBezTo>
                    <a:pt x="138058" y="103724"/>
                    <a:pt x="164164" y="88908"/>
                    <a:pt x="231192" y="67741"/>
                  </a:cubicBezTo>
                  <a:cubicBezTo>
                    <a:pt x="298220" y="46574"/>
                    <a:pt x="524704" y="-698"/>
                    <a:pt x="544459" y="7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: 図形 78">
              <a:extLst>
                <a:ext uri="{FF2B5EF4-FFF2-40B4-BE49-F238E27FC236}">
                  <a16:creationId xmlns:a16="http://schemas.microsoft.com/office/drawing/2014/main" id="{9ECA8090-BD88-41C7-B89C-59F2A429329C}"/>
                </a:ext>
              </a:extLst>
            </p:cNvPr>
            <p:cNvSpPr/>
            <p:nvPr/>
          </p:nvSpPr>
          <p:spPr>
            <a:xfrm>
              <a:off x="6640050" y="5346684"/>
              <a:ext cx="1131331" cy="474401"/>
            </a:xfrm>
            <a:custGeom>
              <a:avLst/>
              <a:gdLst>
                <a:gd name="connsiteX0" fmla="*/ 15456 w 1131331"/>
                <a:gd name="connsiteY0" fmla="*/ 190516 h 474401"/>
                <a:gd name="connsiteX1" fmla="*/ 362590 w 1131331"/>
                <a:gd name="connsiteY1" fmla="*/ 88916 h 474401"/>
                <a:gd name="connsiteX2" fmla="*/ 531923 w 1131331"/>
                <a:gd name="connsiteY2" fmla="*/ 101616 h 474401"/>
                <a:gd name="connsiteX3" fmla="*/ 790156 w 1131331"/>
                <a:gd name="connsiteY3" fmla="*/ 16 h 474401"/>
                <a:gd name="connsiteX4" fmla="*/ 972190 w 1131331"/>
                <a:gd name="connsiteY4" fmla="*/ 110083 h 474401"/>
                <a:gd name="connsiteX5" fmla="*/ 1120356 w 1131331"/>
                <a:gd name="connsiteY5" fmla="*/ 114316 h 474401"/>
                <a:gd name="connsiteX6" fmla="*/ 1120356 w 1131331"/>
                <a:gd name="connsiteY6" fmla="*/ 131249 h 474401"/>
                <a:gd name="connsiteX7" fmla="*/ 1120356 w 1131331"/>
                <a:gd name="connsiteY7" fmla="*/ 245549 h 474401"/>
                <a:gd name="connsiteX8" fmla="*/ 1069556 w 1131331"/>
                <a:gd name="connsiteY8" fmla="*/ 393716 h 474401"/>
                <a:gd name="connsiteX9" fmla="*/ 984890 w 1131331"/>
                <a:gd name="connsiteY9" fmla="*/ 419116 h 474401"/>
                <a:gd name="connsiteX10" fmla="*/ 773223 w 1131331"/>
                <a:gd name="connsiteY10" fmla="*/ 364083 h 474401"/>
                <a:gd name="connsiteX11" fmla="*/ 629290 w 1131331"/>
                <a:gd name="connsiteY11" fmla="*/ 364083 h 474401"/>
                <a:gd name="connsiteX12" fmla="*/ 565790 w 1131331"/>
                <a:gd name="connsiteY12" fmla="*/ 364083 h 474401"/>
                <a:gd name="connsiteX13" fmla="*/ 345656 w 1131331"/>
                <a:gd name="connsiteY13" fmla="*/ 376783 h 474401"/>
                <a:gd name="connsiteX14" fmla="*/ 299090 w 1131331"/>
                <a:gd name="connsiteY14" fmla="*/ 469916 h 474401"/>
                <a:gd name="connsiteX15" fmla="*/ 167856 w 1131331"/>
                <a:gd name="connsiteY15" fmla="*/ 444516 h 474401"/>
                <a:gd name="connsiteX16" fmla="*/ 70490 w 1131331"/>
                <a:gd name="connsiteY16" fmla="*/ 313283 h 474401"/>
                <a:gd name="connsiteX17" fmla="*/ 15456 w 1131331"/>
                <a:gd name="connsiteY17" fmla="*/ 190516 h 47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1331" h="474401">
                  <a:moveTo>
                    <a:pt x="15456" y="190516"/>
                  </a:moveTo>
                  <a:cubicBezTo>
                    <a:pt x="64139" y="153121"/>
                    <a:pt x="276512" y="103733"/>
                    <a:pt x="362590" y="88916"/>
                  </a:cubicBezTo>
                  <a:cubicBezTo>
                    <a:pt x="448668" y="74099"/>
                    <a:pt x="460662" y="116433"/>
                    <a:pt x="531923" y="101616"/>
                  </a:cubicBezTo>
                  <a:cubicBezTo>
                    <a:pt x="603184" y="86799"/>
                    <a:pt x="716778" y="-1395"/>
                    <a:pt x="790156" y="16"/>
                  </a:cubicBezTo>
                  <a:cubicBezTo>
                    <a:pt x="863534" y="1427"/>
                    <a:pt x="917157" y="91033"/>
                    <a:pt x="972190" y="110083"/>
                  </a:cubicBezTo>
                  <a:cubicBezTo>
                    <a:pt x="1027223" y="129133"/>
                    <a:pt x="1120356" y="114316"/>
                    <a:pt x="1120356" y="114316"/>
                  </a:cubicBezTo>
                  <a:cubicBezTo>
                    <a:pt x="1145050" y="117844"/>
                    <a:pt x="1120356" y="131249"/>
                    <a:pt x="1120356" y="131249"/>
                  </a:cubicBezTo>
                  <a:cubicBezTo>
                    <a:pt x="1120356" y="153121"/>
                    <a:pt x="1128823" y="201804"/>
                    <a:pt x="1120356" y="245549"/>
                  </a:cubicBezTo>
                  <a:cubicBezTo>
                    <a:pt x="1111889" y="289294"/>
                    <a:pt x="1092134" y="364788"/>
                    <a:pt x="1069556" y="393716"/>
                  </a:cubicBezTo>
                  <a:cubicBezTo>
                    <a:pt x="1046978" y="422644"/>
                    <a:pt x="1034279" y="424055"/>
                    <a:pt x="984890" y="419116"/>
                  </a:cubicBezTo>
                  <a:cubicBezTo>
                    <a:pt x="935501" y="414177"/>
                    <a:pt x="832490" y="373255"/>
                    <a:pt x="773223" y="364083"/>
                  </a:cubicBezTo>
                  <a:cubicBezTo>
                    <a:pt x="713956" y="354911"/>
                    <a:pt x="629290" y="364083"/>
                    <a:pt x="629290" y="364083"/>
                  </a:cubicBezTo>
                  <a:cubicBezTo>
                    <a:pt x="594718" y="364083"/>
                    <a:pt x="613062" y="361966"/>
                    <a:pt x="565790" y="364083"/>
                  </a:cubicBezTo>
                  <a:cubicBezTo>
                    <a:pt x="518518" y="366200"/>
                    <a:pt x="390106" y="359144"/>
                    <a:pt x="345656" y="376783"/>
                  </a:cubicBezTo>
                  <a:cubicBezTo>
                    <a:pt x="301206" y="394422"/>
                    <a:pt x="328723" y="458627"/>
                    <a:pt x="299090" y="469916"/>
                  </a:cubicBezTo>
                  <a:cubicBezTo>
                    <a:pt x="269457" y="481205"/>
                    <a:pt x="205956" y="470621"/>
                    <a:pt x="167856" y="444516"/>
                  </a:cubicBezTo>
                  <a:cubicBezTo>
                    <a:pt x="129756" y="418411"/>
                    <a:pt x="94479" y="351383"/>
                    <a:pt x="70490" y="313283"/>
                  </a:cubicBezTo>
                  <a:cubicBezTo>
                    <a:pt x="46501" y="275183"/>
                    <a:pt x="-33227" y="227911"/>
                    <a:pt x="15456" y="190516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: 図形 79">
              <a:extLst>
                <a:ext uri="{FF2B5EF4-FFF2-40B4-BE49-F238E27FC236}">
                  <a16:creationId xmlns:a16="http://schemas.microsoft.com/office/drawing/2014/main" id="{0D54CFAB-75DA-4B7A-AA5A-D7B54A45DAE2}"/>
                </a:ext>
              </a:extLst>
            </p:cNvPr>
            <p:cNvSpPr/>
            <p:nvPr/>
          </p:nvSpPr>
          <p:spPr>
            <a:xfrm>
              <a:off x="5659223" y="4058856"/>
              <a:ext cx="1143439" cy="1184756"/>
            </a:xfrm>
            <a:custGeom>
              <a:avLst/>
              <a:gdLst>
                <a:gd name="connsiteX0" fmla="*/ 1450 w 1143439"/>
                <a:gd name="connsiteY0" fmla="*/ 64 h 1184756"/>
                <a:gd name="connsiteX1" fmla="*/ 103050 w 1143439"/>
                <a:gd name="connsiteY1" fmla="*/ 401384 h 1184756"/>
                <a:gd name="connsiteX2" fmla="*/ 357050 w 1143439"/>
                <a:gd name="connsiteY2" fmla="*/ 660464 h 1184756"/>
                <a:gd name="connsiteX3" fmla="*/ 616130 w 1143439"/>
                <a:gd name="connsiteY3" fmla="*/ 817944 h 1184756"/>
                <a:gd name="connsiteX4" fmla="*/ 1124130 w 1143439"/>
                <a:gd name="connsiteY4" fmla="*/ 1163384 h 1184756"/>
                <a:gd name="connsiteX5" fmla="*/ 1017450 w 1143439"/>
                <a:gd name="connsiteY5" fmla="*/ 1132904 h 1184756"/>
                <a:gd name="connsiteX6" fmla="*/ 829490 w 1143439"/>
                <a:gd name="connsiteY6" fmla="*/ 1010984 h 1184756"/>
                <a:gd name="connsiteX7" fmla="*/ 565330 w 1143439"/>
                <a:gd name="connsiteY7" fmla="*/ 843344 h 1184756"/>
                <a:gd name="connsiteX8" fmla="*/ 326570 w 1143439"/>
                <a:gd name="connsiteY8" fmla="*/ 589344 h 1184756"/>
                <a:gd name="connsiteX9" fmla="*/ 169090 w 1143439"/>
                <a:gd name="connsiteY9" fmla="*/ 431864 h 1184756"/>
                <a:gd name="connsiteX10" fmla="*/ 1450 w 1143439"/>
                <a:gd name="connsiteY10" fmla="*/ 64 h 1184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439" h="1184756">
                  <a:moveTo>
                    <a:pt x="1450" y="64"/>
                  </a:moveTo>
                  <a:cubicBezTo>
                    <a:pt x="-9557" y="-5016"/>
                    <a:pt x="43783" y="291317"/>
                    <a:pt x="103050" y="401384"/>
                  </a:cubicBezTo>
                  <a:cubicBezTo>
                    <a:pt x="162317" y="511451"/>
                    <a:pt x="271537" y="591037"/>
                    <a:pt x="357050" y="660464"/>
                  </a:cubicBezTo>
                  <a:cubicBezTo>
                    <a:pt x="442563" y="729891"/>
                    <a:pt x="488283" y="734124"/>
                    <a:pt x="616130" y="817944"/>
                  </a:cubicBezTo>
                  <a:cubicBezTo>
                    <a:pt x="743977" y="901764"/>
                    <a:pt x="1057243" y="1110891"/>
                    <a:pt x="1124130" y="1163384"/>
                  </a:cubicBezTo>
                  <a:cubicBezTo>
                    <a:pt x="1191017" y="1215877"/>
                    <a:pt x="1066557" y="1158304"/>
                    <a:pt x="1017450" y="1132904"/>
                  </a:cubicBezTo>
                  <a:cubicBezTo>
                    <a:pt x="968343" y="1107504"/>
                    <a:pt x="829490" y="1010984"/>
                    <a:pt x="829490" y="1010984"/>
                  </a:cubicBezTo>
                  <a:cubicBezTo>
                    <a:pt x="754137" y="962724"/>
                    <a:pt x="649150" y="913617"/>
                    <a:pt x="565330" y="843344"/>
                  </a:cubicBezTo>
                  <a:cubicBezTo>
                    <a:pt x="481510" y="773071"/>
                    <a:pt x="392610" y="657924"/>
                    <a:pt x="326570" y="589344"/>
                  </a:cubicBezTo>
                  <a:cubicBezTo>
                    <a:pt x="260530" y="520764"/>
                    <a:pt x="224123" y="526690"/>
                    <a:pt x="169090" y="431864"/>
                  </a:cubicBezTo>
                  <a:cubicBezTo>
                    <a:pt x="114057" y="337038"/>
                    <a:pt x="12457" y="5144"/>
                    <a:pt x="1450" y="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: 図形 81">
              <a:extLst>
                <a:ext uri="{FF2B5EF4-FFF2-40B4-BE49-F238E27FC236}">
                  <a16:creationId xmlns:a16="http://schemas.microsoft.com/office/drawing/2014/main" id="{50E7EED3-24DF-45A7-B40E-AEC4AD75AB68}"/>
                </a:ext>
              </a:extLst>
            </p:cNvPr>
            <p:cNvSpPr/>
            <p:nvPr/>
          </p:nvSpPr>
          <p:spPr>
            <a:xfrm>
              <a:off x="5589635" y="4129670"/>
              <a:ext cx="308710" cy="1385311"/>
            </a:xfrm>
            <a:custGeom>
              <a:avLst/>
              <a:gdLst>
                <a:gd name="connsiteX0" fmla="*/ 81198 w 308710"/>
                <a:gd name="connsiteY0" fmla="*/ 370 h 1385311"/>
                <a:gd name="connsiteX1" fmla="*/ 30398 w 308710"/>
                <a:gd name="connsiteY1" fmla="*/ 193410 h 1385311"/>
                <a:gd name="connsiteX2" fmla="*/ 20238 w 308710"/>
                <a:gd name="connsiteY2" fmla="*/ 376290 h 1385311"/>
                <a:gd name="connsiteX3" fmla="*/ 81198 w 308710"/>
                <a:gd name="connsiteY3" fmla="*/ 625210 h 1385311"/>
                <a:gd name="connsiteX4" fmla="*/ 167558 w 308710"/>
                <a:gd name="connsiteY4" fmla="*/ 899530 h 1385311"/>
                <a:gd name="connsiteX5" fmla="*/ 238678 w 308710"/>
                <a:gd name="connsiteY5" fmla="*/ 1178930 h 1385311"/>
                <a:gd name="connsiteX6" fmla="*/ 304718 w 308710"/>
                <a:gd name="connsiteY6" fmla="*/ 1382130 h 1385311"/>
                <a:gd name="connsiteX7" fmla="*/ 294558 w 308710"/>
                <a:gd name="connsiteY7" fmla="*/ 1285610 h 1385311"/>
                <a:gd name="connsiteX8" fmla="*/ 238678 w 308710"/>
                <a:gd name="connsiteY8" fmla="*/ 1057010 h 1385311"/>
                <a:gd name="connsiteX9" fmla="*/ 121838 w 308710"/>
                <a:gd name="connsiteY9" fmla="*/ 808090 h 1385311"/>
                <a:gd name="connsiteX10" fmla="*/ 25318 w 308710"/>
                <a:gd name="connsiteY10" fmla="*/ 513450 h 1385311"/>
                <a:gd name="connsiteX11" fmla="*/ 4998 w 308710"/>
                <a:gd name="connsiteY11" fmla="*/ 422010 h 1385311"/>
                <a:gd name="connsiteX12" fmla="*/ 4998 w 308710"/>
                <a:gd name="connsiteY12" fmla="*/ 244210 h 1385311"/>
                <a:gd name="connsiteX13" fmla="*/ 81198 w 308710"/>
                <a:gd name="connsiteY13" fmla="*/ 370 h 138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710" h="1385311">
                  <a:moveTo>
                    <a:pt x="81198" y="370"/>
                  </a:moveTo>
                  <a:cubicBezTo>
                    <a:pt x="85431" y="-8097"/>
                    <a:pt x="40558" y="130757"/>
                    <a:pt x="30398" y="193410"/>
                  </a:cubicBezTo>
                  <a:cubicBezTo>
                    <a:pt x="20238" y="256063"/>
                    <a:pt x="11771" y="304323"/>
                    <a:pt x="20238" y="376290"/>
                  </a:cubicBezTo>
                  <a:cubicBezTo>
                    <a:pt x="28705" y="448257"/>
                    <a:pt x="56645" y="538003"/>
                    <a:pt x="81198" y="625210"/>
                  </a:cubicBezTo>
                  <a:cubicBezTo>
                    <a:pt x="105751" y="712417"/>
                    <a:pt x="141311" y="807243"/>
                    <a:pt x="167558" y="899530"/>
                  </a:cubicBezTo>
                  <a:cubicBezTo>
                    <a:pt x="193805" y="991817"/>
                    <a:pt x="215818" y="1098497"/>
                    <a:pt x="238678" y="1178930"/>
                  </a:cubicBezTo>
                  <a:cubicBezTo>
                    <a:pt x="261538" y="1259363"/>
                    <a:pt x="295405" y="1364350"/>
                    <a:pt x="304718" y="1382130"/>
                  </a:cubicBezTo>
                  <a:cubicBezTo>
                    <a:pt x="314031" y="1399910"/>
                    <a:pt x="305565" y="1339797"/>
                    <a:pt x="294558" y="1285610"/>
                  </a:cubicBezTo>
                  <a:cubicBezTo>
                    <a:pt x="283551" y="1231423"/>
                    <a:pt x="267465" y="1136597"/>
                    <a:pt x="238678" y="1057010"/>
                  </a:cubicBezTo>
                  <a:cubicBezTo>
                    <a:pt x="209891" y="977423"/>
                    <a:pt x="157398" y="898683"/>
                    <a:pt x="121838" y="808090"/>
                  </a:cubicBezTo>
                  <a:cubicBezTo>
                    <a:pt x="86278" y="717497"/>
                    <a:pt x="44791" y="577797"/>
                    <a:pt x="25318" y="513450"/>
                  </a:cubicBezTo>
                  <a:cubicBezTo>
                    <a:pt x="5845" y="449103"/>
                    <a:pt x="8385" y="466883"/>
                    <a:pt x="4998" y="422010"/>
                  </a:cubicBezTo>
                  <a:cubicBezTo>
                    <a:pt x="1611" y="377137"/>
                    <a:pt x="-4315" y="314483"/>
                    <a:pt x="4998" y="244210"/>
                  </a:cubicBezTo>
                  <a:cubicBezTo>
                    <a:pt x="14311" y="173937"/>
                    <a:pt x="76965" y="8837"/>
                    <a:pt x="81198" y="3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: 図形 82">
              <a:extLst>
                <a:ext uri="{FF2B5EF4-FFF2-40B4-BE49-F238E27FC236}">
                  <a16:creationId xmlns:a16="http://schemas.microsoft.com/office/drawing/2014/main" id="{7D0513E8-4C5C-4645-B985-BBC280895BB7}"/>
                </a:ext>
              </a:extLst>
            </p:cNvPr>
            <p:cNvSpPr/>
            <p:nvPr/>
          </p:nvSpPr>
          <p:spPr>
            <a:xfrm>
              <a:off x="7771042" y="4321163"/>
              <a:ext cx="135911" cy="371491"/>
            </a:xfrm>
            <a:custGeom>
              <a:avLst/>
              <a:gdLst>
                <a:gd name="connsiteX0" fmla="*/ 134356 w 135911"/>
                <a:gd name="connsiteY0" fmla="*/ 12 h 371491"/>
                <a:gd name="connsiteX1" fmla="*/ 105781 w 135911"/>
                <a:gd name="connsiteY1" fmla="*/ 92087 h 371491"/>
                <a:gd name="connsiteX2" fmla="*/ 42281 w 135911"/>
                <a:gd name="connsiteY2" fmla="*/ 174637 h 371491"/>
                <a:gd name="connsiteX3" fmla="*/ 13706 w 135911"/>
                <a:gd name="connsiteY3" fmla="*/ 279412 h 371491"/>
                <a:gd name="connsiteX4" fmla="*/ 1006 w 135911"/>
                <a:gd name="connsiteY4" fmla="*/ 371487 h 371491"/>
                <a:gd name="connsiteX5" fmla="*/ 39106 w 135911"/>
                <a:gd name="connsiteY5" fmla="*/ 282587 h 371491"/>
                <a:gd name="connsiteX6" fmla="*/ 61331 w 135911"/>
                <a:gd name="connsiteY6" fmla="*/ 142887 h 371491"/>
                <a:gd name="connsiteX7" fmla="*/ 61331 w 135911"/>
                <a:gd name="connsiteY7" fmla="*/ 98437 h 371491"/>
                <a:gd name="connsiteX8" fmla="*/ 134356 w 135911"/>
                <a:gd name="connsiteY8" fmla="*/ 12 h 371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911" h="371491">
                  <a:moveTo>
                    <a:pt x="134356" y="12"/>
                  </a:moveTo>
                  <a:cubicBezTo>
                    <a:pt x="141764" y="-1046"/>
                    <a:pt x="121127" y="62983"/>
                    <a:pt x="105781" y="92087"/>
                  </a:cubicBezTo>
                  <a:cubicBezTo>
                    <a:pt x="90435" y="121191"/>
                    <a:pt x="57627" y="143416"/>
                    <a:pt x="42281" y="174637"/>
                  </a:cubicBezTo>
                  <a:cubicBezTo>
                    <a:pt x="26935" y="205858"/>
                    <a:pt x="20585" y="246604"/>
                    <a:pt x="13706" y="279412"/>
                  </a:cubicBezTo>
                  <a:cubicBezTo>
                    <a:pt x="6827" y="312220"/>
                    <a:pt x="-3227" y="370958"/>
                    <a:pt x="1006" y="371487"/>
                  </a:cubicBezTo>
                  <a:cubicBezTo>
                    <a:pt x="5239" y="372016"/>
                    <a:pt x="29052" y="320687"/>
                    <a:pt x="39106" y="282587"/>
                  </a:cubicBezTo>
                  <a:cubicBezTo>
                    <a:pt x="49160" y="244487"/>
                    <a:pt x="57627" y="173579"/>
                    <a:pt x="61331" y="142887"/>
                  </a:cubicBezTo>
                  <a:cubicBezTo>
                    <a:pt x="65035" y="112195"/>
                    <a:pt x="51806" y="119074"/>
                    <a:pt x="61331" y="98437"/>
                  </a:cubicBezTo>
                  <a:cubicBezTo>
                    <a:pt x="70856" y="77800"/>
                    <a:pt x="126948" y="1070"/>
                    <a:pt x="134356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: 図形 83">
              <a:extLst>
                <a:ext uri="{FF2B5EF4-FFF2-40B4-BE49-F238E27FC236}">
                  <a16:creationId xmlns:a16="http://schemas.microsoft.com/office/drawing/2014/main" id="{5339F55A-7386-496F-BEE3-8DEDE0711DBF}"/>
                </a:ext>
              </a:extLst>
            </p:cNvPr>
            <p:cNvSpPr/>
            <p:nvPr/>
          </p:nvSpPr>
          <p:spPr>
            <a:xfrm>
              <a:off x="7909362" y="4311472"/>
              <a:ext cx="115158" cy="260738"/>
            </a:xfrm>
            <a:custGeom>
              <a:avLst/>
              <a:gdLst>
                <a:gd name="connsiteX0" fmla="*/ 2386 w 115158"/>
                <a:gd name="connsiteY0" fmla="*/ 178 h 260738"/>
                <a:gd name="connsiteX1" fmla="*/ 50011 w 115158"/>
                <a:gd name="connsiteY1" fmla="*/ 89078 h 260738"/>
                <a:gd name="connsiteX2" fmla="*/ 40486 w 115158"/>
                <a:gd name="connsiteY2" fmla="*/ 171628 h 260738"/>
                <a:gd name="connsiteX3" fmla="*/ 113511 w 115158"/>
                <a:gd name="connsiteY3" fmla="*/ 260528 h 260738"/>
                <a:gd name="connsiteX4" fmla="*/ 88111 w 115158"/>
                <a:gd name="connsiteY4" fmla="*/ 193853 h 260738"/>
                <a:gd name="connsiteX5" fmla="*/ 50011 w 115158"/>
                <a:gd name="connsiteY5" fmla="*/ 114478 h 260738"/>
                <a:gd name="connsiteX6" fmla="*/ 11911 w 115158"/>
                <a:gd name="connsiteY6" fmla="*/ 66853 h 260738"/>
                <a:gd name="connsiteX7" fmla="*/ 2386 w 115158"/>
                <a:gd name="connsiteY7" fmla="*/ 178 h 260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158" h="260738">
                  <a:moveTo>
                    <a:pt x="2386" y="178"/>
                  </a:moveTo>
                  <a:cubicBezTo>
                    <a:pt x="8736" y="3882"/>
                    <a:pt x="43661" y="60503"/>
                    <a:pt x="50011" y="89078"/>
                  </a:cubicBezTo>
                  <a:cubicBezTo>
                    <a:pt x="56361" y="117653"/>
                    <a:pt x="29903" y="143053"/>
                    <a:pt x="40486" y="171628"/>
                  </a:cubicBezTo>
                  <a:cubicBezTo>
                    <a:pt x="51069" y="200203"/>
                    <a:pt x="105574" y="256824"/>
                    <a:pt x="113511" y="260528"/>
                  </a:cubicBezTo>
                  <a:cubicBezTo>
                    <a:pt x="121448" y="264232"/>
                    <a:pt x="98694" y="218195"/>
                    <a:pt x="88111" y="193853"/>
                  </a:cubicBezTo>
                  <a:cubicBezTo>
                    <a:pt x="77528" y="169511"/>
                    <a:pt x="62711" y="135645"/>
                    <a:pt x="50011" y="114478"/>
                  </a:cubicBezTo>
                  <a:cubicBezTo>
                    <a:pt x="37311" y="93311"/>
                    <a:pt x="20378" y="82199"/>
                    <a:pt x="11911" y="66853"/>
                  </a:cubicBezTo>
                  <a:cubicBezTo>
                    <a:pt x="3444" y="51507"/>
                    <a:pt x="-3964" y="-3526"/>
                    <a:pt x="2386" y="1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: 図形 84">
              <a:extLst>
                <a:ext uri="{FF2B5EF4-FFF2-40B4-BE49-F238E27FC236}">
                  <a16:creationId xmlns:a16="http://schemas.microsoft.com/office/drawing/2014/main" id="{159B5B2D-170C-40E4-B96B-33DEE4F841E8}"/>
                </a:ext>
              </a:extLst>
            </p:cNvPr>
            <p:cNvSpPr/>
            <p:nvPr/>
          </p:nvSpPr>
          <p:spPr>
            <a:xfrm>
              <a:off x="5406048" y="6430332"/>
              <a:ext cx="344569" cy="297143"/>
            </a:xfrm>
            <a:custGeom>
              <a:avLst/>
              <a:gdLst>
                <a:gd name="connsiteX0" fmla="*/ 132705 w 344569"/>
                <a:gd name="connsiteY0" fmla="*/ 51748 h 297143"/>
                <a:gd name="connsiteX1" fmla="*/ 264785 w 344569"/>
                <a:gd name="connsiteY1" fmla="*/ 51748 h 297143"/>
                <a:gd name="connsiteX2" fmla="*/ 300345 w 344569"/>
                <a:gd name="connsiteY2" fmla="*/ 153348 h 297143"/>
                <a:gd name="connsiteX3" fmla="*/ 300345 w 344569"/>
                <a:gd name="connsiteY3" fmla="*/ 219388 h 297143"/>
                <a:gd name="connsiteX4" fmla="*/ 239385 w 344569"/>
                <a:gd name="connsiteY4" fmla="*/ 280348 h 297143"/>
                <a:gd name="connsiteX5" fmla="*/ 173345 w 344569"/>
                <a:gd name="connsiteY5" fmla="*/ 295588 h 297143"/>
                <a:gd name="connsiteX6" fmla="*/ 36185 w 344569"/>
                <a:gd name="connsiteY6" fmla="*/ 280348 h 297143"/>
                <a:gd name="connsiteX7" fmla="*/ 625 w 344569"/>
                <a:gd name="connsiteY7" fmla="*/ 214308 h 297143"/>
                <a:gd name="connsiteX8" fmla="*/ 56505 w 344569"/>
                <a:gd name="connsiteY8" fmla="*/ 102548 h 297143"/>
                <a:gd name="connsiteX9" fmla="*/ 26025 w 344569"/>
                <a:gd name="connsiteY9" fmla="*/ 138108 h 297143"/>
                <a:gd name="connsiteX10" fmla="*/ 26025 w 344569"/>
                <a:gd name="connsiteY10" fmla="*/ 173668 h 297143"/>
                <a:gd name="connsiteX11" fmla="*/ 26025 w 344569"/>
                <a:gd name="connsiteY11" fmla="*/ 199068 h 297143"/>
                <a:gd name="connsiteX12" fmla="*/ 71745 w 344569"/>
                <a:gd name="connsiteY12" fmla="*/ 265108 h 297143"/>
                <a:gd name="connsiteX13" fmla="*/ 208905 w 344569"/>
                <a:gd name="connsiteY13" fmla="*/ 295588 h 297143"/>
                <a:gd name="connsiteX14" fmla="*/ 335905 w 344569"/>
                <a:gd name="connsiteY14" fmla="*/ 219388 h 297143"/>
                <a:gd name="connsiteX15" fmla="*/ 325745 w 344569"/>
                <a:gd name="connsiteY15" fmla="*/ 77148 h 297143"/>
                <a:gd name="connsiteX16" fmla="*/ 264785 w 344569"/>
                <a:gd name="connsiteY16" fmla="*/ 948 h 297143"/>
                <a:gd name="connsiteX17" fmla="*/ 132705 w 344569"/>
                <a:gd name="connsiteY17" fmla="*/ 51748 h 29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569" h="297143">
                  <a:moveTo>
                    <a:pt x="132705" y="51748"/>
                  </a:moveTo>
                  <a:cubicBezTo>
                    <a:pt x="132705" y="60215"/>
                    <a:pt x="236845" y="34815"/>
                    <a:pt x="264785" y="51748"/>
                  </a:cubicBezTo>
                  <a:cubicBezTo>
                    <a:pt x="292725" y="68681"/>
                    <a:pt x="294418" y="125408"/>
                    <a:pt x="300345" y="153348"/>
                  </a:cubicBezTo>
                  <a:cubicBezTo>
                    <a:pt x="306272" y="181288"/>
                    <a:pt x="310505" y="198221"/>
                    <a:pt x="300345" y="219388"/>
                  </a:cubicBezTo>
                  <a:cubicBezTo>
                    <a:pt x="290185" y="240555"/>
                    <a:pt x="260552" y="267648"/>
                    <a:pt x="239385" y="280348"/>
                  </a:cubicBezTo>
                  <a:cubicBezTo>
                    <a:pt x="218218" y="293048"/>
                    <a:pt x="207212" y="295588"/>
                    <a:pt x="173345" y="295588"/>
                  </a:cubicBezTo>
                  <a:cubicBezTo>
                    <a:pt x="139478" y="295588"/>
                    <a:pt x="64972" y="293895"/>
                    <a:pt x="36185" y="280348"/>
                  </a:cubicBezTo>
                  <a:cubicBezTo>
                    <a:pt x="7398" y="266801"/>
                    <a:pt x="-2762" y="243941"/>
                    <a:pt x="625" y="214308"/>
                  </a:cubicBezTo>
                  <a:cubicBezTo>
                    <a:pt x="4012" y="184675"/>
                    <a:pt x="52272" y="115248"/>
                    <a:pt x="56505" y="102548"/>
                  </a:cubicBezTo>
                  <a:cubicBezTo>
                    <a:pt x="60738" y="89848"/>
                    <a:pt x="31105" y="126255"/>
                    <a:pt x="26025" y="138108"/>
                  </a:cubicBezTo>
                  <a:cubicBezTo>
                    <a:pt x="20945" y="149961"/>
                    <a:pt x="26025" y="173668"/>
                    <a:pt x="26025" y="173668"/>
                  </a:cubicBezTo>
                  <a:cubicBezTo>
                    <a:pt x="26025" y="183828"/>
                    <a:pt x="18405" y="183828"/>
                    <a:pt x="26025" y="199068"/>
                  </a:cubicBezTo>
                  <a:cubicBezTo>
                    <a:pt x="33645" y="214308"/>
                    <a:pt x="41265" y="249021"/>
                    <a:pt x="71745" y="265108"/>
                  </a:cubicBezTo>
                  <a:cubicBezTo>
                    <a:pt x="102225" y="281195"/>
                    <a:pt x="164878" y="303208"/>
                    <a:pt x="208905" y="295588"/>
                  </a:cubicBezTo>
                  <a:cubicBezTo>
                    <a:pt x="252932" y="287968"/>
                    <a:pt x="316432" y="255795"/>
                    <a:pt x="335905" y="219388"/>
                  </a:cubicBezTo>
                  <a:cubicBezTo>
                    <a:pt x="355378" y="182981"/>
                    <a:pt x="337598" y="113555"/>
                    <a:pt x="325745" y="77148"/>
                  </a:cubicBezTo>
                  <a:cubicBezTo>
                    <a:pt x="313892" y="40741"/>
                    <a:pt x="296958" y="9415"/>
                    <a:pt x="264785" y="948"/>
                  </a:cubicBezTo>
                  <a:cubicBezTo>
                    <a:pt x="232612" y="-7519"/>
                    <a:pt x="132705" y="43281"/>
                    <a:pt x="132705" y="517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フリーフォーム: 図形 149">
              <a:extLst>
                <a:ext uri="{FF2B5EF4-FFF2-40B4-BE49-F238E27FC236}">
                  <a16:creationId xmlns:a16="http://schemas.microsoft.com/office/drawing/2014/main" id="{5B10F018-A549-46D8-9488-44310930B20E}"/>
                </a:ext>
              </a:extLst>
            </p:cNvPr>
            <p:cNvSpPr/>
            <p:nvPr/>
          </p:nvSpPr>
          <p:spPr>
            <a:xfrm>
              <a:off x="5160197" y="6641224"/>
              <a:ext cx="305038" cy="263053"/>
            </a:xfrm>
            <a:custGeom>
              <a:avLst/>
              <a:gdLst>
                <a:gd name="connsiteX0" fmla="*/ 132705 w 344569"/>
                <a:gd name="connsiteY0" fmla="*/ 51748 h 297143"/>
                <a:gd name="connsiteX1" fmla="*/ 264785 w 344569"/>
                <a:gd name="connsiteY1" fmla="*/ 51748 h 297143"/>
                <a:gd name="connsiteX2" fmla="*/ 300345 w 344569"/>
                <a:gd name="connsiteY2" fmla="*/ 153348 h 297143"/>
                <a:gd name="connsiteX3" fmla="*/ 300345 w 344569"/>
                <a:gd name="connsiteY3" fmla="*/ 219388 h 297143"/>
                <a:gd name="connsiteX4" fmla="*/ 239385 w 344569"/>
                <a:gd name="connsiteY4" fmla="*/ 280348 h 297143"/>
                <a:gd name="connsiteX5" fmla="*/ 173345 w 344569"/>
                <a:gd name="connsiteY5" fmla="*/ 295588 h 297143"/>
                <a:gd name="connsiteX6" fmla="*/ 36185 w 344569"/>
                <a:gd name="connsiteY6" fmla="*/ 280348 h 297143"/>
                <a:gd name="connsiteX7" fmla="*/ 625 w 344569"/>
                <a:gd name="connsiteY7" fmla="*/ 214308 h 297143"/>
                <a:gd name="connsiteX8" fmla="*/ 56505 w 344569"/>
                <a:gd name="connsiteY8" fmla="*/ 102548 h 297143"/>
                <a:gd name="connsiteX9" fmla="*/ 26025 w 344569"/>
                <a:gd name="connsiteY9" fmla="*/ 138108 h 297143"/>
                <a:gd name="connsiteX10" fmla="*/ 26025 w 344569"/>
                <a:gd name="connsiteY10" fmla="*/ 173668 h 297143"/>
                <a:gd name="connsiteX11" fmla="*/ 26025 w 344569"/>
                <a:gd name="connsiteY11" fmla="*/ 199068 h 297143"/>
                <a:gd name="connsiteX12" fmla="*/ 71745 w 344569"/>
                <a:gd name="connsiteY12" fmla="*/ 265108 h 297143"/>
                <a:gd name="connsiteX13" fmla="*/ 208905 w 344569"/>
                <a:gd name="connsiteY13" fmla="*/ 295588 h 297143"/>
                <a:gd name="connsiteX14" fmla="*/ 335905 w 344569"/>
                <a:gd name="connsiteY14" fmla="*/ 219388 h 297143"/>
                <a:gd name="connsiteX15" fmla="*/ 325745 w 344569"/>
                <a:gd name="connsiteY15" fmla="*/ 77148 h 297143"/>
                <a:gd name="connsiteX16" fmla="*/ 264785 w 344569"/>
                <a:gd name="connsiteY16" fmla="*/ 948 h 297143"/>
                <a:gd name="connsiteX17" fmla="*/ 132705 w 344569"/>
                <a:gd name="connsiteY17" fmla="*/ 51748 h 29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569" h="297143">
                  <a:moveTo>
                    <a:pt x="132705" y="51748"/>
                  </a:moveTo>
                  <a:cubicBezTo>
                    <a:pt x="132705" y="60215"/>
                    <a:pt x="236845" y="34815"/>
                    <a:pt x="264785" y="51748"/>
                  </a:cubicBezTo>
                  <a:cubicBezTo>
                    <a:pt x="292725" y="68681"/>
                    <a:pt x="294418" y="125408"/>
                    <a:pt x="300345" y="153348"/>
                  </a:cubicBezTo>
                  <a:cubicBezTo>
                    <a:pt x="306272" y="181288"/>
                    <a:pt x="310505" y="198221"/>
                    <a:pt x="300345" y="219388"/>
                  </a:cubicBezTo>
                  <a:cubicBezTo>
                    <a:pt x="290185" y="240555"/>
                    <a:pt x="260552" y="267648"/>
                    <a:pt x="239385" y="280348"/>
                  </a:cubicBezTo>
                  <a:cubicBezTo>
                    <a:pt x="218218" y="293048"/>
                    <a:pt x="207212" y="295588"/>
                    <a:pt x="173345" y="295588"/>
                  </a:cubicBezTo>
                  <a:cubicBezTo>
                    <a:pt x="139478" y="295588"/>
                    <a:pt x="64972" y="293895"/>
                    <a:pt x="36185" y="280348"/>
                  </a:cubicBezTo>
                  <a:cubicBezTo>
                    <a:pt x="7398" y="266801"/>
                    <a:pt x="-2762" y="243941"/>
                    <a:pt x="625" y="214308"/>
                  </a:cubicBezTo>
                  <a:cubicBezTo>
                    <a:pt x="4012" y="184675"/>
                    <a:pt x="52272" y="115248"/>
                    <a:pt x="56505" y="102548"/>
                  </a:cubicBezTo>
                  <a:cubicBezTo>
                    <a:pt x="60738" y="89848"/>
                    <a:pt x="31105" y="126255"/>
                    <a:pt x="26025" y="138108"/>
                  </a:cubicBezTo>
                  <a:cubicBezTo>
                    <a:pt x="20945" y="149961"/>
                    <a:pt x="26025" y="173668"/>
                    <a:pt x="26025" y="173668"/>
                  </a:cubicBezTo>
                  <a:cubicBezTo>
                    <a:pt x="26025" y="183828"/>
                    <a:pt x="18405" y="183828"/>
                    <a:pt x="26025" y="199068"/>
                  </a:cubicBezTo>
                  <a:cubicBezTo>
                    <a:pt x="33645" y="214308"/>
                    <a:pt x="41265" y="249021"/>
                    <a:pt x="71745" y="265108"/>
                  </a:cubicBezTo>
                  <a:cubicBezTo>
                    <a:pt x="102225" y="281195"/>
                    <a:pt x="164878" y="303208"/>
                    <a:pt x="208905" y="295588"/>
                  </a:cubicBezTo>
                  <a:cubicBezTo>
                    <a:pt x="252932" y="287968"/>
                    <a:pt x="316432" y="255795"/>
                    <a:pt x="335905" y="219388"/>
                  </a:cubicBezTo>
                  <a:cubicBezTo>
                    <a:pt x="355378" y="182981"/>
                    <a:pt x="337598" y="113555"/>
                    <a:pt x="325745" y="77148"/>
                  </a:cubicBezTo>
                  <a:cubicBezTo>
                    <a:pt x="313892" y="40741"/>
                    <a:pt x="296958" y="9415"/>
                    <a:pt x="264785" y="948"/>
                  </a:cubicBezTo>
                  <a:cubicBezTo>
                    <a:pt x="232612" y="-7519"/>
                    <a:pt x="132705" y="43281"/>
                    <a:pt x="132705" y="517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: 図形 85">
              <a:extLst>
                <a:ext uri="{FF2B5EF4-FFF2-40B4-BE49-F238E27FC236}">
                  <a16:creationId xmlns:a16="http://schemas.microsoft.com/office/drawing/2014/main" id="{A1BBC715-ECA9-41A1-89DE-2796D815A304}"/>
                </a:ext>
              </a:extLst>
            </p:cNvPr>
            <p:cNvSpPr/>
            <p:nvPr/>
          </p:nvSpPr>
          <p:spPr>
            <a:xfrm>
              <a:off x="5516722" y="6342768"/>
              <a:ext cx="72913" cy="118255"/>
            </a:xfrm>
            <a:custGeom>
              <a:avLst/>
              <a:gdLst>
                <a:gd name="connsiteX0" fmla="*/ 1711 w 91082"/>
                <a:gd name="connsiteY0" fmla="*/ 1022 h 147605"/>
                <a:gd name="connsiteX1" fmla="*/ 88071 w 91082"/>
                <a:gd name="connsiteY1" fmla="*/ 72142 h 147605"/>
                <a:gd name="connsiteX2" fmla="*/ 67751 w 91082"/>
                <a:gd name="connsiteY2" fmla="*/ 143262 h 147605"/>
                <a:gd name="connsiteX3" fmla="*/ 32191 w 91082"/>
                <a:gd name="connsiteY3" fmla="*/ 128022 h 147605"/>
                <a:gd name="connsiteX4" fmla="*/ 1711 w 91082"/>
                <a:gd name="connsiteY4" fmla="*/ 1022 h 147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82" h="147605">
                  <a:moveTo>
                    <a:pt x="1711" y="1022"/>
                  </a:moveTo>
                  <a:cubicBezTo>
                    <a:pt x="11024" y="-8291"/>
                    <a:pt x="77064" y="48435"/>
                    <a:pt x="88071" y="72142"/>
                  </a:cubicBezTo>
                  <a:cubicBezTo>
                    <a:pt x="99078" y="95849"/>
                    <a:pt x="77064" y="133949"/>
                    <a:pt x="67751" y="143262"/>
                  </a:cubicBezTo>
                  <a:cubicBezTo>
                    <a:pt x="58438" y="152575"/>
                    <a:pt x="40658" y="146649"/>
                    <a:pt x="32191" y="128022"/>
                  </a:cubicBezTo>
                  <a:cubicBezTo>
                    <a:pt x="23724" y="109395"/>
                    <a:pt x="-7602" y="10335"/>
                    <a:pt x="1711" y="10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: 図形 86">
              <a:extLst>
                <a:ext uri="{FF2B5EF4-FFF2-40B4-BE49-F238E27FC236}">
                  <a16:creationId xmlns:a16="http://schemas.microsoft.com/office/drawing/2014/main" id="{620EEBF1-27B2-41B9-818B-BE7EA97BDC4C}"/>
                </a:ext>
              </a:extLst>
            </p:cNvPr>
            <p:cNvSpPr/>
            <p:nvPr/>
          </p:nvSpPr>
          <p:spPr>
            <a:xfrm>
              <a:off x="5267521" y="6497248"/>
              <a:ext cx="58010" cy="161478"/>
            </a:xfrm>
            <a:custGeom>
              <a:avLst/>
              <a:gdLst>
                <a:gd name="connsiteX0" fmla="*/ 1992 w 58010"/>
                <a:gd name="connsiteY0" fmla="*/ 72 h 161478"/>
                <a:gd name="connsiteX1" fmla="*/ 57872 w 58010"/>
                <a:gd name="connsiteY1" fmla="*/ 152472 h 161478"/>
                <a:gd name="connsiteX2" fmla="*/ 17232 w 58010"/>
                <a:gd name="connsiteY2" fmla="*/ 132152 h 161478"/>
                <a:gd name="connsiteX3" fmla="*/ 1992 w 58010"/>
                <a:gd name="connsiteY3" fmla="*/ 72 h 16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010" h="161478">
                  <a:moveTo>
                    <a:pt x="1992" y="72"/>
                  </a:moveTo>
                  <a:cubicBezTo>
                    <a:pt x="8765" y="3459"/>
                    <a:pt x="55332" y="130459"/>
                    <a:pt x="57872" y="152472"/>
                  </a:cubicBezTo>
                  <a:cubicBezTo>
                    <a:pt x="60412" y="174485"/>
                    <a:pt x="27392" y="151625"/>
                    <a:pt x="17232" y="132152"/>
                  </a:cubicBezTo>
                  <a:cubicBezTo>
                    <a:pt x="7072" y="112679"/>
                    <a:pt x="-4781" y="-3315"/>
                    <a:pt x="1992" y="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: 図形 89">
              <a:extLst>
                <a:ext uri="{FF2B5EF4-FFF2-40B4-BE49-F238E27FC236}">
                  <a16:creationId xmlns:a16="http://schemas.microsoft.com/office/drawing/2014/main" id="{F26C22C1-533B-4491-B055-37794D4EEE57}"/>
                </a:ext>
              </a:extLst>
            </p:cNvPr>
            <p:cNvSpPr/>
            <p:nvPr/>
          </p:nvSpPr>
          <p:spPr>
            <a:xfrm>
              <a:off x="8209957" y="5875318"/>
              <a:ext cx="110396" cy="1030753"/>
            </a:xfrm>
            <a:custGeom>
              <a:avLst/>
              <a:gdLst>
                <a:gd name="connsiteX0" fmla="*/ 98317 w 110396"/>
                <a:gd name="connsiteY0" fmla="*/ 2242 h 1030753"/>
                <a:gd name="connsiteX1" fmla="*/ 47517 w 110396"/>
                <a:gd name="connsiteY1" fmla="*/ 195282 h 1030753"/>
                <a:gd name="connsiteX2" fmla="*/ 42437 w 110396"/>
                <a:gd name="connsiteY2" fmla="*/ 418802 h 1030753"/>
                <a:gd name="connsiteX3" fmla="*/ 47517 w 110396"/>
                <a:gd name="connsiteY3" fmla="*/ 642322 h 1030753"/>
                <a:gd name="connsiteX4" fmla="*/ 11957 w 110396"/>
                <a:gd name="connsiteY4" fmla="*/ 794722 h 1030753"/>
                <a:gd name="connsiteX5" fmla="*/ 11957 w 110396"/>
                <a:gd name="connsiteY5" fmla="*/ 886162 h 1030753"/>
                <a:gd name="connsiteX6" fmla="*/ 62757 w 110396"/>
                <a:gd name="connsiteY6" fmla="*/ 1028402 h 1030753"/>
                <a:gd name="connsiteX7" fmla="*/ 42437 w 110396"/>
                <a:gd name="connsiteY7" fmla="*/ 967442 h 1030753"/>
                <a:gd name="connsiteX8" fmla="*/ 1797 w 110396"/>
                <a:gd name="connsiteY8" fmla="*/ 870922 h 1030753"/>
                <a:gd name="connsiteX9" fmla="*/ 17037 w 110396"/>
                <a:gd name="connsiteY9" fmla="*/ 708362 h 1030753"/>
                <a:gd name="connsiteX10" fmla="*/ 103397 w 110396"/>
                <a:gd name="connsiteY10" fmla="*/ 495002 h 1030753"/>
                <a:gd name="connsiteX11" fmla="*/ 103397 w 110396"/>
                <a:gd name="connsiteY11" fmla="*/ 327362 h 1030753"/>
                <a:gd name="connsiteX12" fmla="*/ 98317 w 110396"/>
                <a:gd name="connsiteY12" fmla="*/ 2242 h 1030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396" h="1030753">
                  <a:moveTo>
                    <a:pt x="98317" y="2242"/>
                  </a:moveTo>
                  <a:cubicBezTo>
                    <a:pt x="89004" y="-19771"/>
                    <a:pt x="56830" y="125855"/>
                    <a:pt x="47517" y="195282"/>
                  </a:cubicBezTo>
                  <a:cubicBezTo>
                    <a:pt x="38204" y="264709"/>
                    <a:pt x="42437" y="344295"/>
                    <a:pt x="42437" y="418802"/>
                  </a:cubicBezTo>
                  <a:cubicBezTo>
                    <a:pt x="42437" y="493309"/>
                    <a:pt x="52597" y="579669"/>
                    <a:pt x="47517" y="642322"/>
                  </a:cubicBezTo>
                  <a:cubicBezTo>
                    <a:pt x="42437" y="704975"/>
                    <a:pt x="17884" y="754082"/>
                    <a:pt x="11957" y="794722"/>
                  </a:cubicBezTo>
                  <a:cubicBezTo>
                    <a:pt x="6030" y="835362"/>
                    <a:pt x="3490" y="847215"/>
                    <a:pt x="11957" y="886162"/>
                  </a:cubicBezTo>
                  <a:cubicBezTo>
                    <a:pt x="20424" y="925109"/>
                    <a:pt x="57677" y="1014855"/>
                    <a:pt x="62757" y="1028402"/>
                  </a:cubicBezTo>
                  <a:cubicBezTo>
                    <a:pt x="67837" y="1041949"/>
                    <a:pt x="52597" y="993689"/>
                    <a:pt x="42437" y="967442"/>
                  </a:cubicBezTo>
                  <a:cubicBezTo>
                    <a:pt x="32277" y="941195"/>
                    <a:pt x="6030" y="914102"/>
                    <a:pt x="1797" y="870922"/>
                  </a:cubicBezTo>
                  <a:cubicBezTo>
                    <a:pt x="-2436" y="827742"/>
                    <a:pt x="104" y="771015"/>
                    <a:pt x="17037" y="708362"/>
                  </a:cubicBezTo>
                  <a:cubicBezTo>
                    <a:pt x="33970" y="645709"/>
                    <a:pt x="89004" y="558502"/>
                    <a:pt x="103397" y="495002"/>
                  </a:cubicBezTo>
                  <a:cubicBezTo>
                    <a:pt x="117790" y="431502"/>
                    <a:pt x="105937" y="409489"/>
                    <a:pt x="103397" y="327362"/>
                  </a:cubicBezTo>
                  <a:cubicBezTo>
                    <a:pt x="100857" y="245235"/>
                    <a:pt x="107630" y="24255"/>
                    <a:pt x="98317" y="22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: 図形 90">
              <a:extLst>
                <a:ext uri="{FF2B5EF4-FFF2-40B4-BE49-F238E27FC236}">
                  <a16:creationId xmlns:a16="http://schemas.microsoft.com/office/drawing/2014/main" id="{D237E62E-9B1D-4F88-BC6D-E0240F6A8992}"/>
                </a:ext>
              </a:extLst>
            </p:cNvPr>
            <p:cNvSpPr/>
            <p:nvPr/>
          </p:nvSpPr>
          <p:spPr>
            <a:xfrm>
              <a:off x="8052381" y="5885595"/>
              <a:ext cx="220180" cy="995311"/>
            </a:xfrm>
            <a:custGeom>
              <a:avLst/>
              <a:gdLst>
                <a:gd name="connsiteX0" fmla="*/ 214301 w 220180"/>
                <a:gd name="connsiteY0" fmla="*/ 855 h 995311"/>
                <a:gd name="connsiteX1" fmla="*/ 207951 w 220180"/>
                <a:gd name="connsiteY1" fmla="*/ 62768 h 995311"/>
                <a:gd name="connsiteX2" fmla="*/ 184138 w 220180"/>
                <a:gd name="connsiteY2" fmla="*/ 207230 h 995311"/>
                <a:gd name="connsiteX3" fmla="*/ 182551 w 220180"/>
                <a:gd name="connsiteY3" fmla="*/ 475518 h 995311"/>
                <a:gd name="connsiteX4" fmla="*/ 182551 w 220180"/>
                <a:gd name="connsiteY4" fmla="*/ 588230 h 995311"/>
                <a:gd name="connsiteX5" fmla="*/ 152388 w 220180"/>
                <a:gd name="connsiteY5" fmla="*/ 670780 h 995311"/>
                <a:gd name="connsiteX6" fmla="*/ 138101 w 220180"/>
                <a:gd name="connsiteY6" fmla="*/ 746980 h 995311"/>
                <a:gd name="connsiteX7" fmla="*/ 136513 w 220180"/>
                <a:gd name="connsiteY7" fmla="*/ 816830 h 995311"/>
                <a:gd name="connsiteX8" fmla="*/ 149213 w 220180"/>
                <a:gd name="connsiteY8" fmla="*/ 923193 h 995311"/>
                <a:gd name="connsiteX9" fmla="*/ 173026 w 220180"/>
                <a:gd name="connsiteY9" fmla="*/ 988280 h 995311"/>
                <a:gd name="connsiteX10" fmla="*/ 28563 w 220180"/>
                <a:gd name="connsiteY10" fmla="*/ 983518 h 995311"/>
                <a:gd name="connsiteX11" fmla="*/ 20626 w 220180"/>
                <a:gd name="connsiteY11" fmla="*/ 899380 h 995311"/>
                <a:gd name="connsiteX12" fmla="*/ 4751 w 220180"/>
                <a:gd name="connsiteY12" fmla="*/ 781905 h 995311"/>
                <a:gd name="connsiteX13" fmla="*/ 114288 w 220180"/>
                <a:gd name="connsiteY13" fmla="*/ 416780 h 995311"/>
                <a:gd name="connsiteX14" fmla="*/ 111113 w 220180"/>
                <a:gd name="connsiteY14" fmla="*/ 229455 h 995311"/>
                <a:gd name="connsiteX15" fmla="*/ 93651 w 220180"/>
                <a:gd name="connsiteY15" fmla="*/ 81818 h 995311"/>
                <a:gd name="connsiteX16" fmla="*/ 122226 w 220180"/>
                <a:gd name="connsiteY16" fmla="*/ 31018 h 995311"/>
                <a:gd name="connsiteX17" fmla="*/ 214301 w 220180"/>
                <a:gd name="connsiteY17" fmla="*/ 855 h 99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0180" h="995311">
                  <a:moveTo>
                    <a:pt x="214301" y="855"/>
                  </a:moveTo>
                  <a:cubicBezTo>
                    <a:pt x="228588" y="6147"/>
                    <a:pt x="212978" y="28372"/>
                    <a:pt x="207951" y="62768"/>
                  </a:cubicBezTo>
                  <a:cubicBezTo>
                    <a:pt x="202924" y="97164"/>
                    <a:pt x="188371" y="138438"/>
                    <a:pt x="184138" y="207230"/>
                  </a:cubicBezTo>
                  <a:cubicBezTo>
                    <a:pt x="179905" y="276022"/>
                    <a:pt x="182815" y="412018"/>
                    <a:pt x="182551" y="475518"/>
                  </a:cubicBezTo>
                  <a:cubicBezTo>
                    <a:pt x="182287" y="539018"/>
                    <a:pt x="187578" y="555686"/>
                    <a:pt x="182551" y="588230"/>
                  </a:cubicBezTo>
                  <a:cubicBezTo>
                    <a:pt x="177524" y="620774"/>
                    <a:pt x="159796" y="644322"/>
                    <a:pt x="152388" y="670780"/>
                  </a:cubicBezTo>
                  <a:cubicBezTo>
                    <a:pt x="144980" y="697238"/>
                    <a:pt x="140747" y="722638"/>
                    <a:pt x="138101" y="746980"/>
                  </a:cubicBezTo>
                  <a:cubicBezTo>
                    <a:pt x="135455" y="771322"/>
                    <a:pt x="134661" y="787461"/>
                    <a:pt x="136513" y="816830"/>
                  </a:cubicBezTo>
                  <a:cubicBezTo>
                    <a:pt x="138365" y="846199"/>
                    <a:pt x="143127" y="894618"/>
                    <a:pt x="149213" y="923193"/>
                  </a:cubicBezTo>
                  <a:cubicBezTo>
                    <a:pt x="155299" y="951768"/>
                    <a:pt x="193134" y="978226"/>
                    <a:pt x="173026" y="988280"/>
                  </a:cubicBezTo>
                  <a:cubicBezTo>
                    <a:pt x="152918" y="998334"/>
                    <a:pt x="53963" y="998335"/>
                    <a:pt x="28563" y="983518"/>
                  </a:cubicBezTo>
                  <a:cubicBezTo>
                    <a:pt x="3163" y="968701"/>
                    <a:pt x="24595" y="932982"/>
                    <a:pt x="20626" y="899380"/>
                  </a:cubicBezTo>
                  <a:cubicBezTo>
                    <a:pt x="16657" y="865778"/>
                    <a:pt x="-10859" y="862338"/>
                    <a:pt x="4751" y="781905"/>
                  </a:cubicBezTo>
                  <a:cubicBezTo>
                    <a:pt x="20361" y="701472"/>
                    <a:pt x="96561" y="508855"/>
                    <a:pt x="114288" y="416780"/>
                  </a:cubicBezTo>
                  <a:cubicBezTo>
                    <a:pt x="132015" y="324705"/>
                    <a:pt x="114552" y="285282"/>
                    <a:pt x="111113" y="229455"/>
                  </a:cubicBezTo>
                  <a:cubicBezTo>
                    <a:pt x="107674" y="173628"/>
                    <a:pt x="91799" y="114891"/>
                    <a:pt x="93651" y="81818"/>
                  </a:cubicBezTo>
                  <a:cubicBezTo>
                    <a:pt x="95503" y="48745"/>
                    <a:pt x="104763" y="46099"/>
                    <a:pt x="122226" y="31018"/>
                  </a:cubicBezTo>
                  <a:cubicBezTo>
                    <a:pt x="139688" y="15937"/>
                    <a:pt x="200014" y="-4437"/>
                    <a:pt x="214301" y="855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: 図形 91">
              <a:extLst>
                <a:ext uri="{FF2B5EF4-FFF2-40B4-BE49-F238E27FC236}">
                  <a16:creationId xmlns:a16="http://schemas.microsoft.com/office/drawing/2014/main" id="{70D8C03A-C545-45C7-967D-5F9AE4FBECCE}"/>
                </a:ext>
              </a:extLst>
            </p:cNvPr>
            <p:cNvSpPr/>
            <p:nvPr/>
          </p:nvSpPr>
          <p:spPr>
            <a:xfrm>
              <a:off x="7358625" y="6237252"/>
              <a:ext cx="282897" cy="59194"/>
            </a:xfrm>
            <a:custGeom>
              <a:avLst/>
              <a:gdLst>
                <a:gd name="connsiteX0" fmla="*/ 7 w 282897"/>
                <a:gd name="connsiteY0" fmla="*/ 55598 h 59194"/>
                <a:gd name="connsiteX1" fmla="*/ 144469 w 282897"/>
                <a:gd name="connsiteY1" fmla="*/ 54011 h 59194"/>
                <a:gd name="connsiteX2" fmla="*/ 242894 w 282897"/>
                <a:gd name="connsiteY2" fmla="*/ 28611 h 59194"/>
                <a:gd name="connsiteX3" fmla="*/ 282582 w 282897"/>
                <a:gd name="connsiteY3" fmla="*/ 9561 h 59194"/>
                <a:gd name="connsiteX4" fmla="*/ 260357 w 282897"/>
                <a:gd name="connsiteY4" fmla="*/ 36 h 59194"/>
                <a:gd name="connsiteX5" fmla="*/ 239719 w 282897"/>
                <a:gd name="connsiteY5" fmla="*/ 12736 h 59194"/>
                <a:gd name="connsiteX6" fmla="*/ 204794 w 282897"/>
                <a:gd name="connsiteY6" fmla="*/ 39723 h 59194"/>
                <a:gd name="connsiteX7" fmla="*/ 182569 w 282897"/>
                <a:gd name="connsiteY7" fmla="*/ 19086 h 59194"/>
                <a:gd name="connsiteX8" fmla="*/ 150819 w 282897"/>
                <a:gd name="connsiteY8" fmla="*/ 14323 h 59194"/>
                <a:gd name="connsiteX9" fmla="*/ 7 w 282897"/>
                <a:gd name="connsiteY9" fmla="*/ 55598 h 5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897" h="59194">
                  <a:moveTo>
                    <a:pt x="7" y="55598"/>
                  </a:moveTo>
                  <a:cubicBezTo>
                    <a:pt x="-1051" y="62213"/>
                    <a:pt x="103988" y="58509"/>
                    <a:pt x="144469" y="54011"/>
                  </a:cubicBezTo>
                  <a:cubicBezTo>
                    <a:pt x="184950" y="49513"/>
                    <a:pt x="219875" y="36019"/>
                    <a:pt x="242894" y="28611"/>
                  </a:cubicBezTo>
                  <a:cubicBezTo>
                    <a:pt x="265913" y="21203"/>
                    <a:pt x="279672" y="14323"/>
                    <a:pt x="282582" y="9561"/>
                  </a:cubicBezTo>
                  <a:cubicBezTo>
                    <a:pt x="285492" y="4799"/>
                    <a:pt x="267501" y="-493"/>
                    <a:pt x="260357" y="36"/>
                  </a:cubicBezTo>
                  <a:cubicBezTo>
                    <a:pt x="253213" y="565"/>
                    <a:pt x="248979" y="6122"/>
                    <a:pt x="239719" y="12736"/>
                  </a:cubicBezTo>
                  <a:cubicBezTo>
                    <a:pt x="230459" y="19350"/>
                    <a:pt x="214319" y="38665"/>
                    <a:pt x="204794" y="39723"/>
                  </a:cubicBezTo>
                  <a:cubicBezTo>
                    <a:pt x="195269" y="40781"/>
                    <a:pt x="191565" y="23319"/>
                    <a:pt x="182569" y="19086"/>
                  </a:cubicBezTo>
                  <a:cubicBezTo>
                    <a:pt x="173573" y="14853"/>
                    <a:pt x="176219" y="10090"/>
                    <a:pt x="150819" y="14323"/>
                  </a:cubicBezTo>
                  <a:cubicBezTo>
                    <a:pt x="125419" y="18556"/>
                    <a:pt x="1065" y="48983"/>
                    <a:pt x="7" y="555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: 図形 92">
              <a:extLst>
                <a:ext uri="{FF2B5EF4-FFF2-40B4-BE49-F238E27FC236}">
                  <a16:creationId xmlns:a16="http://schemas.microsoft.com/office/drawing/2014/main" id="{28598ED6-837D-4E76-9644-548FC8695163}"/>
                </a:ext>
              </a:extLst>
            </p:cNvPr>
            <p:cNvSpPr/>
            <p:nvPr/>
          </p:nvSpPr>
          <p:spPr>
            <a:xfrm>
              <a:off x="7489926" y="6229336"/>
              <a:ext cx="155817" cy="36023"/>
            </a:xfrm>
            <a:custGeom>
              <a:avLst/>
              <a:gdLst>
                <a:gd name="connsiteX0" fmla="*/ 2056 w 155817"/>
                <a:gd name="connsiteY0" fmla="*/ 34939 h 36023"/>
                <a:gd name="connsiteX1" fmla="*/ 57618 w 155817"/>
                <a:gd name="connsiteY1" fmla="*/ 27002 h 36023"/>
                <a:gd name="connsiteX2" fmla="*/ 151281 w 155817"/>
                <a:gd name="connsiteY2" fmla="*/ 25414 h 36023"/>
                <a:gd name="connsiteX3" fmla="*/ 129056 w 155817"/>
                <a:gd name="connsiteY3" fmla="*/ 14 h 36023"/>
                <a:gd name="connsiteX4" fmla="*/ 2056 w 155817"/>
                <a:gd name="connsiteY4" fmla="*/ 34939 h 3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817" h="36023">
                  <a:moveTo>
                    <a:pt x="2056" y="34939"/>
                  </a:moveTo>
                  <a:cubicBezTo>
                    <a:pt x="-9850" y="39437"/>
                    <a:pt x="32747" y="28589"/>
                    <a:pt x="57618" y="27002"/>
                  </a:cubicBezTo>
                  <a:cubicBezTo>
                    <a:pt x="82489" y="25414"/>
                    <a:pt x="139375" y="29912"/>
                    <a:pt x="151281" y="25414"/>
                  </a:cubicBezTo>
                  <a:cubicBezTo>
                    <a:pt x="163187" y="20916"/>
                    <a:pt x="150223" y="808"/>
                    <a:pt x="129056" y="14"/>
                  </a:cubicBezTo>
                  <a:cubicBezTo>
                    <a:pt x="107889" y="-780"/>
                    <a:pt x="13962" y="30441"/>
                    <a:pt x="2056" y="349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: 図形 93">
              <a:extLst>
                <a:ext uri="{FF2B5EF4-FFF2-40B4-BE49-F238E27FC236}">
                  <a16:creationId xmlns:a16="http://schemas.microsoft.com/office/drawing/2014/main" id="{980036C7-88DD-4400-BFEC-1A44629C9455}"/>
                </a:ext>
              </a:extLst>
            </p:cNvPr>
            <p:cNvSpPr/>
            <p:nvPr/>
          </p:nvSpPr>
          <p:spPr>
            <a:xfrm>
              <a:off x="7685622" y="5838284"/>
              <a:ext cx="58780" cy="383251"/>
            </a:xfrm>
            <a:custGeom>
              <a:avLst/>
              <a:gdLst>
                <a:gd name="connsiteX0" fmla="*/ 58772 w 58780"/>
                <a:gd name="connsiteY0" fmla="*/ 2129 h 383251"/>
                <a:gd name="connsiteX1" fmla="*/ 50835 w 58780"/>
                <a:gd name="connsiteY1" fmla="*/ 70391 h 383251"/>
                <a:gd name="connsiteX2" fmla="*/ 23847 w 58780"/>
                <a:gd name="connsiteY2" fmla="*/ 168816 h 383251"/>
                <a:gd name="connsiteX3" fmla="*/ 30197 w 58780"/>
                <a:gd name="connsiteY3" fmla="*/ 262479 h 383251"/>
                <a:gd name="connsiteX4" fmla="*/ 27022 w 58780"/>
                <a:gd name="connsiteY4" fmla="*/ 306929 h 383251"/>
                <a:gd name="connsiteX5" fmla="*/ 35 w 58780"/>
                <a:gd name="connsiteY5" fmla="*/ 383129 h 383251"/>
                <a:gd name="connsiteX6" fmla="*/ 33372 w 58780"/>
                <a:gd name="connsiteY6" fmla="*/ 322804 h 383251"/>
                <a:gd name="connsiteX7" fmla="*/ 44485 w 58780"/>
                <a:gd name="connsiteY7" fmla="*/ 249779 h 383251"/>
                <a:gd name="connsiteX8" fmla="*/ 52422 w 58780"/>
                <a:gd name="connsiteY8" fmla="*/ 151354 h 383251"/>
                <a:gd name="connsiteX9" fmla="*/ 58772 w 58780"/>
                <a:gd name="connsiteY9" fmla="*/ 2129 h 383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780" h="383251">
                  <a:moveTo>
                    <a:pt x="58772" y="2129"/>
                  </a:moveTo>
                  <a:cubicBezTo>
                    <a:pt x="58508" y="-11365"/>
                    <a:pt x="56656" y="42610"/>
                    <a:pt x="50835" y="70391"/>
                  </a:cubicBezTo>
                  <a:cubicBezTo>
                    <a:pt x="45014" y="98172"/>
                    <a:pt x="27287" y="136801"/>
                    <a:pt x="23847" y="168816"/>
                  </a:cubicBezTo>
                  <a:cubicBezTo>
                    <a:pt x="20407" y="200831"/>
                    <a:pt x="29668" y="239460"/>
                    <a:pt x="30197" y="262479"/>
                  </a:cubicBezTo>
                  <a:cubicBezTo>
                    <a:pt x="30726" y="285498"/>
                    <a:pt x="32049" y="286821"/>
                    <a:pt x="27022" y="306929"/>
                  </a:cubicBezTo>
                  <a:cubicBezTo>
                    <a:pt x="21995" y="327037"/>
                    <a:pt x="-1023" y="380483"/>
                    <a:pt x="35" y="383129"/>
                  </a:cubicBezTo>
                  <a:cubicBezTo>
                    <a:pt x="1093" y="385775"/>
                    <a:pt x="25964" y="345029"/>
                    <a:pt x="33372" y="322804"/>
                  </a:cubicBezTo>
                  <a:cubicBezTo>
                    <a:pt x="40780" y="300579"/>
                    <a:pt x="41310" y="278354"/>
                    <a:pt x="44485" y="249779"/>
                  </a:cubicBezTo>
                  <a:cubicBezTo>
                    <a:pt x="47660" y="221204"/>
                    <a:pt x="52158" y="184956"/>
                    <a:pt x="52422" y="151354"/>
                  </a:cubicBezTo>
                  <a:cubicBezTo>
                    <a:pt x="52686" y="117752"/>
                    <a:pt x="59036" y="15623"/>
                    <a:pt x="58772" y="21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: 図形 95">
              <a:extLst>
                <a:ext uri="{FF2B5EF4-FFF2-40B4-BE49-F238E27FC236}">
                  <a16:creationId xmlns:a16="http://schemas.microsoft.com/office/drawing/2014/main" id="{B9DA52E3-C0BD-4483-B020-C43BDCAFBF85}"/>
                </a:ext>
              </a:extLst>
            </p:cNvPr>
            <p:cNvSpPr/>
            <p:nvPr/>
          </p:nvSpPr>
          <p:spPr>
            <a:xfrm>
              <a:off x="7144174" y="6042903"/>
              <a:ext cx="208133" cy="264099"/>
            </a:xfrm>
            <a:custGeom>
              <a:avLst/>
              <a:gdLst>
                <a:gd name="connsiteX0" fmla="*/ 145 w 208133"/>
                <a:gd name="connsiteY0" fmla="*/ 710 h 264099"/>
                <a:gd name="connsiteX1" fmla="*/ 66820 w 208133"/>
                <a:gd name="connsiteY1" fmla="*/ 102310 h 264099"/>
                <a:gd name="connsiteX2" fmla="*/ 120795 w 208133"/>
                <a:gd name="connsiteY2" fmla="*/ 176922 h 264099"/>
                <a:gd name="connsiteX3" fmla="*/ 204933 w 208133"/>
                <a:gd name="connsiteY3" fmla="*/ 259472 h 264099"/>
                <a:gd name="connsiteX4" fmla="*/ 189058 w 208133"/>
                <a:gd name="connsiteY4" fmla="*/ 248360 h 264099"/>
                <a:gd name="connsiteX5" fmla="*/ 174770 w 208133"/>
                <a:gd name="connsiteY5" fmla="*/ 203910 h 264099"/>
                <a:gd name="connsiteX6" fmla="*/ 98570 w 208133"/>
                <a:gd name="connsiteY6" fmla="*/ 126122 h 264099"/>
                <a:gd name="connsiteX7" fmla="*/ 49358 w 208133"/>
                <a:gd name="connsiteY7" fmla="*/ 59447 h 264099"/>
                <a:gd name="connsiteX8" fmla="*/ 145 w 208133"/>
                <a:gd name="connsiteY8" fmla="*/ 710 h 26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133" h="264099">
                  <a:moveTo>
                    <a:pt x="145" y="710"/>
                  </a:moveTo>
                  <a:cubicBezTo>
                    <a:pt x="3055" y="7854"/>
                    <a:pt x="46712" y="72941"/>
                    <a:pt x="66820" y="102310"/>
                  </a:cubicBezTo>
                  <a:cubicBezTo>
                    <a:pt x="86928" y="131679"/>
                    <a:pt x="97776" y="150728"/>
                    <a:pt x="120795" y="176922"/>
                  </a:cubicBezTo>
                  <a:cubicBezTo>
                    <a:pt x="143814" y="203116"/>
                    <a:pt x="193556" y="247566"/>
                    <a:pt x="204933" y="259472"/>
                  </a:cubicBezTo>
                  <a:cubicBezTo>
                    <a:pt x="216310" y="271378"/>
                    <a:pt x="194085" y="257620"/>
                    <a:pt x="189058" y="248360"/>
                  </a:cubicBezTo>
                  <a:cubicBezTo>
                    <a:pt x="184031" y="239100"/>
                    <a:pt x="189851" y="224283"/>
                    <a:pt x="174770" y="203910"/>
                  </a:cubicBezTo>
                  <a:cubicBezTo>
                    <a:pt x="159689" y="183537"/>
                    <a:pt x="119472" y="150199"/>
                    <a:pt x="98570" y="126122"/>
                  </a:cubicBezTo>
                  <a:cubicBezTo>
                    <a:pt x="77668" y="102045"/>
                    <a:pt x="59941" y="76645"/>
                    <a:pt x="49358" y="59447"/>
                  </a:cubicBezTo>
                  <a:cubicBezTo>
                    <a:pt x="38775" y="42249"/>
                    <a:pt x="-2765" y="-6434"/>
                    <a:pt x="145" y="7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: 図形 96">
              <a:extLst>
                <a:ext uri="{FF2B5EF4-FFF2-40B4-BE49-F238E27FC236}">
                  <a16:creationId xmlns:a16="http://schemas.microsoft.com/office/drawing/2014/main" id="{27382022-D6FE-483B-BB9B-1B2A82A82D39}"/>
                </a:ext>
              </a:extLst>
            </p:cNvPr>
            <p:cNvSpPr/>
            <p:nvPr/>
          </p:nvSpPr>
          <p:spPr>
            <a:xfrm>
              <a:off x="7639585" y="6232398"/>
              <a:ext cx="347191" cy="647587"/>
            </a:xfrm>
            <a:custGeom>
              <a:avLst/>
              <a:gdLst>
                <a:gd name="connsiteX0" fmla="*/ 34 w 347191"/>
                <a:gd name="connsiteY0" fmla="*/ 127 h 647587"/>
                <a:gd name="connsiteX1" fmla="*/ 11147 w 347191"/>
                <a:gd name="connsiteY1" fmla="*/ 111252 h 647587"/>
                <a:gd name="connsiteX2" fmla="*/ 36547 w 347191"/>
                <a:gd name="connsiteY2" fmla="*/ 222377 h 647587"/>
                <a:gd name="connsiteX3" fmla="*/ 138147 w 347191"/>
                <a:gd name="connsiteY3" fmla="*/ 371602 h 647587"/>
                <a:gd name="connsiteX4" fmla="*/ 269909 w 347191"/>
                <a:gd name="connsiteY4" fmla="*/ 563690 h 647587"/>
                <a:gd name="connsiteX5" fmla="*/ 346109 w 347191"/>
                <a:gd name="connsiteY5" fmla="*/ 644652 h 647587"/>
                <a:gd name="connsiteX6" fmla="*/ 309597 w 347191"/>
                <a:gd name="connsiteY6" fmla="*/ 614490 h 647587"/>
                <a:gd name="connsiteX7" fmla="*/ 238159 w 347191"/>
                <a:gd name="connsiteY7" fmla="*/ 471615 h 647587"/>
                <a:gd name="connsiteX8" fmla="*/ 104809 w 347191"/>
                <a:gd name="connsiteY8" fmla="*/ 309690 h 647587"/>
                <a:gd name="connsiteX9" fmla="*/ 46072 w 347191"/>
                <a:gd name="connsiteY9" fmla="*/ 225552 h 647587"/>
                <a:gd name="connsiteX10" fmla="*/ 14322 w 347191"/>
                <a:gd name="connsiteY10" fmla="*/ 133477 h 647587"/>
                <a:gd name="connsiteX11" fmla="*/ 34 w 347191"/>
                <a:gd name="connsiteY11" fmla="*/ 127 h 64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7191" h="647587">
                  <a:moveTo>
                    <a:pt x="34" y="127"/>
                  </a:moveTo>
                  <a:cubicBezTo>
                    <a:pt x="-495" y="-3577"/>
                    <a:pt x="5062" y="74211"/>
                    <a:pt x="11147" y="111252"/>
                  </a:cubicBezTo>
                  <a:cubicBezTo>
                    <a:pt x="17232" y="148293"/>
                    <a:pt x="15380" y="178985"/>
                    <a:pt x="36547" y="222377"/>
                  </a:cubicBezTo>
                  <a:cubicBezTo>
                    <a:pt x="57714" y="265769"/>
                    <a:pt x="138147" y="371602"/>
                    <a:pt x="138147" y="371602"/>
                  </a:cubicBezTo>
                  <a:cubicBezTo>
                    <a:pt x="177041" y="428487"/>
                    <a:pt x="235249" y="518182"/>
                    <a:pt x="269909" y="563690"/>
                  </a:cubicBezTo>
                  <a:cubicBezTo>
                    <a:pt x="304569" y="609198"/>
                    <a:pt x="339494" y="636185"/>
                    <a:pt x="346109" y="644652"/>
                  </a:cubicBezTo>
                  <a:cubicBezTo>
                    <a:pt x="352724" y="653119"/>
                    <a:pt x="327589" y="643329"/>
                    <a:pt x="309597" y="614490"/>
                  </a:cubicBezTo>
                  <a:cubicBezTo>
                    <a:pt x="291605" y="585651"/>
                    <a:pt x="272290" y="522415"/>
                    <a:pt x="238159" y="471615"/>
                  </a:cubicBezTo>
                  <a:cubicBezTo>
                    <a:pt x="204028" y="420815"/>
                    <a:pt x="136824" y="350701"/>
                    <a:pt x="104809" y="309690"/>
                  </a:cubicBezTo>
                  <a:cubicBezTo>
                    <a:pt x="72795" y="268680"/>
                    <a:pt x="61153" y="254921"/>
                    <a:pt x="46072" y="225552"/>
                  </a:cubicBezTo>
                  <a:cubicBezTo>
                    <a:pt x="30991" y="196183"/>
                    <a:pt x="20143" y="168666"/>
                    <a:pt x="14322" y="133477"/>
                  </a:cubicBezTo>
                  <a:cubicBezTo>
                    <a:pt x="8501" y="98288"/>
                    <a:pt x="563" y="3831"/>
                    <a:pt x="34" y="1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: 図形 97">
              <a:extLst>
                <a:ext uri="{FF2B5EF4-FFF2-40B4-BE49-F238E27FC236}">
                  <a16:creationId xmlns:a16="http://schemas.microsoft.com/office/drawing/2014/main" id="{682C6E43-8801-487F-B2F5-CCB8F49523B7}"/>
                </a:ext>
              </a:extLst>
            </p:cNvPr>
            <p:cNvSpPr/>
            <p:nvPr/>
          </p:nvSpPr>
          <p:spPr>
            <a:xfrm>
              <a:off x="7156931" y="6280524"/>
              <a:ext cx="120743" cy="607751"/>
            </a:xfrm>
            <a:custGeom>
              <a:avLst/>
              <a:gdLst>
                <a:gd name="connsiteX0" fmla="*/ 120738 w 120743"/>
                <a:gd name="connsiteY0" fmla="*/ 1214 h 607751"/>
                <a:gd name="connsiteX1" fmla="*/ 69938 w 120743"/>
                <a:gd name="connsiteY1" fmla="*/ 90114 h 607751"/>
                <a:gd name="connsiteX2" fmla="*/ 27076 w 120743"/>
                <a:gd name="connsiteY2" fmla="*/ 250451 h 607751"/>
                <a:gd name="connsiteX3" fmla="*/ 9613 w 120743"/>
                <a:gd name="connsiteY3" fmla="*/ 431426 h 607751"/>
                <a:gd name="connsiteX4" fmla="*/ 3263 w 120743"/>
                <a:gd name="connsiteY4" fmla="*/ 518739 h 607751"/>
                <a:gd name="connsiteX5" fmla="*/ 62001 w 120743"/>
                <a:gd name="connsiteY5" fmla="*/ 606051 h 607751"/>
                <a:gd name="connsiteX6" fmla="*/ 23901 w 120743"/>
                <a:gd name="connsiteY6" fmla="*/ 569539 h 607751"/>
                <a:gd name="connsiteX7" fmla="*/ 9613 w 120743"/>
                <a:gd name="connsiteY7" fmla="*/ 485401 h 607751"/>
                <a:gd name="connsiteX8" fmla="*/ 4851 w 120743"/>
                <a:gd name="connsiteY8" fmla="*/ 339351 h 607751"/>
                <a:gd name="connsiteX9" fmla="*/ 66763 w 120743"/>
                <a:gd name="connsiteY9" fmla="*/ 152026 h 607751"/>
                <a:gd name="connsiteX10" fmla="*/ 120738 w 120743"/>
                <a:gd name="connsiteY10" fmla="*/ 1214 h 60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743" h="607751">
                  <a:moveTo>
                    <a:pt x="120738" y="1214"/>
                  </a:moveTo>
                  <a:cubicBezTo>
                    <a:pt x="121267" y="-9105"/>
                    <a:pt x="85548" y="48575"/>
                    <a:pt x="69938" y="90114"/>
                  </a:cubicBezTo>
                  <a:cubicBezTo>
                    <a:pt x="54328" y="131654"/>
                    <a:pt x="37130" y="193566"/>
                    <a:pt x="27076" y="250451"/>
                  </a:cubicBezTo>
                  <a:cubicBezTo>
                    <a:pt x="17022" y="307336"/>
                    <a:pt x="13582" y="386711"/>
                    <a:pt x="9613" y="431426"/>
                  </a:cubicBezTo>
                  <a:cubicBezTo>
                    <a:pt x="5644" y="476141"/>
                    <a:pt x="-5468" y="489635"/>
                    <a:pt x="3263" y="518739"/>
                  </a:cubicBezTo>
                  <a:cubicBezTo>
                    <a:pt x="11994" y="547843"/>
                    <a:pt x="58561" y="597584"/>
                    <a:pt x="62001" y="606051"/>
                  </a:cubicBezTo>
                  <a:cubicBezTo>
                    <a:pt x="65441" y="614518"/>
                    <a:pt x="32632" y="589647"/>
                    <a:pt x="23901" y="569539"/>
                  </a:cubicBezTo>
                  <a:cubicBezTo>
                    <a:pt x="15170" y="549431"/>
                    <a:pt x="12788" y="523766"/>
                    <a:pt x="9613" y="485401"/>
                  </a:cubicBezTo>
                  <a:cubicBezTo>
                    <a:pt x="6438" y="447036"/>
                    <a:pt x="-4674" y="394913"/>
                    <a:pt x="4851" y="339351"/>
                  </a:cubicBezTo>
                  <a:cubicBezTo>
                    <a:pt x="14376" y="283789"/>
                    <a:pt x="53005" y="204149"/>
                    <a:pt x="66763" y="152026"/>
                  </a:cubicBezTo>
                  <a:cubicBezTo>
                    <a:pt x="80521" y="99903"/>
                    <a:pt x="120209" y="11533"/>
                    <a:pt x="120738" y="12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: 図形 98">
              <a:extLst>
                <a:ext uri="{FF2B5EF4-FFF2-40B4-BE49-F238E27FC236}">
                  <a16:creationId xmlns:a16="http://schemas.microsoft.com/office/drawing/2014/main" id="{3C631E80-B907-4AA3-943D-360AB860CD7A}"/>
                </a:ext>
              </a:extLst>
            </p:cNvPr>
            <p:cNvSpPr/>
            <p:nvPr/>
          </p:nvSpPr>
          <p:spPr>
            <a:xfrm>
              <a:off x="4574212" y="4068942"/>
              <a:ext cx="1069584" cy="1478610"/>
            </a:xfrm>
            <a:custGeom>
              <a:avLst/>
              <a:gdLst>
                <a:gd name="connsiteX0" fmla="*/ 1061982 w 1069584"/>
                <a:gd name="connsiteY0" fmla="*/ 138 h 1478610"/>
                <a:gd name="connsiteX1" fmla="*/ 950222 w 1069584"/>
                <a:gd name="connsiteY1" fmla="*/ 137298 h 1478610"/>
                <a:gd name="connsiteX2" fmla="*/ 833382 w 1069584"/>
                <a:gd name="connsiteY2" fmla="*/ 284618 h 1478610"/>
                <a:gd name="connsiteX3" fmla="*/ 721622 w 1069584"/>
                <a:gd name="connsiteY3" fmla="*/ 396378 h 1478610"/>
                <a:gd name="connsiteX4" fmla="*/ 589542 w 1069584"/>
                <a:gd name="connsiteY4" fmla="*/ 477658 h 1478610"/>
                <a:gd name="connsiteX5" fmla="*/ 416822 w 1069584"/>
                <a:gd name="connsiteY5" fmla="*/ 614818 h 1478610"/>
                <a:gd name="connsiteX6" fmla="*/ 320302 w 1069584"/>
                <a:gd name="connsiteY6" fmla="*/ 797698 h 1478610"/>
                <a:gd name="connsiteX7" fmla="*/ 152662 w 1069584"/>
                <a:gd name="connsiteY7" fmla="*/ 1021218 h 1478610"/>
                <a:gd name="connsiteX8" fmla="*/ 15502 w 1069584"/>
                <a:gd name="connsiteY8" fmla="*/ 1153298 h 1478610"/>
                <a:gd name="connsiteX9" fmla="*/ 51062 w 1069584"/>
                <a:gd name="connsiteY9" fmla="*/ 1204098 h 1478610"/>
                <a:gd name="connsiteX10" fmla="*/ 117102 w 1069584"/>
                <a:gd name="connsiteY10" fmla="*/ 1315858 h 1478610"/>
                <a:gd name="connsiteX11" fmla="*/ 198382 w 1069584"/>
                <a:gd name="connsiteY11" fmla="*/ 1412378 h 1478610"/>
                <a:gd name="connsiteX12" fmla="*/ 284742 w 1069584"/>
                <a:gd name="connsiteY12" fmla="*/ 1478418 h 1478610"/>
                <a:gd name="connsiteX13" fmla="*/ 239022 w 1069584"/>
                <a:gd name="connsiteY13" fmla="*/ 1427618 h 1478610"/>
                <a:gd name="connsiteX14" fmla="*/ 96782 w 1069584"/>
                <a:gd name="connsiteY14" fmla="*/ 1295538 h 1478610"/>
                <a:gd name="connsiteX15" fmla="*/ 262 w 1069584"/>
                <a:gd name="connsiteY15" fmla="*/ 1214258 h 1478610"/>
                <a:gd name="connsiteX16" fmla="*/ 76462 w 1069584"/>
                <a:gd name="connsiteY16" fmla="*/ 1087258 h 1478610"/>
                <a:gd name="connsiteX17" fmla="*/ 299982 w 1069584"/>
                <a:gd name="connsiteY17" fmla="*/ 878978 h 1478610"/>
                <a:gd name="connsiteX18" fmla="*/ 421902 w 1069584"/>
                <a:gd name="connsiteY18" fmla="*/ 650378 h 1478610"/>
                <a:gd name="connsiteX19" fmla="*/ 635262 w 1069584"/>
                <a:gd name="connsiteY19" fmla="*/ 447178 h 1478610"/>
                <a:gd name="connsiteX20" fmla="*/ 1011182 w 1069584"/>
                <a:gd name="connsiteY20" fmla="*/ 162698 h 1478610"/>
                <a:gd name="connsiteX21" fmla="*/ 1061982 w 1069584"/>
                <a:gd name="connsiteY21" fmla="*/ 138 h 147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9584" h="1478610">
                  <a:moveTo>
                    <a:pt x="1061982" y="138"/>
                  </a:moveTo>
                  <a:cubicBezTo>
                    <a:pt x="1051822" y="-4095"/>
                    <a:pt x="988322" y="89885"/>
                    <a:pt x="950222" y="137298"/>
                  </a:cubicBezTo>
                  <a:cubicBezTo>
                    <a:pt x="912122" y="184711"/>
                    <a:pt x="871482" y="241438"/>
                    <a:pt x="833382" y="284618"/>
                  </a:cubicBezTo>
                  <a:cubicBezTo>
                    <a:pt x="795282" y="327798"/>
                    <a:pt x="762262" y="364205"/>
                    <a:pt x="721622" y="396378"/>
                  </a:cubicBezTo>
                  <a:cubicBezTo>
                    <a:pt x="680982" y="428551"/>
                    <a:pt x="640342" y="441251"/>
                    <a:pt x="589542" y="477658"/>
                  </a:cubicBezTo>
                  <a:cubicBezTo>
                    <a:pt x="538742" y="514065"/>
                    <a:pt x="461695" y="561478"/>
                    <a:pt x="416822" y="614818"/>
                  </a:cubicBezTo>
                  <a:cubicBezTo>
                    <a:pt x="371949" y="668158"/>
                    <a:pt x="364329" y="729965"/>
                    <a:pt x="320302" y="797698"/>
                  </a:cubicBezTo>
                  <a:cubicBezTo>
                    <a:pt x="276275" y="865431"/>
                    <a:pt x="203462" y="961951"/>
                    <a:pt x="152662" y="1021218"/>
                  </a:cubicBezTo>
                  <a:cubicBezTo>
                    <a:pt x="101862" y="1080485"/>
                    <a:pt x="32435" y="1122818"/>
                    <a:pt x="15502" y="1153298"/>
                  </a:cubicBezTo>
                  <a:cubicBezTo>
                    <a:pt x="-1431" y="1183778"/>
                    <a:pt x="34129" y="1177005"/>
                    <a:pt x="51062" y="1204098"/>
                  </a:cubicBezTo>
                  <a:cubicBezTo>
                    <a:pt x="67995" y="1231191"/>
                    <a:pt x="92549" y="1281145"/>
                    <a:pt x="117102" y="1315858"/>
                  </a:cubicBezTo>
                  <a:cubicBezTo>
                    <a:pt x="141655" y="1350571"/>
                    <a:pt x="170442" y="1385285"/>
                    <a:pt x="198382" y="1412378"/>
                  </a:cubicBezTo>
                  <a:cubicBezTo>
                    <a:pt x="226322" y="1439471"/>
                    <a:pt x="277969" y="1475878"/>
                    <a:pt x="284742" y="1478418"/>
                  </a:cubicBezTo>
                  <a:cubicBezTo>
                    <a:pt x="291515" y="1480958"/>
                    <a:pt x="270349" y="1458098"/>
                    <a:pt x="239022" y="1427618"/>
                  </a:cubicBezTo>
                  <a:cubicBezTo>
                    <a:pt x="207695" y="1397138"/>
                    <a:pt x="136575" y="1331098"/>
                    <a:pt x="96782" y="1295538"/>
                  </a:cubicBezTo>
                  <a:cubicBezTo>
                    <a:pt x="56989" y="1259978"/>
                    <a:pt x="3649" y="1248971"/>
                    <a:pt x="262" y="1214258"/>
                  </a:cubicBezTo>
                  <a:cubicBezTo>
                    <a:pt x="-3125" y="1179545"/>
                    <a:pt x="26509" y="1143138"/>
                    <a:pt x="76462" y="1087258"/>
                  </a:cubicBezTo>
                  <a:cubicBezTo>
                    <a:pt x="126415" y="1031378"/>
                    <a:pt x="242409" y="951791"/>
                    <a:pt x="299982" y="878978"/>
                  </a:cubicBezTo>
                  <a:cubicBezTo>
                    <a:pt x="357555" y="806165"/>
                    <a:pt x="366022" y="722345"/>
                    <a:pt x="421902" y="650378"/>
                  </a:cubicBezTo>
                  <a:cubicBezTo>
                    <a:pt x="477782" y="578411"/>
                    <a:pt x="537049" y="528458"/>
                    <a:pt x="635262" y="447178"/>
                  </a:cubicBezTo>
                  <a:cubicBezTo>
                    <a:pt x="733475" y="365898"/>
                    <a:pt x="938369" y="238051"/>
                    <a:pt x="1011182" y="162698"/>
                  </a:cubicBezTo>
                  <a:cubicBezTo>
                    <a:pt x="1083995" y="87345"/>
                    <a:pt x="1072142" y="4371"/>
                    <a:pt x="1061982" y="1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: 図形 99">
              <a:extLst>
                <a:ext uri="{FF2B5EF4-FFF2-40B4-BE49-F238E27FC236}">
                  <a16:creationId xmlns:a16="http://schemas.microsoft.com/office/drawing/2014/main" id="{1B50433D-F7FF-456A-8349-5D6D5E58F6D6}"/>
                </a:ext>
              </a:extLst>
            </p:cNvPr>
            <p:cNvSpPr/>
            <p:nvPr/>
          </p:nvSpPr>
          <p:spPr>
            <a:xfrm>
              <a:off x="4384128" y="4810757"/>
              <a:ext cx="1257546" cy="1329856"/>
            </a:xfrm>
            <a:custGeom>
              <a:avLst/>
              <a:gdLst>
                <a:gd name="connsiteX0" fmla="*/ 1257146 w 1257546"/>
                <a:gd name="connsiteY0" fmla="*/ 3 h 1329856"/>
                <a:gd name="connsiteX1" fmla="*/ 1114906 w 1257546"/>
                <a:gd name="connsiteY1" fmla="*/ 198123 h 1329856"/>
                <a:gd name="connsiteX2" fmla="*/ 901546 w 1257546"/>
                <a:gd name="connsiteY2" fmla="*/ 365763 h 1329856"/>
                <a:gd name="connsiteX3" fmla="*/ 774546 w 1257546"/>
                <a:gd name="connsiteY3" fmla="*/ 462283 h 1329856"/>
                <a:gd name="connsiteX4" fmla="*/ 647546 w 1257546"/>
                <a:gd name="connsiteY4" fmla="*/ 584203 h 1329856"/>
                <a:gd name="connsiteX5" fmla="*/ 464666 w 1257546"/>
                <a:gd name="connsiteY5" fmla="*/ 711203 h 1329856"/>
                <a:gd name="connsiteX6" fmla="*/ 159866 w 1257546"/>
                <a:gd name="connsiteY6" fmla="*/ 873763 h 1329856"/>
                <a:gd name="connsiteX7" fmla="*/ 12546 w 1257546"/>
                <a:gd name="connsiteY7" fmla="*/ 980443 h 1329856"/>
                <a:gd name="connsiteX8" fmla="*/ 7466 w 1257546"/>
                <a:gd name="connsiteY8" fmla="*/ 1000763 h 1329856"/>
                <a:gd name="connsiteX9" fmla="*/ 7466 w 1257546"/>
                <a:gd name="connsiteY9" fmla="*/ 1036323 h 1329856"/>
                <a:gd name="connsiteX10" fmla="*/ 63346 w 1257546"/>
                <a:gd name="connsiteY10" fmla="*/ 1158243 h 1329856"/>
                <a:gd name="connsiteX11" fmla="*/ 175106 w 1257546"/>
                <a:gd name="connsiteY11" fmla="*/ 1325883 h 1329856"/>
                <a:gd name="connsiteX12" fmla="*/ 124306 w 1257546"/>
                <a:gd name="connsiteY12" fmla="*/ 1270003 h 1329856"/>
                <a:gd name="connsiteX13" fmla="*/ 103986 w 1257546"/>
                <a:gd name="connsiteY13" fmla="*/ 1188723 h 1329856"/>
                <a:gd name="connsiteX14" fmla="*/ 2386 w 1257546"/>
                <a:gd name="connsiteY14" fmla="*/ 1005843 h 1329856"/>
                <a:gd name="connsiteX15" fmla="*/ 129386 w 1257546"/>
                <a:gd name="connsiteY15" fmla="*/ 929643 h 1329856"/>
                <a:gd name="connsiteX16" fmla="*/ 357986 w 1257546"/>
                <a:gd name="connsiteY16" fmla="*/ 787403 h 1329856"/>
                <a:gd name="connsiteX17" fmla="*/ 637386 w 1257546"/>
                <a:gd name="connsiteY17" fmla="*/ 604523 h 1329856"/>
                <a:gd name="connsiteX18" fmla="*/ 957426 w 1257546"/>
                <a:gd name="connsiteY18" fmla="*/ 381003 h 1329856"/>
                <a:gd name="connsiteX19" fmla="*/ 1150466 w 1257546"/>
                <a:gd name="connsiteY19" fmla="*/ 203203 h 1329856"/>
                <a:gd name="connsiteX20" fmla="*/ 1257146 w 1257546"/>
                <a:gd name="connsiteY20" fmla="*/ 3 h 1329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57546" h="1329856">
                  <a:moveTo>
                    <a:pt x="1257146" y="3"/>
                  </a:moveTo>
                  <a:cubicBezTo>
                    <a:pt x="1251219" y="-844"/>
                    <a:pt x="1174173" y="137163"/>
                    <a:pt x="1114906" y="198123"/>
                  </a:cubicBezTo>
                  <a:cubicBezTo>
                    <a:pt x="1055639" y="259083"/>
                    <a:pt x="958273" y="321736"/>
                    <a:pt x="901546" y="365763"/>
                  </a:cubicBezTo>
                  <a:cubicBezTo>
                    <a:pt x="844819" y="409790"/>
                    <a:pt x="816879" y="425876"/>
                    <a:pt x="774546" y="462283"/>
                  </a:cubicBezTo>
                  <a:cubicBezTo>
                    <a:pt x="732213" y="498690"/>
                    <a:pt x="699193" y="542716"/>
                    <a:pt x="647546" y="584203"/>
                  </a:cubicBezTo>
                  <a:cubicBezTo>
                    <a:pt x="595899" y="625690"/>
                    <a:pt x="545946" y="662943"/>
                    <a:pt x="464666" y="711203"/>
                  </a:cubicBezTo>
                  <a:cubicBezTo>
                    <a:pt x="383386" y="759463"/>
                    <a:pt x="235219" y="828890"/>
                    <a:pt x="159866" y="873763"/>
                  </a:cubicBezTo>
                  <a:cubicBezTo>
                    <a:pt x="84513" y="918636"/>
                    <a:pt x="12546" y="980443"/>
                    <a:pt x="12546" y="980443"/>
                  </a:cubicBezTo>
                  <a:cubicBezTo>
                    <a:pt x="-12854" y="1001610"/>
                    <a:pt x="8313" y="991450"/>
                    <a:pt x="7466" y="1000763"/>
                  </a:cubicBezTo>
                  <a:cubicBezTo>
                    <a:pt x="6619" y="1010076"/>
                    <a:pt x="-1847" y="1010076"/>
                    <a:pt x="7466" y="1036323"/>
                  </a:cubicBezTo>
                  <a:cubicBezTo>
                    <a:pt x="16779" y="1062570"/>
                    <a:pt x="35406" y="1109983"/>
                    <a:pt x="63346" y="1158243"/>
                  </a:cubicBezTo>
                  <a:cubicBezTo>
                    <a:pt x="91286" y="1206503"/>
                    <a:pt x="164946" y="1307256"/>
                    <a:pt x="175106" y="1325883"/>
                  </a:cubicBezTo>
                  <a:cubicBezTo>
                    <a:pt x="185266" y="1344510"/>
                    <a:pt x="136159" y="1292863"/>
                    <a:pt x="124306" y="1270003"/>
                  </a:cubicBezTo>
                  <a:cubicBezTo>
                    <a:pt x="112453" y="1247143"/>
                    <a:pt x="124306" y="1232750"/>
                    <a:pt x="103986" y="1188723"/>
                  </a:cubicBezTo>
                  <a:cubicBezTo>
                    <a:pt x="83666" y="1144696"/>
                    <a:pt x="-1847" y="1049023"/>
                    <a:pt x="2386" y="1005843"/>
                  </a:cubicBezTo>
                  <a:cubicBezTo>
                    <a:pt x="6619" y="962663"/>
                    <a:pt x="129386" y="929643"/>
                    <a:pt x="129386" y="929643"/>
                  </a:cubicBezTo>
                  <a:cubicBezTo>
                    <a:pt x="188653" y="893236"/>
                    <a:pt x="273319" y="841590"/>
                    <a:pt x="357986" y="787403"/>
                  </a:cubicBezTo>
                  <a:cubicBezTo>
                    <a:pt x="442653" y="733216"/>
                    <a:pt x="537479" y="672256"/>
                    <a:pt x="637386" y="604523"/>
                  </a:cubicBezTo>
                  <a:cubicBezTo>
                    <a:pt x="737293" y="536790"/>
                    <a:pt x="871913" y="447890"/>
                    <a:pt x="957426" y="381003"/>
                  </a:cubicBezTo>
                  <a:cubicBezTo>
                    <a:pt x="1042939" y="314116"/>
                    <a:pt x="1098819" y="269243"/>
                    <a:pt x="1150466" y="203203"/>
                  </a:cubicBezTo>
                  <a:cubicBezTo>
                    <a:pt x="1202113" y="137163"/>
                    <a:pt x="1263073" y="850"/>
                    <a:pt x="1257146" y="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: 図形 100">
              <a:extLst>
                <a:ext uri="{FF2B5EF4-FFF2-40B4-BE49-F238E27FC236}">
                  <a16:creationId xmlns:a16="http://schemas.microsoft.com/office/drawing/2014/main" id="{DD1B9AC8-2A69-432E-946B-81AAFE12E2D5}"/>
                </a:ext>
              </a:extLst>
            </p:cNvPr>
            <p:cNvSpPr/>
            <p:nvPr/>
          </p:nvSpPr>
          <p:spPr>
            <a:xfrm>
              <a:off x="3089710" y="4368794"/>
              <a:ext cx="2299671" cy="861730"/>
            </a:xfrm>
            <a:custGeom>
              <a:avLst/>
              <a:gdLst>
                <a:gd name="connsiteX0" fmla="*/ 2298834 w 2299671"/>
                <a:gd name="connsiteY0" fmla="*/ 6 h 861730"/>
                <a:gd name="connsiteX1" fmla="*/ 2038484 w 2299671"/>
                <a:gd name="connsiteY1" fmla="*/ 209556 h 861730"/>
                <a:gd name="connsiteX2" fmla="*/ 1606684 w 2299671"/>
                <a:gd name="connsiteY2" fmla="*/ 355606 h 861730"/>
                <a:gd name="connsiteX3" fmla="*/ 1333634 w 2299671"/>
                <a:gd name="connsiteY3" fmla="*/ 488956 h 861730"/>
                <a:gd name="connsiteX4" fmla="*/ 692284 w 2299671"/>
                <a:gd name="connsiteY4" fmla="*/ 647706 h 861730"/>
                <a:gd name="connsiteX5" fmla="*/ 165234 w 2299671"/>
                <a:gd name="connsiteY5" fmla="*/ 831856 h 861730"/>
                <a:gd name="connsiteX6" fmla="*/ 134 w 2299671"/>
                <a:gd name="connsiteY6" fmla="*/ 857256 h 861730"/>
                <a:gd name="connsiteX7" fmla="*/ 184284 w 2299671"/>
                <a:gd name="connsiteY7" fmla="*/ 787406 h 861730"/>
                <a:gd name="connsiteX8" fmla="*/ 597034 w 2299671"/>
                <a:gd name="connsiteY8" fmla="*/ 654056 h 861730"/>
                <a:gd name="connsiteX9" fmla="*/ 1079634 w 2299671"/>
                <a:gd name="connsiteY9" fmla="*/ 514356 h 861730"/>
                <a:gd name="connsiteX10" fmla="*/ 1314584 w 2299671"/>
                <a:gd name="connsiteY10" fmla="*/ 457206 h 861730"/>
                <a:gd name="connsiteX11" fmla="*/ 1613034 w 2299671"/>
                <a:gd name="connsiteY11" fmla="*/ 349256 h 861730"/>
                <a:gd name="connsiteX12" fmla="*/ 1955934 w 2299671"/>
                <a:gd name="connsiteY12" fmla="*/ 203206 h 861730"/>
                <a:gd name="connsiteX13" fmla="*/ 2298834 w 2299671"/>
                <a:gd name="connsiteY13" fmla="*/ 6 h 86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99671" h="861730">
                  <a:moveTo>
                    <a:pt x="2298834" y="6"/>
                  </a:moveTo>
                  <a:cubicBezTo>
                    <a:pt x="2312592" y="1064"/>
                    <a:pt x="2153842" y="150289"/>
                    <a:pt x="2038484" y="209556"/>
                  </a:cubicBezTo>
                  <a:cubicBezTo>
                    <a:pt x="1923126" y="268823"/>
                    <a:pt x="1724159" y="309039"/>
                    <a:pt x="1606684" y="355606"/>
                  </a:cubicBezTo>
                  <a:cubicBezTo>
                    <a:pt x="1489209" y="402173"/>
                    <a:pt x="1486034" y="440273"/>
                    <a:pt x="1333634" y="488956"/>
                  </a:cubicBezTo>
                  <a:cubicBezTo>
                    <a:pt x="1181234" y="537639"/>
                    <a:pt x="887017" y="590556"/>
                    <a:pt x="692284" y="647706"/>
                  </a:cubicBezTo>
                  <a:cubicBezTo>
                    <a:pt x="497551" y="704856"/>
                    <a:pt x="280592" y="796931"/>
                    <a:pt x="165234" y="831856"/>
                  </a:cubicBezTo>
                  <a:cubicBezTo>
                    <a:pt x="49876" y="866781"/>
                    <a:pt x="-3041" y="864664"/>
                    <a:pt x="134" y="857256"/>
                  </a:cubicBezTo>
                  <a:cubicBezTo>
                    <a:pt x="3309" y="849848"/>
                    <a:pt x="84801" y="821273"/>
                    <a:pt x="184284" y="787406"/>
                  </a:cubicBezTo>
                  <a:cubicBezTo>
                    <a:pt x="283767" y="753539"/>
                    <a:pt x="447809" y="699564"/>
                    <a:pt x="597034" y="654056"/>
                  </a:cubicBezTo>
                  <a:cubicBezTo>
                    <a:pt x="746259" y="608548"/>
                    <a:pt x="960042" y="547164"/>
                    <a:pt x="1079634" y="514356"/>
                  </a:cubicBezTo>
                  <a:cubicBezTo>
                    <a:pt x="1199226" y="481548"/>
                    <a:pt x="1225684" y="484723"/>
                    <a:pt x="1314584" y="457206"/>
                  </a:cubicBezTo>
                  <a:cubicBezTo>
                    <a:pt x="1403484" y="429689"/>
                    <a:pt x="1506142" y="391589"/>
                    <a:pt x="1613034" y="349256"/>
                  </a:cubicBezTo>
                  <a:cubicBezTo>
                    <a:pt x="1719926" y="306923"/>
                    <a:pt x="1841634" y="268823"/>
                    <a:pt x="1955934" y="203206"/>
                  </a:cubicBezTo>
                  <a:cubicBezTo>
                    <a:pt x="2070234" y="137589"/>
                    <a:pt x="2285076" y="-1052"/>
                    <a:pt x="2298834" y="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: 図形 101">
              <a:extLst>
                <a:ext uri="{FF2B5EF4-FFF2-40B4-BE49-F238E27FC236}">
                  <a16:creationId xmlns:a16="http://schemas.microsoft.com/office/drawing/2014/main" id="{708F3C9C-1021-4045-9A09-ED7BE540EC63}"/>
                </a:ext>
              </a:extLst>
            </p:cNvPr>
            <p:cNvSpPr/>
            <p:nvPr/>
          </p:nvSpPr>
          <p:spPr>
            <a:xfrm>
              <a:off x="4648653" y="4683019"/>
              <a:ext cx="308299" cy="174960"/>
            </a:xfrm>
            <a:custGeom>
              <a:avLst/>
              <a:gdLst>
                <a:gd name="connsiteX0" fmla="*/ 116 w 308299"/>
                <a:gd name="connsiteY0" fmla="*/ 130281 h 174960"/>
                <a:gd name="connsiteX1" fmla="*/ 177916 w 308299"/>
                <a:gd name="connsiteY1" fmla="*/ 174731 h 174960"/>
                <a:gd name="connsiteX2" fmla="*/ 241416 w 308299"/>
                <a:gd name="connsiteY2" fmla="*/ 108056 h 174960"/>
                <a:gd name="connsiteX3" fmla="*/ 308091 w 308299"/>
                <a:gd name="connsiteY3" fmla="*/ 106 h 174960"/>
                <a:gd name="connsiteX4" fmla="*/ 260466 w 308299"/>
                <a:gd name="connsiteY4" fmla="*/ 89006 h 174960"/>
                <a:gd name="connsiteX5" fmla="*/ 206491 w 308299"/>
                <a:gd name="connsiteY5" fmla="*/ 139806 h 174960"/>
                <a:gd name="connsiteX6" fmla="*/ 116 w 308299"/>
                <a:gd name="connsiteY6" fmla="*/ 130281 h 17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99" h="174960">
                  <a:moveTo>
                    <a:pt x="116" y="130281"/>
                  </a:moveTo>
                  <a:cubicBezTo>
                    <a:pt x="-4646" y="136102"/>
                    <a:pt x="137699" y="178435"/>
                    <a:pt x="177916" y="174731"/>
                  </a:cubicBezTo>
                  <a:cubicBezTo>
                    <a:pt x="218133" y="171027"/>
                    <a:pt x="219720" y="137160"/>
                    <a:pt x="241416" y="108056"/>
                  </a:cubicBezTo>
                  <a:cubicBezTo>
                    <a:pt x="263112" y="78952"/>
                    <a:pt x="304916" y="3281"/>
                    <a:pt x="308091" y="106"/>
                  </a:cubicBezTo>
                  <a:cubicBezTo>
                    <a:pt x="311266" y="-3069"/>
                    <a:pt x="277399" y="65723"/>
                    <a:pt x="260466" y="89006"/>
                  </a:cubicBezTo>
                  <a:cubicBezTo>
                    <a:pt x="243533" y="112289"/>
                    <a:pt x="244062" y="130810"/>
                    <a:pt x="206491" y="139806"/>
                  </a:cubicBezTo>
                  <a:cubicBezTo>
                    <a:pt x="168920" y="148802"/>
                    <a:pt x="4878" y="124460"/>
                    <a:pt x="116" y="1302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: 図形 102">
              <a:extLst>
                <a:ext uri="{FF2B5EF4-FFF2-40B4-BE49-F238E27FC236}">
                  <a16:creationId xmlns:a16="http://schemas.microsoft.com/office/drawing/2014/main" id="{EDDF5C3C-A30F-4E9E-AED6-87BDF30CF4A2}"/>
                </a:ext>
              </a:extLst>
            </p:cNvPr>
            <p:cNvSpPr/>
            <p:nvPr/>
          </p:nvSpPr>
          <p:spPr>
            <a:xfrm>
              <a:off x="7947594" y="4256950"/>
              <a:ext cx="1154696" cy="317479"/>
            </a:xfrm>
            <a:custGeom>
              <a:avLst/>
              <a:gdLst>
                <a:gd name="connsiteX0" fmla="*/ 0 w 1154696"/>
                <a:gd name="connsiteY0" fmla="*/ 90 h 317479"/>
                <a:gd name="connsiteX1" fmla="*/ 299720 w 1154696"/>
                <a:gd name="connsiteY1" fmla="*/ 116930 h 317479"/>
                <a:gd name="connsiteX2" fmla="*/ 802640 w 1154696"/>
                <a:gd name="connsiteY2" fmla="*/ 167730 h 317479"/>
                <a:gd name="connsiteX3" fmla="*/ 1153160 w 1154696"/>
                <a:gd name="connsiteY3" fmla="*/ 315050 h 317479"/>
                <a:gd name="connsiteX4" fmla="*/ 914400 w 1154696"/>
                <a:gd name="connsiteY4" fmla="*/ 254090 h 317479"/>
                <a:gd name="connsiteX5" fmla="*/ 538480 w 1154696"/>
                <a:gd name="connsiteY5" fmla="*/ 182970 h 317479"/>
                <a:gd name="connsiteX6" fmla="*/ 299720 w 1154696"/>
                <a:gd name="connsiteY6" fmla="*/ 137250 h 317479"/>
                <a:gd name="connsiteX7" fmla="*/ 0 w 1154696"/>
                <a:gd name="connsiteY7" fmla="*/ 90 h 317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4696" h="317479">
                  <a:moveTo>
                    <a:pt x="0" y="90"/>
                  </a:moveTo>
                  <a:cubicBezTo>
                    <a:pt x="0" y="-3297"/>
                    <a:pt x="165947" y="88990"/>
                    <a:pt x="299720" y="116930"/>
                  </a:cubicBezTo>
                  <a:cubicBezTo>
                    <a:pt x="433493" y="144870"/>
                    <a:pt x="660400" y="134710"/>
                    <a:pt x="802640" y="167730"/>
                  </a:cubicBezTo>
                  <a:cubicBezTo>
                    <a:pt x="944880" y="200750"/>
                    <a:pt x="1134533" y="300657"/>
                    <a:pt x="1153160" y="315050"/>
                  </a:cubicBezTo>
                  <a:cubicBezTo>
                    <a:pt x="1171787" y="329443"/>
                    <a:pt x="1016847" y="276103"/>
                    <a:pt x="914400" y="254090"/>
                  </a:cubicBezTo>
                  <a:cubicBezTo>
                    <a:pt x="811953" y="232077"/>
                    <a:pt x="538480" y="182970"/>
                    <a:pt x="538480" y="182970"/>
                  </a:cubicBezTo>
                  <a:cubicBezTo>
                    <a:pt x="436033" y="163497"/>
                    <a:pt x="387773" y="166037"/>
                    <a:pt x="299720" y="137250"/>
                  </a:cubicBezTo>
                  <a:cubicBezTo>
                    <a:pt x="211667" y="108463"/>
                    <a:pt x="0" y="3477"/>
                    <a:pt x="0" y="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: 図形 103">
              <a:extLst>
                <a:ext uri="{FF2B5EF4-FFF2-40B4-BE49-F238E27FC236}">
                  <a16:creationId xmlns:a16="http://schemas.microsoft.com/office/drawing/2014/main" id="{BC8C576C-58D7-42F7-B4A7-3FF5BC1378C6}"/>
                </a:ext>
              </a:extLst>
            </p:cNvPr>
            <p:cNvSpPr/>
            <p:nvPr/>
          </p:nvSpPr>
          <p:spPr>
            <a:xfrm>
              <a:off x="6312383" y="3335939"/>
              <a:ext cx="1029043" cy="162862"/>
            </a:xfrm>
            <a:custGeom>
              <a:avLst/>
              <a:gdLst>
                <a:gd name="connsiteX0" fmla="*/ 86 w 1029043"/>
                <a:gd name="connsiteY0" fmla="*/ 32736 h 162862"/>
                <a:gd name="connsiteX1" fmla="*/ 88986 w 1029043"/>
                <a:gd name="connsiteY1" fmla="*/ 64486 h 162862"/>
                <a:gd name="connsiteX2" fmla="*/ 238211 w 1029043"/>
                <a:gd name="connsiteY2" fmla="*/ 112111 h 162862"/>
                <a:gd name="connsiteX3" fmla="*/ 387436 w 1029043"/>
                <a:gd name="connsiteY3" fmla="*/ 147036 h 162862"/>
                <a:gd name="connsiteX4" fmla="*/ 774786 w 1029043"/>
                <a:gd name="connsiteY4" fmla="*/ 131161 h 162862"/>
                <a:gd name="connsiteX5" fmla="*/ 920836 w 1029043"/>
                <a:gd name="connsiteY5" fmla="*/ 70836 h 162862"/>
                <a:gd name="connsiteX6" fmla="*/ 1025611 w 1029043"/>
                <a:gd name="connsiteY6" fmla="*/ 986 h 162862"/>
                <a:gd name="connsiteX7" fmla="*/ 1000211 w 1029043"/>
                <a:gd name="connsiteY7" fmla="*/ 32736 h 162862"/>
                <a:gd name="connsiteX8" fmla="*/ 965286 w 1029043"/>
                <a:gd name="connsiteY8" fmla="*/ 74011 h 162862"/>
                <a:gd name="connsiteX9" fmla="*/ 809711 w 1029043"/>
                <a:gd name="connsiteY9" fmla="*/ 137511 h 162862"/>
                <a:gd name="connsiteX10" fmla="*/ 365211 w 1029043"/>
                <a:gd name="connsiteY10" fmla="*/ 159736 h 162862"/>
                <a:gd name="connsiteX11" fmla="*/ 79461 w 1029043"/>
                <a:gd name="connsiteY11" fmla="*/ 74011 h 162862"/>
                <a:gd name="connsiteX12" fmla="*/ 86 w 1029043"/>
                <a:gd name="connsiteY12" fmla="*/ 32736 h 16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29043" h="162862">
                  <a:moveTo>
                    <a:pt x="86" y="32736"/>
                  </a:moveTo>
                  <a:cubicBezTo>
                    <a:pt x="1673" y="31149"/>
                    <a:pt x="49299" y="51257"/>
                    <a:pt x="88986" y="64486"/>
                  </a:cubicBezTo>
                  <a:cubicBezTo>
                    <a:pt x="128673" y="77715"/>
                    <a:pt x="188469" y="98353"/>
                    <a:pt x="238211" y="112111"/>
                  </a:cubicBezTo>
                  <a:cubicBezTo>
                    <a:pt x="287953" y="125869"/>
                    <a:pt x="298007" y="143861"/>
                    <a:pt x="387436" y="147036"/>
                  </a:cubicBezTo>
                  <a:cubicBezTo>
                    <a:pt x="476865" y="150211"/>
                    <a:pt x="685886" y="143861"/>
                    <a:pt x="774786" y="131161"/>
                  </a:cubicBezTo>
                  <a:cubicBezTo>
                    <a:pt x="863686" y="118461"/>
                    <a:pt x="879032" y="92532"/>
                    <a:pt x="920836" y="70836"/>
                  </a:cubicBezTo>
                  <a:cubicBezTo>
                    <a:pt x="962640" y="49140"/>
                    <a:pt x="1012382" y="7336"/>
                    <a:pt x="1025611" y="986"/>
                  </a:cubicBezTo>
                  <a:cubicBezTo>
                    <a:pt x="1038840" y="-5364"/>
                    <a:pt x="1010265" y="20565"/>
                    <a:pt x="1000211" y="32736"/>
                  </a:cubicBezTo>
                  <a:cubicBezTo>
                    <a:pt x="990157" y="44907"/>
                    <a:pt x="997036" y="56549"/>
                    <a:pt x="965286" y="74011"/>
                  </a:cubicBezTo>
                  <a:cubicBezTo>
                    <a:pt x="933536" y="91473"/>
                    <a:pt x="909723" y="123224"/>
                    <a:pt x="809711" y="137511"/>
                  </a:cubicBezTo>
                  <a:cubicBezTo>
                    <a:pt x="709699" y="151798"/>
                    <a:pt x="486919" y="170319"/>
                    <a:pt x="365211" y="159736"/>
                  </a:cubicBezTo>
                  <a:cubicBezTo>
                    <a:pt x="243503" y="149153"/>
                    <a:pt x="140315" y="95707"/>
                    <a:pt x="79461" y="74011"/>
                  </a:cubicBezTo>
                  <a:cubicBezTo>
                    <a:pt x="18607" y="52315"/>
                    <a:pt x="-1501" y="34323"/>
                    <a:pt x="86" y="327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: 図形 104">
              <a:extLst>
                <a:ext uri="{FF2B5EF4-FFF2-40B4-BE49-F238E27FC236}">
                  <a16:creationId xmlns:a16="http://schemas.microsoft.com/office/drawing/2014/main" id="{4BCA5A5F-BA73-4BFD-8298-028775E11A38}"/>
                </a:ext>
              </a:extLst>
            </p:cNvPr>
            <p:cNvSpPr/>
            <p:nvPr/>
          </p:nvSpPr>
          <p:spPr>
            <a:xfrm>
              <a:off x="6038979" y="3878830"/>
              <a:ext cx="191032" cy="233954"/>
            </a:xfrm>
            <a:custGeom>
              <a:avLst/>
              <a:gdLst>
                <a:gd name="connsiteX0" fmla="*/ 440 w 191032"/>
                <a:gd name="connsiteY0" fmla="*/ 1020 h 233954"/>
                <a:gd name="connsiteX1" fmla="*/ 102040 w 191032"/>
                <a:gd name="connsiteY1" fmla="*/ 201045 h 233954"/>
                <a:gd name="connsiteX2" fmla="*/ 190940 w 191032"/>
                <a:gd name="connsiteY2" fmla="*/ 232795 h 233954"/>
                <a:gd name="connsiteX3" fmla="*/ 117915 w 191032"/>
                <a:gd name="connsiteY3" fmla="*/ 191520 h 233954"/>
                <a:gd name="connsiteX4" fmla="*/ 67115 w 191032"/>
                <a:gd name="connsiteY4" fmla="*/ 124845 h 233954"/>
                <a:gd name="connsiteX5" fmla="*/ 440 w 191032"/>
                <a:gd name="connsiteY5" fmla="*/ 1020 h 233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032" h="233954">
                  <a:moveTo>
                    <a:pt x="440" y="1020"/>
                  </a:moveTo>
                  <a:cubicBezTo>
                    <a:pt x="6261" y="13720"/>
                    <a:pt x="70290" y="162416"/>
                    <a:pt x="102040" y="201045"/>
                  </a:cubicBezTo>
                  <a:cubicBezTo>
                    <a:pt x="133790" y="239674"/>
                    <a:pt x="188294" y="234383"/>
                    <a:pt x="190940" y="232795"/>
                  </a:cubicBezTo>
                  <a:cubicBezTo>
                    <a:pt x="193586" y="231208"/>
                    <a:pt x="138553" y="209512"/>
                    <a:pt x="117915" y="191520"/>
                  </a:cubicBezTo>
                  <a:cubicBezTo>
                    <a:pt x="97278" y="173528"/>
                    <a:pt x="86165" y="151832"/>
                    <a:pt x="67115" y="124845"/>
                  </a:cubicBezTo>
                  <a:cubicBezTo>
                    <a:pt x="48065" y="97858"/>
                    <a:pt x="-5381" y="-11680"/>
                    <a:pt x="440" y="10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: 図形 105">
              <a:extLst>
                <a:ext uri="{FF2B5EF4-FFF2-40B4-BE49-F238E27FC236}">
                  <a16:creationId xmlns:a16="http://schemas.microsoft.com/office/drawing/2014/main" id="{BE4E5E62-0B46-4E73-AF69-1C1A9F73928E}"/>
                </a:ext>
              </a:extLst>
            </p:cNvPr>
            <p:cNvSpPr/>
            <p:nvPr/>
          </p:nvSpPr>
          <p:spPr>
            <a:xfrm>
              <a:off x="6917997" y="4031711"/>
              <a:ext cx="490116" cy="152983"/>
            </a:xfrm>
            <a:custGeom>
              <a:avLst/>
              <a:gdLst>
                <a:gd name="connsiteX0" fmla="*/ 897 w 490116"/>
                <a:gd name="connsiteY0" fmla="*/ 539 h 152983"/>
                <a:gd name="connsiteX1" fmla="*/ 197747 w 490116"/>
                <a:gd name="connsiteY1" fmla="*/ 35464 h 152983"/>
                <a:gd name="connsiteX2" fmla="*/ 305697 w 490116"/>
                <a:gd name="connsiteY2" fmla="*/ 70389 h 152983"/>
                <a:gd name="connsiteX3" fmla="*/ 416822 w 490116"/>
                <a:gd name="connsiteY3" fmla="*/ 114839 h 152983"/>
                <a:gd name="connsiteX4" fmla="*/ 489847 w 490116"/>
                <a:gd name="connsiteY4" fmla="*/ 152939 h 152983"/>
                <a:gd name="connsiteX5" fmla="*/ 391422 w 490116"/>
                <a:gd name="connsiteY5" fmla="*/ 121189 h 152983"/>
                <a:gd name="connsiteX6" fmla="*/ 283472 w 490116"/>
                <a:gd name="connsiteY6" fmla="*/ 64039 h 152983"/>
                <a:gd name="connsiteX7" fmla="*/ 897 w 490116"/>
                <a:gd name="connsiteY7" fmla="*/ 539 h 15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0116" h="152983">
                  <a:moveTo>
                    <a:pt x="897" y="539"/>
                  </a:moveTo>
                  <a:cubicBezTo>
                    <a:pt x="-13391" y="-4224"/>
                    <a:pt x="146947" y="23822"/>
                    <a:pt x="197747" y="35464"/>
                  </a:cubicBezTo>
                  <a:cubicBezTo>
                    <a:pt x="248547" y="47106"/>
                    <a:pt x="269185" y="57160"/>
                    <a:pt x="305697" y="70389"/>
                  </a:cubicBezTo>
                  <a:cubicBezTo>
                    <a:pt x="342210" y="83618"/>
                    <a:pt x="386130" y="101081"/>
                    <a:pt x="416822" y="114839"/>
                  </a:cubicBezTo>
                  <a:cubicBezTo>
                    <a:pt x="447514" y="128597"/>
                    <a:pt x="494080" y="151881"/>
                    <a:pt x="489847" y="152939"/>
                  </a:cubicBezTo>
                  <a:cubicBezTo>
                    <a:pt x="485614" y="153997"/>
                    <a:pt x="425818" y="136006"/>
                    <a:pt x="391422" y="121189"/>
                  </a:cubicBezTo>
                  <a:cubicBezTo>
                    <a:pt x="357026" y="106372"/>
                    <a:pt x="342739" y="81501"/>
                    <a:pt x="283472" y="64039"/>
                  </a:cubicBezTo>
                  <a:cubicBezTo>
                    <a:pt x="224205" y="46577"/>
                    <a:pt x="15185" y="5302"/>
                    <a:pt x="897" y="5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: 図形 106">
              <a:extLst>
                <a:ext uri="{FF2B5EF4-FFF2-40B4-BE49-F238E27FC236}">
                  <a16:creationId xmlns:a16="http://schemas.microsoft.com/office/drawing/2014/main" id="{7A7CF369-0197-4BFE-96CD-2C6EFCB6E9F8}"/>
                </a:ext>
              </a:extLst>
            </p:cNvPr>
            <p:cNvSpPr/>
            <p:nvPr/>
          </p:nvSpPr>
          <p:spPr>
            <a:xfrm>
              <a:off x="6398103" y="4343193"/>
              <a:ext cx="618403" cy="49289"/>
            </a:xfrm>
            <a:custGeom>
              <a:avLst/>
              <a:gdLst>
                <a:gd name="connsiteX0" fmla="*/ 91 w 618403"/>
                <a:gd name="connsiteY0" fmla="*/ 207 h 49289"/>
                <a:gd name="connsiteX1" fmla="*/ 241391 w 618403"/>
                <a:gd name="connsiteY1" fmla="*/ 46774 h 49289"/>
                <a:gd name="connsiteX2" fmla="*/ 613924 w 618403"/>
                <a:gd name="connsiteY2" fmla="*/ 42540 h 49289"/>
                <a:gd name="connsiteX3" fmla="*/ 457291 w 618403"/>
                <a:gd name="connsiteY3" fmla="*/ 38307 h 49289"/>
                <a:gd name="connsiteX4" fmla="*/ 266791 w 618403"/>
                <a:gd name="connsiteY4" fmla="*/ 29840 h 49289"/>
                <a:gd name="connsiteX5" fmla="*/ 91 w 618403"/>
                <a:gd name="connsiteY5" fmla="*/ 207 h 4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8403" h="49289">
                  <a:moveTo>
                    <a:pt x="91" y="207"/>
                  </a:moveTo>
                  <a:cubicBezTo>
                    <a:pt x="-4142" y="3029"/>
                    <a:pt x="139086" y="39719"/>
                    <a:pt x="241391" y="46774"/>
                  </a:cubicBezTo>
                  <a:cubicBezTo>
                    <a:pt x="343696" y="53829"/>
                    <a:pt x="577941" y="43951"/>
                    <a:pt x="613924" y="42540"/>
                  </a:cubicBezTo>
                  <a:cubicBezTo>
                    <a:pt x="649907" y="41129"/>
                    <a:pt x="457291" y="38307"/>
                    <a:pt x="457291" y="38307"/>
                  </a:cubicBezTo>
                  <a:cubicBezTo>
                    <a:pt x="399436" y="36190"/>
                    <a:pt x="336641" y="35485"/>
                    <a:pt x="266791" y="29840"/>
                  </a:cubicBezTo>
                  <a:cubicBezTo>
                    <a:pt x="196941" y="24196"/>
                    <a:pt x="4324" y="-2615"/>
                    <a:pt x="91" y="2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: 図形 107">
              <a:extLst>
                <a:ext uri="{FF2B5EF4-FFF2-40B4-BE49-F238E27FC236}">
                  <a16:creationId xmlns:a16="http://schemas.microsoft.com/office/drawing/2014/main" id="{552A349F-F67F-476D-A66F-19364E4B49C0}"/>
                </a:ext>
              </a:extLst>
            </p:cNvPr>
            <p:cNvSpPr/>
            <p:nvPr/>
          </p:nvSpPr>
          <p:spPr>
            <a:xfrm>
              <a:off x="6300687" y="3894385"/>
              <a:ext cx="347322" cy="133598"/>
            </a:xfrm>
            <a:custGeom>
              <a:avLst/>
              <a:gdLst>
                <a:gd name="connsiteX0" fmla="*/ 140 w 347322"/>
                <a:gd name="connsiteY0" fmla="*/ 282 h 133598"/>
                <a:gd name="connsiteX1" fmla="*/ 177940 w 347322"/>
                <a:gd name="connsiteY1" fmla="*/ 84948 h 133598"/>
                <a:gd name="connsiteX2" fmla="*/ 347274 w 347322"/>
                <a:gd name="connsiteY2" fmla="*/ 131515 h 133598"/>
                <a:gd name="connsiteX3" fmla="*/ 194874 w 347322"/>
                <a:gd name="connsiteY3" fmla="*/ 118815 h 133598"/>
                <a:gd name="connsiteX4" fmla="*/ 148307 w 347322"/>
                <a:gd name="connsiteY4" fmla="*/ 59548 h 133598"/>
                <a:gd name="connsiteX5" fmla="*/ 140 w 347322"/>
                <a:gd name="connsiteY5" fmla="*/ 282 h 133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7322" h="133598">
                  <a:moveTo>
                    <a:pt x="140" y="282"/>
                  </a:moveTo>
                  <a:cubicBezTo>
                    <a:pt x="5079" y="4515"/>
                    <a:pt x="120084" y="63076"/>
                    <a:pt x="177940" y="84948"/>
                  </a:cubicBezTo>
                  <a:cubicBezTo>
                    <a:pt x="235796" y="106820"/>
                    <a:pt x="344452" y="125871"/>
                    <a:pt x="347274" y="131515"/>
                  </a:cubicBezTo>
                  <a:cubicBezTo>
                    <a:pt x="350096" y="137159"/>
                    <a:pt x="228035" y="130809"/>
                    <a:pt x="194874" y="118815"/>
                  </a:cubicBezTo>
                  <a:cubicBezTo>
                    <a:pt x="161713" y="106821"/>
                    <a:pt x="175118" y="78598"/>
                    <a:pt x="148307" y="59548"/>
                  </a:cubicBezTo>
                  <a:cubicBezTo>
                    <a:pt x="121496" y="40498"/>
                    <a:pt x="-4799" y="-3951"/>
                    <a:pt x="140" y="2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: 図形 108">
              <a:extLst>
                <a:ext uri="{FF2B5EF4-FFF2-40B4-BE49-F238E27FC236}">
                  <a16:creationId xmlns:a16="http://schemas.microsoft.com/office/drawing/2014/main" id="{100955B1-ABB6-4119-90CD-677149F0FB41}"/>
                </a:ext>
              </a:extLst>
            </p:cNvPr>
            <p:cNvSpPr/>
            <p:nvPr/>
          </p:nvSpPr>
          <p:spPr>
            <a:xfrm>
              <a:off x="6583289" y="4279900"/>
              <a:ext cx="1012938" cy="301089"/>
            </a:xfrm>
            <a:custGeom>
              <a:avLst/>
              <a:gdLst>
                <a:gd name="connsiteX0" fmla="*/ 1012938 w 1012938"/>
                <a:gd name="connsiteY0" fmla="*/ 0 h 301089"/>
                <a:gd name="connsiteX1" fmla="*/ 780105 w 1012938"/>
                <a:gd name="connsiteY1" fmla="*/ 127000 h 301089"/>
                <a:gd name="connsiteX2" fmla="*/ 686972 w 1012938"/>
                <a:gd name="connsiteY2" fmla="*/ 215900 h 301089"/>
                <a:gd name="connsiteX3" fmla="*/ 568438 w 1012938"/>
                <a:gd name="connsiteY3" fmla="*/ 300567 h 301089"/>
                <a:gd name="connsiteX4" fmla="*/ 407572 w 1012938"/>
                <a:gd name="connsiteY4" fmla="*/ 249767 h 301089"/>
                <a:gd name="connsiteX5" fmla="*/ 301738 w 1012938"/>
                <a:gd name="connsiteY5" fmla="*/ 211667 h 301089"/>
                <a:gd name="connsiteX6" fmla="*/ 1172 w 1012938"/>
                <a:gd name="connsiteY6" fmla="*/ 148167 h 301089"/>
                <a:gd name="connsiteX7" fmla="*/ 424505 w 1012938"/>
                <a:gd name="connsiteY7" fmla="*/ 148167 h 301089"/>
                <a:gd name="connsiteX8" fmla="*/ 682738 w 1012938"/>
                <a:gd name="connsiteY8" fmla="*/ 105833 h 301089"/>
                <a:gd name="connsiteX9" fmla="*/ 797038 w 1012938"/>
                <a:gd name="connsiteY9" fmla="*/ 67733 h 301089"/>
                <a:gd name="connsiteX10" fmla="*/ 1012938 w 1012938"/>
                <a:gd name="connsiteY10" fmla="*/ 0 h 30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2938" h="301089">
                  <a:moveTo>
                    <a:pt x="1012938" y="0"/>
                  </a:moveTo>
                  <a:cubicBezTo>
                    <a:pt x="923685" y="45508"/>
                    <a:pt x="834433" y="91017"/>
                    <a:pt x="780105" y="127000"/>
                  </a:cubicBezTo>
                  <a:cubicBezTo>
                    <a:pt x="725777" y="162983"/>
                    <a:pt x="722250" y="186972"/>
                    <a:pt x="686972" y="215900"/>
                  </a:cubicBezTo>
                  <a:cubicBezTo>
                    <a:pt x="651694" y="244828"/>
                    <a:pt x="615005" y="294923"/>
                    <a:pt x="568438" y="300567"/>
                  </a:cubicBezTo>
                  <a:cubicBezTo>
                    <a:pt x="521871" y="306211"/>
                    <a:pt x="452022" y="264584"/>
                    <a:pt x="407572" y="249767"/>
                  </a:cubicBezTo>
                  <a:cubicBezTo>
                    <a:pt x="363122" y="234950"/>
                    <a:pt x="369471" y="228600"/>
                    <a:pt x="301738" y="211667"/>
                  </a:cubicBezTo>
                  <a:cubicBezTo>
                    <a:pt x="234005" y="194734"/>
                    <a:pt x="-19289" y="158750"/>
                    <a:pt x="1172" y="148167"/>
                  </a:cubicBezTo>
                  <a:cubicBezTo>
                    <a:pt x="21633" y="137584"/>
                    <a:pt x="310911" y="155223"/>
                    <a:pt x="424505" y="148167"/>
                  </a:cubicBezTo>
                  <a:cubicBezTo>
                    <a:pt x="538099" y="141111"/>
                    <a:pt x="620649" y="119239"/>
                    <a:pt x="682738" y="105833"/>
                  </a:cubicBezTo>
                  <a:cubicBezTo>
                    <a:pt x="744827" y="92427"/>
                    <a:pt x="797038" y="67733"/>
                    <a:pt x="797038" y="67733"/>
                  </a:cubicBezTo>
                  <a:lnTo>
                    <a:pt x="1012938" y="0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: 図形 109">
              <a:extLst>
                <a:ext uri="{FF2B5EF4-FFF2-40B4-BE49-F238E27FC236}">
                  <a16:creationId xmlns:a16="http://schemas.microsoft.com/office/drawing/2014/main" id="{D7C165FD-D1B9-4D49-B494-728496765886}"/>
                </a:ext>
              </a:extLst>
            </p:cNvPr>
            <p:cNvSpPr/>
            <p:nvPr/>
          </p:nvSpPr>
          <p:spPr>
            <a:xfrm>
              <a:off x="7489969" y="3965398"/>
              <a:ext cx="250534" cy="257356"/>
            </a:xfrm>
            <a:custGeom>
              <a:avLst/>
              <a:gdLst>
                <a:gd name="connsiteX0" fmla="*/ 248075 w 250534"/>
                <a:gd name="connsiteY0" fmla="*/ 89077 h 257356"/>
                <a:gd name="connsiteX1" fmla="*/ 149650 w 250534"/>
                <a:gd name="connsiteY1" fmla="*/ 184327 h 257356"/>
                <a:gd name="connsiteX2" fmla="*/ 3600 w 250534"/>
                <a:gd name="connsiteY2" fmla="*/ 257352 h 257356"/>
                <a:gd name="connsiteX3" fmla="*/ 44875 w 250534"/>
                <a:gd name="connsiteY3" fmla="*/ 181152 h 257356"/>
                <a:gd name="connsiteX4" fmla="*/ 48050 w 250534"/>
                <a:gd name="connsiteY4" fmla="*/ 3352 h 257356"/>
                <a:gd name="connsiteX5" fmla="*/ 248075 w 250534"/>
                <a:gd name="connsiteY5" fmla="*/ 89077 h 25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534" h="257356">
                  <a:moveTo>
                    <a:pt x="248075" y="89077"/>
                  </a:moveTo>
                  <a:cubicBezTo>
                    <a:pt x="265008" y="119239"/>
                    <a:pt x="190396" y="156281"/>
                    <a:pt x="149650" y="184327"/>
                  </a:cubicBezTo>
                  <a:cubicBezTo>
                    <a:pt x="108904" y="212373"/>
                    <a:pt x="21062" y="257881"/>
                    <a:pt x="3600" y="257352"/>
                  </a:cubicBezTo>
                  <a:cubicBezTo>
                    <a:pt x="-13862" y="256823"/>
                    <a:pt x="37467" y="223485"/>
                    <a:pt x="44875" y="181152"/>
                  </a:cubicBezTo>
                  <a:cubicBezTo>
                    <a:pt x="52283" y="138819"/>
                    <a:pt x="16300" y="23460"/>
                    <a:pt x="48050" y="3352"/>
                  </a:cubicBezTo>
                  <a:cubicBezTo>
                    <a:pt x="79800" y="-16756"/>
                    <a:pt x="231142" y="58915"/>
                    <a:pt x="248075" y="89077"/>
                  </a:cubicBez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5DCD7EAB-D31E-415C-AF87-6393D5B665E4}"/>
                </a:ext>
              </a:extLst>
            </p:cNvPr>
            <p:cNvSpPr/>
            <p:nvPr/>
          </p:nvSpPr>
          <p:spPr>
            <a:xfrm>
              <a:off x="7883237" y="3759195"/>
              <a:ext cx="128016" cy="567091"/>
            </a:xfrm>
            <a:custGeom>
              <a:avLst/>
              <a:gdLst>
                <a:gd name="connsiteX0" fmla="*/ 126270 w 128016"/>
                <a:gd name="connsiteY0" fmla="*/ 5 h 567091"/>
                <a:gd name="connsiteX1" fmla="*/ 110395 w 128016"/>
                <a:gd name="connsiteY1" fmla="*/ 52393 h 567091"/>
                <a:gd name="connsiteX2" fmla="*/ 88170 w 128016"/>
                <a:gd name="connsiteY2" fmla="*/ 98430 h 567091"/>
                <a:gd name="connsiteX3" fmla="*/ 61182 w 128016"/>
                <a:gd name="connsiteY3" fmla="*/ 180980 h 567091"/>
                <a:gd name="connsiteX4" fmla="*/ 58007 w 128016"/>
                <a:gd name="connsiteY4" fmla="*/ 201618 h 567091"/>
                <a:gd name="connsiteX5" fmla="*/ 64357 w 128016"/>
                <a:gd name="connsiteY5" fmla="*/ 236543 h 567091"/>
                <a:gd name="connsiteX6" fmla="*/ 80232 w 128016"/>
                <a:gd name="connsiteY6" fmla="*/ 276230 h 567091"/>
                <a:gd name="connsiteX7" fmla="*/ 94520 w 128016"/>
                <a:gd name="connsiteY7" fmla="*/ 292105 h 567091"/>
                <a:gd name="connsiteX8" fmla="*/ 94520 w 128016"/>
                <a:gd name="connsiteY8" fmla="*/ 346080 h 567091"/>
                <a:gd name="connsiteX9" fmla="*/ 75470 w 128016"/>
                <a:gd name="connsiteY9" fmla="*/ 430218 h 567091"/>
                <a:gd name="connsiteX10" fmla="*/ 67532 w 128016"/>
                <a:gd name="connsiteY10" fmla="*/ 447680 h 567091"/>
                <a:gd name="connsiteX11" fmla="*/ 65945 w 128016"/>
                <a:gd name="connsiteY11" fmla="*/ 466730 h 567091"/>
                <a:gd name="connsiteX12" fmla="*/ 53245 w 128016"/>
                <a:gd name="connsiteY12" fmla="*/ 500068 h 567091"/>
                <a:gd name="connsiteX13" fmla="*/ 4032 w 128016"/>
                <a:gd name="connsiteY13" fmla="*/ 566743 h 567091"/>
                <a:gd name="connsiteX14" fmla="*/ 5620 w 128016"/>
                <a:gd name="connsiteY14" fmla="*/ 523880 h 567091"/>
                <a:gd name="connsiteX15" fmla="*/ 27845 w 128016"/>
                <a:gd name="connsiteY15" fmla="*/ 471493 h 567091"/>
                <a:gd name="connsiteX16" fmla="*/ 61182 w 128016"/>
                <a:gd name="connsiteY16" fmla="*/ 361955 h 567091"/>
                <a:gd name="connsiteX17" fmla="*/ 86582 w 128016"/>
                <a:gd name="connsiteY17" fmla="*/ 228605 h 567091"/>
                <a:gd name="connsiteX18" fmla="*/ 67532 w 128016"/>
                <a:gd name="connsiteY18" fmla="*/ 90493 h 567091"/>
                <a:gd name="connsiteX19" fmla="*/ 67532 w 128016"/>
                <a:gd name="connsiteY19" fmla="*/ 55568 h 567091"/>
                <a:gd name="connsiteX20" fmla="*/ 126270 w 128016"/>
                <a:gd name="connsiteY20" fmla="*/ 5 h 567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8016" h="567091">
                  <a:moveTo>
                    <a:pt x="126270" y="5"/>
                  </a:moveTo>
                  <a:cubicBezTo>
                    <a:pt x="133414" y="-524"/>
                    <a:pt x="116745" y="35989"/>
                    <a:pt x="110395" y="52393"/>
                  </a:cubicBezTo>
                  <a:cubicBezTo>
                    <a:pt x="104045" y="68797"/>
                    <a:pt x="96372" y="76999"/>
                    <a:pt x="88170" y="98430"/>
                  </a:cubicBezTo>
                  <a:cubicBezTo>
                    <a:pt x="79968" y="119861"/>
                    <a:pt x="66209" y="163782"/>
                    <a:pt x="61182" y="180980"/>
                  </a:cubicBezTo>
                  <a:cubicBezTo>
                    <a:pt x="56155" y="198178"/>
                    <a:pt x="57478" y="192358"/>
                    <a:pt x="58007" y="201618"/>
                  </a:cubicBezTo>
                  <a:cubicBezTo>
                    <a:pt x="58536" y="210878"/>
                    <a:pt x="60653" y="224108"/>
                    <a:pt x="64357" y="236543"/>
                  </a:cubicBezTo>
                  <a:cubicBezTo>
                    <a:pt x="68061" y="248978"/>
                    <a:pt x="75205" y="266970"/>
                    <a:pt x="80232" y="276230"/>
                  </a:cubicBezTo>
                  <a:cubicBezTo>
                    <a:pt x="85259" y="285490"/>
                    <a:pt x="92139" y="280464"/>
                    <a:pt x="94520" y="292105"/>
                  </a:cubicBezTo>
                  <a:cubicBezTo>
                    <a:pt x="96901" y="303746"/>
                    <a:pt x="97695" y="323061"/>
                    <a:pt x="94520" y="346080"/>
                  </a:cubicBezTo>
                  <a:cubicBezTo>
                    <a:pt x="91345" y="369099"/>
                    <a:pt x="79968" y="413285"/>
                    <a:pt x="75470" y="430218"/>
                  </a:cubicBezTo>
                  <a:cubicBezTo>
                    <a:pt x="70972" y="447151"/>
                    <a:pt x="69119" y="441595"/>
                    <a:pt x="67532" y="447680"/>
                  </a:cubicBezTo>
                  <a:cubicBezTo>
                    <a:pt x="65945" y="453765"/>
                    <a:pt x="68326" y="457999"/>
                    <a:pt x="65945" y="466730"/>
                  </a:cubicBezTo>
                  <a:cubicBezTo>
                    <a:pt x="63564" y="475461"/>
                    <a:pt x="63564" y="483399"/>
                    <a:pt x="53245" y="500068"/>
                  </a:cubicBezTo>
                  <a:cubicBezTo>
                    <a:pt x="42926" y="516737"/>
                    <a:pt x="11969" y="562774"/>
                    <a:pt x="4032" y="566743"/>
                  </a:cubicBezTo>
                  <a:cubicBezTo>
                    <a:pt x="-3905" y="570712"/>
                    <a:pt x="1651" y="539755"/>
                    <a:pt x="5620" y="523880"/>
                  </a:cubicBezTo>
                  <a:cubicBezTo>
                    <a:pt x="9589" y="508005"/>
                    <a:pt x="18585" y="498481"/>
                    <a:pt x="27845" y="471493"/>
                  </a:cubicBezTo>
                  <a:cubicBezTo>
                    <a:pt x="37105" y="444506"/>
                    <a:pt x="51392" y="402436"/>
                    <a:pt x="61182" y="361955"/>
                  </a:cubicBezTo>
                  <a:cubicBezTo>
                    <a:pt x="70971" y="321474"/>
                    <a:pt x="85524" y="273849"/>
                    <a:pt x="86582" y="228605"/>
                  </a:cubicBezTo>
                  <a:cubicBezTo>
                    <a:pt x="87640" y="183361"/>
                    <a:pt x="70707" y="119333"/>
                    <a:pt x="67532" y="90493"/>
                  </a:cubicBezTo>
                  <a:cubicBezTo>
                    <a:pt x="64357" y="61654"/>
                    <a:pt x="60917" y="70120"/>
                    <a:pt x="67532" y="55568"/>
                  </a:cubicBezTo>
                  <a:cubicBezTo>
                    <a:pt x="74147" y="41016"/>
                    <a:pt x="119126" y="534"/>
                    <a:pt x="126270" y="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96E09B83-BE9C-4316-98AC-364BB28FB6AB}"/>
                </a:ext>
              </a:extLst>
            </p:cNvPr>
            <p:cNvSpPr/>
            <p:nvPr/>
          </p:nvSpPr>
          <p:spPr>
            <a:xfrm>
              <a:off x="5391332" y="3288925"/>
              <a:ext cx="265587" cy="832229"/>
            </a:xfrm>
            <a:custGeom>
              <a:avLst/>
              <a:gdLst>
                <a:gd name="connsiteX0" fmla="*/ 6737 w 265587"/>
                <a:gd name="connsiteY0" fmla="*/ 375 h 832229"/>
                <a:gd name="connsiteX1" fmla="*/ 30550 w 265587"/>
                <a:gd name="connsiteY1" fmla="*/ 60700 h 832229"/>
                <a:gd name="connsiteX2" fmla="*/ 30550 w 265587"/>
                <a:gd name="connsiteY2" fmla="*/ 81338 h 832229"/>
                <a:gd name="connsiteX3" fmla="*/ 41662 w 265587"/>
                <a:gd name="connsiteY3" fmla="*/ 109913 h 832229"/>
                <a:gd name="connsiteX4" fmla="*/ 60712 w 265587"/>
                <a:gd name="connsiteY4" fmla="*/ 151188 h 832229"/>
                <a:gd name="connsiteX5" fmla="*/ 49600 w 265587"/>
                <a:gd name="connsiteY5" fmla="*/ 197225 h 832229"/>
                <a:gd name="connsiteX6" fmla="*/ 65475 w 265587"/>
                <a:gd name="connsiteY6" fmla="*/ 251200 h 832229"/>
                <a:gd name="connsiteX7" fmla="*/ 82937 w 265587"/>
                <a:gd name="connsiteY7" fmla="*/ 295650 h 832229"/>
                <a:gd name="connsiteX8" fmla="*/ 86112 w 265587"/>
                <a:gd name="connsiteY8" fmla="*/ 321050 h 832229"/>
                <a:gd name="connsiteX9" fmla="*/ 149612 w 265587"/>
                <a:gd name="connsiteY9" fmla="*/ 408363 h 832229"/>
                <a:gd name="connsiteX10" fmla="*/ 241687 w 265587"/>
                <a:gd name="connsiteY10" fmla="*/ 690938 h 832229"/>
                <a:gd name="connsiteX11" fmla="*/ 265500 w 265587"/>
                <a:gd name="connsiteY11" fmla="*/ 819525 h 832229"/>
                <a:gd name="connsiteX12" fmla="*/ 248037 w 265587"/>
                <a:gd name="connsiteY12" fmla="*/ 814763 h 832229"/>
                <a:gd name="connsiteX13" fmla="*/ 206762 w 265587"/>
                <a:gd name="connsiteY13" fmla="*/ 706813 h 832229"/>
                <a:gd name="connsiteX14" fmla="*/ 152787 w 265587"/>
                <a:gd name="connsiteY14" fmla="*/ 440113 h 832229"/>
                <a:gd name="connsiteX15" fmla="*/ 55950 w 265587"/>
                <a:gd name="connsiteY15" fmla="*/ 176588 h 832229"/>
                <a:gd name="connsiteX16" fmla="*/ 5150 w 265587"/>
                <a:gd name="connsiteY16" fmla="*/ 92450 h 832229"/>
                <a:gd name="connsiteX17" fmla="*/ 6737 w 265587"/>
                <a:gd name="connsiteY17" fmla="*/ 375 h 832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5587" h="832229">
                  <a:moveTo>
                    <a:pt x="6737" y="375"/>
                  </a:moveTo>
                  <a:cubicBezTo>
                    <a:pt x="10970" y="-4917"/>
                    <a:pt x="26581" y="47206"/>
                    <a:pt x="30550" y="60700"/>
                  </a:cubicBezTo>
                  <a:cubicBezTo>
                    <a:pt x="34519" y="74194"/>
                    <a:pt x="28698" y="73136"/>
                    <a:pt x="30550" y="81338"/>
                  </a:cubicBezTo>
                  <a:cubicBezTo>
                    <a:pt x="32402" y="89540"/>
                    <a:pt x="36635" y="98271"/>
                    <a:pt x="41662" y="109913"/>
                  </a:cubicBezTo>
                  <a:cubicBezTo>
                    <a:pt x="46689" y="121555"/>
                    <a:pt x="59389" y="136636"/>
                    <a:pt x="60712" y="151188"/>
                  </a:cubicBezTo>
                  <a:cubicBezTo>
                    <a:pt x="62035" y="165740"/>
                    <a:pt x="48806" y="180556"/>
                    <a:pt x="49600" y="197225"/>
                  </a:cubicBezTo>
                  <a:cubicBezTo>
                    <a:pt x="50394" y="213894"/>
                    <a:pt x="59919" y="234796"/>
                    <a:pt x="65475" y="251200"/>
                  </a:cubicBezTo>
                  <a:cubicBezTo>
                    <a:pt x="71031" y="267604"/>
                    <a:pt x="79498" y="284008"/>
                    <a:pt x="82937" y="295650"/>
                  </a:cubicBezTo>
                  <a:cubicBezTo>
                    <a:pt x="86376" y="307292"/>
                    <a:pt x="75000" y="302265"/>
                    <a:pt x="86112" y="321050"/>
                  </a:cubicBezTo>
                  <a:cubicBezTo>
                    <a:pt x="97225" y="339836"/>
                    <a:pt x="123683" y="346715"/>
                    <a:pt x="149612" y="408363"/>
                  </a:cubicBezTo>
                  <a:cubicBezTo>
                    <a:pt x="175541" y="470011"/>
                    <a:pt x="222372" y="622411"/>
                    <a:pt x="241687" y="690938"/>
                  </a:cubicBezTo>
                  <a:cubicBezTo>
                    <a:pt x="261002" y="759465"/>
                    <a:pt x="264442" y="798888"/>
                    <a:pt x="265500" y="819525"/>
                  </a:cubicBezTo>
                  <a:cubicBezTo>
                    <a:pt x="266558" y="840162"/>
                    <a:pt x="257827" y="833548"/>
                    <a:pt x="248037" y="814763"/>
                  </a:cubicBezTo>
                  <a:cubicBezTo>
                    <a:pt x="238247" y="795978"/>
                    <a:pt x="222637" y="769255"/>
                    <a:pt x="206762" y="706813"/>
                  </a:cubicBezTo>
                  <a:cubicBezTo>
                    <a:pt x="190887" y="644371"/>
                    <a:pt x="177922" y="528484"/>
                    <a:pt x="152787" y="440113"/>
                  </a:cubicBezTo>
                  <a:cubicBezTo>
                    <a:pt x="127652" y="351742"/>
                    <a:pt x="80556" y="234532"/>
                    <a:pt x="55950" y="176588"/>
                  </a:cubicBezTo>
                  <a:cubicBezTo>
                    <a:pt x="31344" y="118644"/>
                    <a:pt x="15469" y="120760"/>
                    <a:pt x="5150" y="92450"/>
                  </a:cubicBezTo>
                  <a:cubicBezTo>
                    <a:pt x="-5169" y="64140"/>
                    <a:pt x="2504" y="5667"/>
                    <a:pt x="6737" y="3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8713904C-A78C-4252-9417-76BB4FB3C785}"/>
                </a:ext>
              </a:extLst>
            </p:cNvPr>
            <p:cNvSpPr/>
            <p:nvPr/>
          </p:nvSpPr>
          <p:spPr>
            <a:xfrm>
              <a:off x="5189032" y="2356945"/>
              <a:ext cx="134875" cy="120008"/>
            </a:xfrm>
            <a:custGeom>
              <a:avLst/>
              <a:gdLst>
                <a:gd name="connsiteX0" fmla="*/ 108494 w 109206"/>
                <a:gd name="connsiteY0" fmla="*/ 421 h 96124"/>
                <a:gd name="connsiteX1" fmla="*/ 59811 w 109206"/>
                <a:gd name="connsiteY1" fmla="*/ 27938 h 96124"/>
                <a:gd name="connsiteX2" fmla="*/ 4778 w 109206"/>
                <a:gd name="connsiteY2" fmla="*/ 95671 h 96124"/>
                <a:gd name="connsiteX3" fmla="*/ 4778 w 109206"/>
                <a:gd name="connsiteY3" fmla="*/ 55454 h 96124"/>
                <a:gd name="connsiteX4" fmla="*/ 21711 w 109206"/>
                <a:gd name="connsiteY4" fmla="*/ 15238 h 96124"/>
                <a:gd name="connsiteX5" fmla="*/ 108494 w 109206"/>
                <a:gd name="connsiteY5" fmla="*/ 421 h 9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206" h="96124">
                  <a:moveTo>
                    <a:pt x="108494" y="421"/>
                  </a:moveTo>
                  <a:cubicBezTo>
                    <a:pt x="114844" y="2538"/>
                    <a:pt x="77097" y="12063"/>
                    <a:pt x="59811" y="27938"/>
                  </a:cubicBezTo>
                  <a:cubicBezTo>
                    <a:pt x="42525" y="43813"/>
                    <a:pt x="13950" y="91085"/>
                    <a:pt x="4778" y="95671"/>
                  </a:cubicBezTo>
                  <a:cubicBezTo>
                    <a:pt x="-4394" y="100257"/>
                    <a:pt x="1956" y="68860"/>
                    <a:pt x="4778" y="55454"/>
                  </a:cubicBezTo>
                  <a:cubicBezTo>
                    <a:pt x="7600" y="42048"/>
                    <a:pt x="12539" y="26174"/>
                    <a:pt x="21711" y="15238"/>
                  </a:cubicBezTo>
                  <a:cubicBezTo>
                    <a:pt x="30883" y="4302"/>
                    <a:pt x="102144" y="-1696"/>
                    <a:pt x="108494" y="4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639C443E-CB35-4652-A2A3-38881650BB52}"/>
                </a:ext>
              </a:extLst>
            </p:cNvPr>
            <p:cNvSpPr/>
            <p:nvPr/>
          </p:nvSpPr>
          <p:spPr>
            <a:xfrm>
              <a:off x="5163790" y="2435098"/>
              <a:ext cx="82782" cy="255987"/>
            </a:xfrm>
            <a:custGeom>
              <a:avLst/>
              <a:gdLst>
                <a:gd name="connsiteX0" fmla="*/ 387 w 82782"/>
                <a:gd name="connsiteY0" fmla="*/ 3302 h 255987"/>
                <a:gd name="connsiteX1" fmla="*/ 25787 w 82782"/>
                <a:gd name="connsiteY1" fmla="*/ 92202 h 255987"/>
                <a:gd name="connsiteX2" fmla="*/ 44837 w 82782"/>
                <a:gd name="connsiteY2" fmla="*/ 208619 h 255987"/>
                <a:gd name="connsiteX3" fmla="*/ 76587 w 82782"/>
                <a:gd name="connsiteY3" fmla="*/ 255185 h 255987"/>
                <a:gd name="connsiteX4" fmla="*/ 80821 w 82782"/>
                <a:gd name="connsiteY4" fmla="*/ 174752 h 255987"/>
                <a:gd name="connsiteX5" fmla="*/ 53304 w 82782"/>
                <a:gd name="connsiteY5" fmla="*/ 64685 h 255987"/>
                <a:gd name="connsiteX6" fmla="*/ 46954 w 82782"/>
                <a:gd name="connsiteY6" fmla="*/ 22352 h 255987"/>
                <a:gd name="connsiteX7" fmla="*/ 387 w 82782"/>
                <a:gd name="connsiteY7" fmla="*/ 3302 h 255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782" h="255987">
                  <a:moveTo>
                    <a:pt x="387" y="3302"/>
                  </a:moveTo>
                  <a:cubicBezTo>
                    <a:pt x="-3141" y="14944"/>
                    <a:pt x="18379" y="57983"/>
                    <a:pt x="25787" y="92202"/>
                  </a:cubicBezTo>
                  <a:cubicBezTo>
                    <a:pt x="33195" y="126421"/>
                    <a:pt x="36370" y="181455"/>
                    <a:pt x="44837" y="208619"/>
                  </a:cubicBezTo>
                  <a:cubicBezTo>
                    <a:pt x="53304" y="235783"/>
                    <a:pt x="70590" y="260829"/>
                    <a:pt x="76587" y="255185"/>
                  </a:cubicBezTo>
                  <a:cubicBezTo>
                    <a:pt x="82584" y="249541"/>
                    <a:pt x="84702" y="206502"/>
                    <a:pt x="80821" y="174752"/>
                  </a:cubicBezTo>
                  <a:cubicBezTo>
                    <a:pt x="76941" y="143002"/>
                    <a:pt x="58949" y="90085"/>
                    <a:pt x="53304" y="64685"/>
                  </a:cubicBezTo>
                  <a:cubicBezTo>
                    <a:pt x="47660" y="39285"/>
                    <a:pt x="50482" y="30819"/>
                    <a:pt x="46954" y="22352"/>
                  </a:cubicBezTo>
                  <a:cubicBezTo>
                    <a:pt x="43426" y="13885"/>
                    <a:pt x="3915" y="-8340"/>
                    <a:pt x="387" y="33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11419C60-A64B-455D-AD25-DD2D3C0F5194}"/>
                </a:ext>
              </a:extLst>
            </p:cNvPr>
            <p:cNvSpPr/>
            <p:nvPr/>
          </p:nvSpPr>
          <p:spPr>
            <a:xfrm>
              <a:off x="5148963" y="2689898"/>
              <a:ext cx="97988" cy="273505"/>
            </a:xfrm>
            <a:custGeom>
              <a:avLst/>
              <a:gdLst>
                <a:gd name="connsiteX0" fmla="*/ 97764 w 97988"/>
                <a:gd name="connsiteY0" fmla="*/ 385 h 273505"/>
                <a:gd name="connsiteX1" fmla="*/ 80831 w 97988"/>
                <a:gd name="connsiteY1" fmla="*/ 93519 h 273505"/>
                <a:gd name="connsiteX2" fmla="*/ 63898 w 97988"/>
                <a:gd name="connsiteY2" fmla="*/ 169719 h 273505"/>
                <a:gd name="connsiteX3" fmla="*/ 40614 w 97988"/>
                <a:gd name="connsiteY3" fmla="*/ 237452 h 273505"/>
                <a:gd name="connsiteX4" fmla="*/ 4631 w 97988"/>
                <a:gd name="connsiteY4" fmla="*/ 273435 h 273505"/>
                <a:gd name="connsiteX5" fmla="*/ 4631 w 97988"/>
                <a:gd name="connsiteY5" fmla="*/ 228985 h 273505"/>
                <a:gd name="connsiteX6" fmla="*/ 42731 w 97988"/>
                <a:gd name="connsiteY6" fmla="*/ 152785 h 273505"/>
                <a:gd name="connsiteX7" fmla="*/ 68131 w 97988"/>
                <a:gd name="connsiteY7" fmla="*/ 63885 h 273505"/>
                <a:gd name="connsiteX8" fmla="*/ 97764 w 97988"/>
                <a:gd name="connsiteY8" fmla="*/ 385 h 27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88" h="273505">
                  <a:moveTo>
                    <a:pt x="97764" y="385"/>
                  </a:moveTo>
                  <a:cubicBezTo>
                    <a:pt x="99881" y="5324"/>
                    <a:pt x="86475" y="65297"/>
                    <a:pt x="80831" y="93519"/>
                  </a:cubicBezTo>
                  <a:cubicBezTo>
                    <a:pt x="75187" y="121741"/>
                    <a:pt x="70601" y="145730"/>
                    <a:pt x="63898" y="169719"/>
                  </a:cubicBezTo>
                  <a:cubicBezTo>
                    <a:pt x="57195" y="193708"/>
                    <a:pt x="50492" y="220166"/>
                    <a:pt x="40614" y="237452"/>
                  </a:cubicBezTo>
                  <a:cubicBezTo>
                    <a:pt x="30736" y="254738"/>
                    <a:pt x="10628" y="274846"/>
                    <a:pt x="4631" y="273435"/>
                  </a:cubicBezTo>
                  <a:cubicBezTo>
                    <a:pt x="-1366" y="272024"/>
                    <a:pt x="-1719" y="249093"/>
                    <a:pt x="4631" y="228985"/>
                  </a:cubicBezTo>
                  <a:cubicBezTo>
                    <a:pt x="10981" y="208877"/>
                    <a:pt x="32148" y="180302"/>
                    <a:pt x="42731" y="152785"/>
                  </a:cubicBezTo>
                  <a:cubicBezTo>
                    <a:pt x="53314" y="125268"/>
                    <a:pt x="62839" y="88579"/>
                    <a:pt x="68131" y="63885"/>
                  </a:cubicBezTo>
                  <a:cubicBezTo>
                    <a:pt x="73423" y="39191"/>
                    <a:pt x="95647" y="-4554"/>
                    <a:pt x="97764" y="3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E2C49D3F-1CA5-4D3E-88FD-4252C895CAC9}"/>
                </a:ext>
              </a:extLst>
            </p:cNvPr>
            <p:cNvSpPr/>
            <p:nvPr/>
          </p:nvSpPr>
          <p:spPr>
            <a:xfrm>
              <a:off x="5143725" y="2952365"/>
              <a:ext cx="237437" cy="415633"/>
            </a:xfrm>
            <a:custGeom>
              <a:avLst/>
              <a:gdLst>
                <a:gd name="connsiteX0" fmla="*/ 28919 w 237437"/>
                <a:gd name="connsiteY0" fmla="*/ 385 h 415633"/>
                <a:gd name="connsiteX1" fmla="*/ 33152 w 237437"/>
                <a:gd name="connsiteY1" fmla="*/ 85052 h 415633"/>
                <a:gd name="connsiteX2" fmla="*/ 58552 w 237437"/>
                <a:gd name="connsiteY2" fmla="*/ 142202 h 415633"/>
                <a:gd name="connsiteX3" fmla="*/ 54319 w 237437"/>
                <a:gd name="connsiteY3" fmla="*/ 231102 h 415633"/>
                <a:gd name="connsiteX4" fmla="*/ 28919 w 237437"/>
                <a:gd name="connsiteY4" fmla="*/ 303068 h 415633"/>
                <a:gd name="connsiteX5" fmla="*/ 35269 w 237437"/>
                <a:gd name="connsiteY5" fmla="*/ 347518 h 415633"/>
                <a:gd name="connsiteX6" fmla="*/ 107236 w 237437"/>
                <a:gd name="connsiteY6" fmla="*/ 381385 h 415633"/>
                <a:gd name="connsiteX7" fmla="*/ 162269 w 237437"/>
                <a:gd name="connsiteY7" fmla="*/ 398318 h 415633"/>
                <a:gd name="connsiteX8" fmla="*/ 234236 w 237437"/>
                <a:gd name="connsiteY8" fmla="*/ 332702 h 415633"/>
                <a:gd name="connsiteX9" fmla="*/ 219419 w 237437"/>
                <a:gd name="connsiteY9" fmla="*/ 381385 h 415633"/>
                <a:gd name="connsiteX10" fmla="*/ 170736 w 237437"/>
                <a:gd name="connsiteY10" fmla="*/ 415252 h 415633"/>
                <a:gd name="connsiteX11" fmla="*/ 62786 w 237437"/>
                <a:gd name="connsiteY11" fmla="*/ 396202 h 415633"/>
                <a:gd name="connsiteX12" fmla="*/ 7752 w 237437"/>
                <a:gd name="connsiteY12" fmla="*/ 345402 h 415633"/>
                <a:gd name="connsiteX13" fmla="*/ 3519 w 237437"/>
                <a:gd name="connsiteY13" fmla="*/ 309418 h 415633"/>
                <a:gd name="connsiteX14" fmla="*/ 37386 w 237437"/>
                <a:gd name="connsiteY14" fmla="*/ 233218 h 415633"/>
                <a:gd name="connsiteX15" fmla="*/ 41619 w 237437"/>
                <a:gd name="connsiteY15" fmla="*/ 150668 h 415633"/>
                <a:gd name="connsiteX16" fmla="*/ 7752 w 237437"/>
                <a:gd name="connsiteY16" fmla="*/ 57535 h 415633"/>
                <a:gd name="connsiteX17" fmla="*/ 28919 w 237437"/>
                <a:gd name="connsiteY17" fmla="*/ 385 h 4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7437" h="415633">
                  <a:moveTo>
                    <a:pt x="28919" y="385"/>
                  </a:moveTo>
                  <a:cubicBezTo>
                    <a:pt x="33152" y="4971"/>
                    <a:pt x="28213" y="61416"/>
                    <a:pt x="33152" y="85052"/>
                  </a:cubicBezTo>
                  <a:cubicBezTo>
                    <a:pt x="38091" y="108688"/>
                    <a:pt x="55024" y="117860"/>
                    <a:pt x="58552" y="142202"/>
                  </a:cubicBezTo>
                  <a:cubicBezTo>
                    <a:pt x="62080" y="166544"/>
                    <a:pt x="59258" y="204291"/>
                    <a:pt x="54319" y="231102"/>
                  </a:cubicBezTo>
                  <a:cubicBezTo>
                    <a:pt x="49380" y="257913"/>
                    <a:pt x="32094" y="283665"/>
                    <a:pt x="28919" y="303068"/>
                  </a:cubicBezTo>
                  <a:cubicBezTo>
                    <a:pt x="25744" y="322471"/>
                    <a:pt x="22216" y="334465"/>
                    <a:pt x="35269" y="347518"/>
                  </a:cubicBezTo>
                  <a:cubicBezTo>
                    <a:pt x="48322" y="360571"/>
                    <a:pt x="86069" y="372918"/>
                    <a:pt x="107236" y="381385"/>
                  </a:cubicBezTo>
                  <a:cubicBezTo>
                    <a:pt x="128403" y="389852"/>
                    <a:pt x="141102" y="406432"/>
                    <a:pt x="162269" y="398318"/>
                  </a:cubicBezTo>
                  <a:cubicBezTo>
                    <a:pt x="183436" y="390204"/>
                    <a:pt x="224711" y="335524"/>
                    <a:pt x="234236" y="332702"/>
                  </a:cubicBezTo>
                  <a:cubicBezTo>
                    <a:pt x="243761" y="329880"/>
                    <a:pt x="230002" y="367627"/>
                    <a:pt x="219419" y="381385"/>
                  </a:cubicBezTo>
                  <a:cubicBezTo>
                    <a:pt x="208836" y="395143"/>
                    <a:pt x="196841" y="412783"/>
                    <a:pt x="170736" y="415252"/>
                  </a:cubicBezTo>
                  <a:cubicBezTo>
                    <a:pt x="144631" y="417721"/>
                    <a:pt x="89950" y="407844"/>
                    <a:pt x="62786" y="396202"/>
                  </a:cubicBezTo>
                  <a:cubicBezTo>
                    <a:pt x="35622" y="384560"/>
                    <a:pt x="17630" y="359866"/>
                    <a:pt x="7752" y="345402"/>
                  </a:cubicBezTo>
                  <a:cubicBezTo>
                    <a:pt x="-2126" y="330938"/>
                    <a:pt x="-1420" y="328115"/>
                    <a:pt x="3519" y="309418"/>
                  </a:cubicBezTo>
                  <a:cubicBezTo>
                    <a:pt x="8458" y="290721"/>
                    <a:pt x="31036" y="259676"/>
                    <a:pt x="37386" y="233218"/>
                  </a:cubicBezTo>
                  <a:cubicBezTo>
                    <a:pt x="43736" y="206760"/>
                    <a:pt x="46558" y="179948"/>
                    <a:pt x="41619" y="150668"/>
                  </a:cubicBezTo>
                  <a:cubicBezTo>
                    <a:pt x="36680" y="121388"/>
                    <a:pt x="12691" y="81877"/>
                    <a:pt x="7752" y="57535"/>
                  </a:cubicBezTo>
                  <a:cubicBezTo>
                    <a:pt x="2813" y="33193"/>
                    <a:pt x="24686" y="-4201"/>
                    <a:pt x="28919" y="3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85A5A989-5BC1-4321-9530-5A47994AB201}"/>
                </a:ext>
              </a:extLst>
            </p:cNvPr>
            <p:cNvSpPr/>
            <p:nvPr/>
          </p:nvSpPr>
          <p:spPr>
            <a:xfrm>
              <a:off x="5223192" y="2449404"/>
              <a:ext cx="44837" cy="170061"/>
            </a:xfrm>
            <a:custGeom>
              <a:avLst/>
              <a:gdLst>
                <a:gd name="connsiteX0" fmla="*/ 9777 w 44837"/>
                <a:gd name="connsiteY0" fmla="*/ 109 h 170061"/>
                <a:gd name="connsiteX1" fmla="*/ 41527 w 44837"/>
                <a:gd name="connsiteY1" fmla="*/ 52496 h 170061"/>
                <a:gd name="connsiteX2" fmla="*/ 41527 w 44837"/>
                <a:gd name="connsiteY2" fmla="*/ 106471 h 170061"/>
                <a:gd name="connsiteX3" fmla="*/ 20890 w 44837"/>
                <a:gd name="connsiteY3" fmla="*/ 169971 h 170061"/>
                <a:gd name="connsiteX4" fmla="*/ 8190 w 44837"/>
                <a:gd name="connsiteY4" fmla="*/ 119171 h 170061"/>
                <a:gd name="connsiteX5" fmla="*/ 252 w 44837"/>
                <a:gd name="connsiteY5" fmla="*/ 66784 h 170061"/>
                <a:gd name="connsiteX6" fmla="*/ 9777 w 44837"/>
                <a:gd name="connsiteY6" fmla="*/ 109 h 17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37" h="170061">
                  <a:moveTo>
                    <a:pt x="9777" y="109"/>
                  </a:moveTo>
                  <a:cubicBezTo>
                    <a:pt x="16656" y="-2272"/>
                    <a:pt x="36235" y="34769"/>
                    <a:pt x="41527" y="52496"/>
                  </a:cubicBezTo>
                  <a:cubicBezTo>
                    <a:pt x="46819" y="70223"/>
                    <a:pt x="44966" y="86892"/>
                    <a:pt x="41527" y="106471"/>
                  </a:cubicBezTo>
                  <a:cubicBezTo>
                    <a:pt x="38088" y="126050"/>
                    <a:pt x="26446" y="167854"/>
                    <a:pt x="20890" y="169971"/>
                  </a:cubicBezTo>
                  <a:cubicBezTo>
                    <a:pt x="15334" y="172088"/>
                    <a:pt x="11630" y="136369"/>
                    <a:pt x="8190" y="119171"/>
                  </a:cubicBezTo>
                  <a:cubicBezTo>
                    <a:pt x="4750" y="101973"/>
                    <a:pt x="1575" y="81865"/>
                    <a:pt x="252" y="66784"/>
                  </a:cubicBezTo>
                  <a:cubicBezTo>
                    <a:pt x="-1071" y="51703"/>
                    <a:pt x="2898" y="2490"/>
                    <a:pt x="9777" y="1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E990C6FE-3682-4FAC-914F-50DC5BC65E00}"/>
                </a:ext>
              </a:extLst>
            </p:cNvPr>
            <p:cNvSpPr/>
            <p:nvPr/>
          </p:nvSpPr>
          <p:spPr>
            <a:xfrm>
              <a:off x="5280219" y="2720507"/>
              <a:ext cx="21067" cy="175860"/>
            </a:xfrm>
            <a:custGeom>
              <a:avLst/>
              <a:gdLst>
                <a:gd name="connsiteX0" fmla="*/ 16250 w 21067"/>
                <a:gd name="connsiteY0" fmla="*/ 468 h 175860"/>
                <a:gd name="connsiteX1" fmla="*/ 6725 w 21067"/>
                <a:gd name="connsiteY1" fmla="*/ 83018 h 175860"/>
                <a:gd name="connsiteX2" fmla="*/ 21013 w 21067"/>
                <a:gd name="connsiteY2" fmla="*/ 175093 h 175860"/>
                <a:gd name="connsiteX3" fmla="*/ 375 w 21067"/>
                <a:gd name="connsiteY3" fmla="*/ 121118 h 175860"/>
                <a:gd name="connsiteX4" fmla="*/ 16250 w 21067"/>
                <a:gd name="connsiteY4" fmla="*/ 468 h 17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67" h="175860">
                  <a:moveTo>
                    <a:pt x="16250" y="468"/>
                  </a:moveTo>
                  <a:cubicBezTo>
                    <a:pt x="17308" y="-5882"/>
                    <a:pt x="5931" y="53914"/>
                    <a:pt x="6725" y="83018"/>
                  </a:cubicBezTo>
                  <a:cubicBezTo>
                    <a:pt x="7519" y="112122"/>
                    <a:pt x="22071" y="168743"/>
                    <a:pt x="21013" y="175093"/>
                  </a:cubicBezTo>
                  <a:cubicBezTo>
                    <a:pt x="19955" y="181443"/>
                    <a:pt x="3550" y="147047"/>
                    <a:pt x="375" y="121118"/>
                  </a:cubicBezTo>
                  <a:cubicBezTo>
                    <a:pt x="-2800" y="95189"/>
                    <a:pt x="15192" y="6818"/>
                    <a:pt x="16250" y="4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: 図形 71">
              <a:extLst>
                <a:ext uri="{FF2B5EF4-FFF2-40B4-BE49-F238E27FC236}">
                  <a16:creationId xmlns:a16="http://schemas.microsoft.com/office/drawing/2014/main" id="{F1334BB0-7C98-4FF1-9183-D82E63AFC398}"/>
                </a:ext>
              </a:extLst>
            </p:cNvPr>
            <p:cNvSpPr/>
            <p:nvPr/>
          </p:nvSpPr>
          <p:spPr>
            <a:xfrm>
              <a:off x="5251756" y="3268663"/>
              <a:ext cx="111091" cy="66968"/>
            </a:xfrm>
            <a:custGeom>
              <a:avLst/>
              <a:gdLst>
                <a:gd name="connsiteX0" fmla="*/ 101863 w 111091"/>
                <a:gd name="connsiteY0" fmla="*/ 0 h 66968"/>
                <a:gd name="connsiteX1" fmla="*/ 57413 w 111091"/>
                <a:gd name="connsiteY1" fmla="*/ 58737 h 66968"/>
                <a:gd name="connsiteX2" fmla="*/ 38363 w 111091"/>
                <a:gd name="connsiteY2" fmla="*/ 58737 h 66968"/>
                <a:gd name="connsiteX3" fmla="*/ 1851 w 111091"/>
                <a:gd name="connsiteY3" fmla="*/ 66675 h 66968"/>
                <a:gd name="connsiteX4" fmla="*/ 101863 w 111091"/>
                <a:gd name="connsiteY4" fmla="*/ 58737 h 66968"/>
                <a:gd name="connsiteX5" fmla="*/ 101863 w 111091"/>
                <a:gd name="connsiteY5" fmla="*/ 0 h 6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091" h="66968">
                  <a:moveTo>
                    <a:pt x="101863" y="0"/>
                  </a:moveTo>
                  <a:cubicBezTo>
                    <a:pt x="94455" y="0"/>
                    <a:pt x="67996" y="48948"/>
                    <a:pt x="57413" y="58737"/>
                  </a:cubicBezTo>
                  <a:cubicBezTo>
                    <a:pt x="46830" y="68526"/>
                    <a:pt x="47623" y="57414"/>
                    <a:pt x="38363" y="58737"/>
                  </a:cubicBezTo>
                  <a:cubicBezTo>
                    <a:pt x="29103" y="60060"/>
                    <a:pt x="-8732" y="66675"/>
                    <a:pt x="1851" y="66675"/>
                  </a:cubicBezTo>
                  <a:cubicBezTo>
                    <a:pt x="12434" y="66675"/>
                    <a:pt x="85459" y="69320"/>
                    <a:pt x="101863" y="58737"/>
                  </a:cubicBezTo>
                  <a:cubicBezTo>
                    <a:pt x="118267" y="48154"/>
                    <a:pt x="109271" y="0"/>
                    <a:pt x="10186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: 図形 87">
              <a:extLst>
                <a:ext uri="{FF2B5EF4-FFF2-40B4-BE49-F238E27FC236}">
                  <a16:creationId xmlns:a16="http://schemas.microsoft.com/office/drawing/2014/main" id="{AA7C69B9-A0D4-4841-B370-CCB79F15F527}"/>
                </a:ext>
              </a:extLst>
            </p:cNvPr>
            <p:cNvSpPr/>
            <p:nvPr/>
          </p:nvSpPr>
          <p:spPr>
            <a:xfrm>
              <a:off x="5218521" y="3055685"/>
              <a:ext cx="71632" cy="162574"/>
            </a:xfrm>
            <a:custGeom>
              <a:avLst/>
              <a:gdLst>
                <a:gd name="connsiteX0" fmla="*/ 71598 w 71632"/>
                <a:gd name="connsiteY0" fmla="*/ 253 h 162574"/>
                <a:gd name="connsiteX1" fmla="*/ 17623 w 71632"/>
                <a:gd name="connsiteY1" fmla="*/ 105028 h 162574"/>
                <a:gd name="connsiteX2" fmla="*/ 161 w 71632"/>
                <a:gd name="connsiteY2" fmla="*/ 162178 h 162574"/>
                <a:gd name="connsiteX3" fmla="*/ 25561 w 71632"/>
                <a:gd name="connsiteY3" fmla="*/ 78040 h 162574"/>
                <a:gd name="connsiteX4" fmla="*/ 71598 w 71632"/>
                <a:gd name="connsiteY4" fmla="*/ 253 h 16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32" h="162574">
                  <a:moveTo>
                    <a:pt x="71598" y="253"/>
                  </a:moveTo>
                  <a:cubicBezTo>
                    <a:pt x="70275" y="4751"/>
                    <a:pt x="29529" y="78041"/>
                    <a:pt x="17623" y="105028"/>
                  </a:cubicBezTo>
                  <a:cubicBezTo>
                    <a:pt x="5717" y="132015"/>
                    <a:pt x="-1162" y="166676"/>
                    <a:pt x="161" y="162178"/>
                  </a:cubicBezTo>
                  <a:cubicBezTo>
                    <a:pt x="1484" y="157680"/>
                    <a:pt x="15242" y="103705"/>
                    <a:pt x="25561" y="78040"/>
                  </a:cubicBezTo>
                  <a:cubicBezTo>
                    <a:pt x="35880" y="52375"/>
                    <a:pt x="72921" y="-4245"/>
                    <a:pt x="71598" y="2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: 図形 88">
              <a:extLst>
                <a:ext uri="{FF2B5EF4-FFF2-40B4-BE49-F238E27FC236}">
                  <a16:creationId xmlns:a16="http://schemas.microsoft.com/office/drawing/2014/main" id="{0E0F75CF-982C-496B-94CB-B7CA4815470A}"/>
                </a:ext>
              </a:extLst>
            </p:cNvPr>
            <p:cNvSpPr/>
            <p:nvPr/>
          </p:nvSpPr>
          <p:spPr>
            <a:xfrm>
              <a:off x="8374621" y="2263696"/>
              <a:ext cx="76285" cy="117586"/>
            </a:xfrm>
            <a:custGeom>
              <a:avLst/>
              <a:gdLst>
                <a:gd name="connsiteX0" fmla="*/ 11 w 76285"/>
                <a:gd name="connsiteY0" fmla="*/ 79 h 117586"/>
                <a:gd name="connsiteX1" fmla="*/ 55573 w 76285"/>
                <a:gd name="connsiteY1" fmla="*/ 33417 h 117586"/>
                <a:gd name="connsiteX2" fmla="*/ 63511 w 76285"/>
                <a:gd name="connsiteY2" fmla="*/ 74692 h 117586"/>
                <a:gd name="connsiteX3" fmla="*/ 58748 w 76285"/>
                <a:gd name="connsiteY3" fmla="*/ 117554 h 117586"/>
                <a:gd name="connsiteX4" fmla="*/ 76211 w 76285"/>
                <a:gd name="connsiteY4" fmla="*/ 81042 h 117586"/>
                <a:gd name="connsiteX5" fmla="*/ 50811 w 76285"/>
                <a:gd name="connsiteY5" fmla="*/ 42942 h 117586"/>
                <a:gd name="connsiteX6" fmla="*/ 11 w 76285"/>
                <a:gd name="connsiteY6" fmla="*/ 79 h 11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85" h="117586">
                  <a:moveTo>
                    <a:pt x="11" y="79"/>
                  </a:moveTo>
                  <a:cubicBezTo>
                    <a:pt x="805" y="-1509"/>
                    <a:pt x="44990" y="20982"/>
                    <a:pt x="55573" y="33417"/>
                  </a:cubicBezTo>
                  <a:cubicBezTo>
                    <a:pt x="66156" y="45852"/>
                    <a:pt x="62982" y="60669"/>
                    <a:pt x="63511" y="74692"/>
                  </a:cubicBezTo>
                  <a:cubicBezTo>
                    <a:pt x="64040" y="88715"/>
                    <a:pt x="56631" y="116496"/>
                    <a:pt x="58748" y="117554"/>
                  </a:cubicBezTo>
                  <a:cubicBezTo>
                    <a:pt x="60865" y="118612"/>
                    <a:pt x="77534" y="93477"/>
                    <a:pt x="76211" y="81042"/>
                  </a:cubicBezTo>
                  <a:cubicBezTo>
                    <a:pt x="74888" y="68607"/>
                    <a:pt x="61923" y="50086"/>
                    <a:pt x="50811" y="42942"/>
                  </a:cubicBezTo>
                  <a:cubicBezTo>
                    <a:pt x="39699" y="35798"/>
                    <a:pt x="-783" y="1667"/>
                    <a:pt x="11" y="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: 図形 94">
              <a:extLst>
                <a:ext uri="{FF2B5EF4-FFF2-40B4-BE49-F238E27FC236}">
                  <a16:creationId xmlns:a16="http://schemas.microsoft.com/office/drawing/2014/main" id="{C0C2B15D-4611-48B2-82B3-5E81C816E6B5}"/>
                </a:ext>
              </a:extLst>
            </p:cNvPr>
            <p:cNvSpPr/>
            <p:nvPr/>
          </p:nvSpPr>
          <p:spPr>
            <a:xfrm>
              <a:off x="8414814" y="2354261"/>
              <a:ext cx="54055" cy="522956"/>
            </a:xfrm>
            <a:custGeom>
              <a:avLst/>
              <a:gdLst>
                <a:gd name="connsiteX0" fmla="*/ 39193 w 54055"/>
                <a:gd name="connsiteY0" fmla="*/ 2 h 522956"/>
                <a:gd name="connsiteX1" fmla="*/ 10618 w 54055"/>
                <a:gd name="connsiteY1" fmla="*/ 117477 h 522956"/>
                <a:gd name="connsiteX2" fmla="*/ 1093 w 54055"/>
                <a:gd name="connsiteY2" fmla="*/ 280989 h 522956"/>
                <a:gd name="connsiteX3" fmla="*/ 1093 w 54055"/>
                <a:gd name="connsiteY3" fmla="*/ 295277 h 522956"/>
                <a:gd name="connsiteX4" fmla="*/ 9030 w 54055"/>
                <a:gd name="connsiteY4" fmla="*/ 327027 h 522956"/>
                <a:gd name="connsiteX5" fmla="*/ 23318 w 54055"/>
                <a:gd name="connsiteY5" fmla="*/ 400052 h 522956"/>
                <a:gd name="connsiteX6" fmla="*/ 53480 w 54055"/>
                <a:gd name="connsiteY6" fmla="*/ 522289 h 522956"/>
                <a:gd name="connsiteX7" fmla="*/ 42368 w 54055"/>
                <a:gd name="connsiteY7" fmla="*/ 444502 h 522956"/>
                <a:gd name="connsiteX8" fmla="*/ 32843 w 54055"/>
                <a:gd name="connsiteY8" fmla="*/ 347664 h 522956"/>
                <a:gd name="connsiteX9" fmla="*/ 31255 w 54055"/>
                <a:gd name="connsiteY9" fmla="*/ 225427 h 522956"/>
                <a:gd name="connsiteX10" fmla="*/ 47130 w 54055"/>
                <a:gd name="connsiteY10" fmla="*/ 114302 h 522956"/>
                <a:gd name="connsiteX11" fmla="*/ 39193 w 54055"/>
                <a:gd name="connsiteY11" fmla="*/ 2 h 52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055" h="522956">
                  <a:moveTo>
                    <a:pt x="39193" y="2"/>
                  </a:moveTo>
                  <a:cubicBezTo>
                    <a:pt x="33108" y="531"/>
                    <a:pt x="16968" y="70646"/>
                    <a:pt x="10618" y="117477"/>
                  </a:cubicBezTo>
                  <a:cubicBezTo>
                    <a:pt x="4268" y="164308"/>
                    <a:pt x="2680" y="251356"/>
                    <a:pt x="1093" y="280989"/>
                  </a:cubicBezTo>
                  <a:cubicBezTo>
                    <a:pt x="-494" y="310622"/>
                    <a:pt x="-230" y="287604"/>
                    <a:pt x="1093" y="295277"/>
                  </a:cubicBezTo>
                  <a:cubicBezTo>
                    <a:pt x="2416" y="302950"/>
                    <a:pt x="5326" y="309565"/>
                    <a:pt x="9030" y="327027"/>
                  </a:cubicBezTo>
                  <a:cubicBezTo>
                    <a:pt x="12734" y="344489"/>
                    <a:pt x="15910" y="367509"/>
                    <a:pt x="23318" y="400052"/>
                  </a:cubicBezTo>
                  <a:cubicBezTo>
                    <a:pt x="30726" y="432595"/>
                    <a:pt x="50305" y="514881"/>
                    <a:pt x="53480" y="522289"/>
                  </a:cubicBezTo>
                  <a:cubicBezTo>
                    <a:pt x="56655" y="529697"/>
                    <a:pt x="45807" y="473606"/>
                    <a:pt x="42368" y="444502"/>
                  </a:cubicBezTo>
                  <a:cubicBezTo>
                    <a:pt x="38929" y="415398"/>
                    <a:pt x="34695" y="384176"/>
                    <a:pt x="32843" y="347664"/>
                  </a:cubicBezTo>
                  <a:cubicBezTo>
                    <a:pt x="30991" y="311152"/>
                    <a:pt x="28874" y="264321"/>
                    <a:pt x="31255" y="225427"/>
                  </a:cubicBezTo>
                  <a:cubicBezTo>
                    <a:pt x="33636" y="186533"/>
                    <a:pt x="45278" y="147904"/>
                    <a:pt x="47130" y="114302"/>
                  </a:cubicBezTo>
                  <a:cubicBezTo>
                    <a:pt x="48982" y="80700"/>
                    <a:pt x="45278" y="-527"/>
                    <a:pt x="39193" y="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: 図形 110">
              <a:extLst>
                <a:ext uri="{FF2B5EF4-FFF2-40B4-BE49-F238E27FC236}">
                  <a16:creationId xmlns:a16="http://schemas.microsoft.com/office/drawing/2014/main" id="{681478ED-BDB6-4C58-B4FB-7A54922B13FF}"/>
                </a:ext>
              </a:extLst>
            </p:cNvPr>
            <p:cNvSpPr/>
            <p:nvPr/>
          </p:nvSpPr>
          <p:spPr>
            <a:xfrm>
              <a:off x="8463328" y="2807519"/>
              <a:ext cx="58963" cy="521473"/>
            </a:xfrm>
            <a:custGeom>
              <a:avLst/>
              <a:gdLst>
                <a:gd name="connsiteX0" fmla="*/ 12904 w 58963"/>
                <a:gd name="connsiteY0" fmla="*/ 769 h 521473"/>
                <a:gd name="connsiteX1" fmla="*/ 12904 w 58963"/>
                <a:gd name="connsiteY1" fmla="*/ 88081 h 521473"/>
                <a:gd name="connsiteX2" fmla="*/ 4966 w 58963"/>
                <a:gd name="connsiteY2" fmla="*/ 203969 h 521473"/>
                <a:gd name="connsiteX3" fmla="*/ 22429 w 58963"/>
                <a:gd name="connsiteY3" fmla="*/ 321444 h 521473"/>
                <a:gd name="connsiteX4" fmla="*/ 25604 w 58963"/>
                <a:gd name="connsiteY4" fmla="*/ 405581 h 521473"/>
                <a:gd name="connsiteX5" fmla="*/ 25604 w 58963"/>
                <a:gd name="connsiteY5" fmla="*/ 454794 h 521473"/>
                <a:gd name="connsiteX6" fmla="*/ 14491 w 58963"/>
                <a:gd name="connsiteY6" fmla="*/ 521469 h 521473"/>
                <a:gd name="connsiteX7" fmla="*/ 43066 w 58963"/>
                <a:gd name="connsiteY7" fmla="*/ 451619 h 521473"/>
                <a:gd name="connsiteX8" fmla="*/ 58941 w 58963"/>
                <a:gd name="connsiteY8" fmla="*/ 377006 h 521473"/>
                <a:gd name="connsiteX9" fmla="*/ 39891 w 58963"/>
                <a:gd name="connsiteY9" fmla="*/ 146819 h 521473"/>
                <a:gd name="connsiteX10" fmla="*/ 1791 w 58963"/>
                <a:gd name="connsiteY10" fmla="*/ 49981 h 521473"/>
                <a:gd name="connsiteX11" fmla="*/ 12904 w 58963"/>
                <a:gd name="connsiteY11" fmla="*/ 769 h 52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63" h="521473">
                  <a:moveTo>
                    <a:pt x="12904" y="769"/>
                  </a:moveTo>
                  <a:cubicBezTo>
                    <a:pt x="14756" y="7119"/>
                    <a:pt x="14227" y="54214"/>
                    <a:pt x="12904" y="88081"/>
                  </a:cubicBezTo>
                  <a:cubicBezTo>
                    <a:pt x="11581" y="121948"/>
                    <a:pt x="3379" y="165075"/>
                    <a:pt x="4966" y="203969"/>
                  </a:cubicBezTo>
                  <a:cubicBezTo>
                    <a:pt x="6553" y="242863"/>
                    <a:pt x="18989" y="287842"/>
                    <a:pt x="22429" y="321444"/>
                  </a:cubicBezTo>
                  <a:cubicBezTo>
                    <a:pt x="25869" y="355046"/>
                    <a:pt x="25075" y="383356"/>
                    <a:pt x="25604" y="405581"/>
                  </a:cubicBezTo>
                  <a:cubicBezTo>
                    <a:pt x="26133" y="427806"/>
                    <a:pt x="27456" y="435480"/>
                    <a:pt x="25604" y="454794"/>
                  </a:cubicBezTo>
                  <a:cubicBezTo>
                    <a:pt x="23752" y="474108"/>
                    <a:pt x="11581" y="521998"/>
                    <a:pt x="14491" y="521469"/>
                  </a:cubicBezTo>
                  <a:cubicBezTo>
                    <a:pt x="17401" y="520940"/>
                    <a:pt x="35658" y="475696"/>
                    <a:pt x="43066" y="451619"/>
                  </a:cubicBezTo>
                  <a:cubicBezTo>
                    <a:pt x="50474" y="427542"/>
                    <a:pt x="59470" y="427806"/>
                    <a:pt x="58941" y="377006"/>
                  </a:cubicBezTo>
                  <a:cubicBezTo>
                    <a:pt x="58412" y="326206"/>
                    <a:pt x="49416" y="201323"/>
                    <a:pt x="39891" y="146819"/>
                  </a:cubicBezTo>
                  <a:cubicBezTo>
                    <a:pt x="30366" y="92315"/>
                    <a:pt x="8935" y="71148"/>
                    <a:pt x="1791" y="49981"/>
                  </a:cubicBezTo>
                  <a:cubicBezTo>
                    <a:pt x="-5353" y="28814"/>
                    <a:pt x="11052" y="-5581"/>
                    <a:pt x="12904" y="7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: 図形 111">
              <a:extLst>
                <a:ext uri="{FF2B5EF4-FFF2-40B4-BE49-F238E27FC236}">
                  <a16:creationId xmlns:a16="http://schemas.microsoft.com/office/drawing/2014/main" id="{6E580549-EEB4-4EA4-A50D-6EC6B0D84510}"/>
                </a:ext>
              </a:extLst>
            </p:cNvPr>
            <p:cNvSpPr/>
            <p:nvPr/>
          </p:nvSpPr>
          <p:spPr>
            <a:xfrm>
              <a:off x="8222466" y="3263872"/>
              <a:ext cx="274821" cy="123267"/>
            </a:xfrm>
            <a:custGeom>
              <a:avLst/>
              <a:gdLst>
                <a:gd name="connsiteX0" fmla="*/ 12466 w 274821"/>
                <a:gd name="connsiteY0" fmla="*/ 28 h 123267"/>
                <a:gd name="connsiteX1" fmla="*/ 68028 w 274821"/>
                <a:gd name="connsiteY1" fmla="*/ 77816 h 123267"/>
                <a:gd name="connsiteX2" fmla="*/ 114066 w 274821"/>
                <a:gd name="connsiteY2" fmla="*/ 96866 h 123267"/>
                <a:gd name="connsiteX3" fmla="*/ 179153 w 274821"/>
                <a:gd name="connsiteY3" fmla="*/ 90516 h 123267"/>
                <a:gd name="connsiteX4" fmla="*/ 274403 w 274821"/>
                <a:gd name="connsiteY4" fmla="*/ 47653 h 123267"/>
                <a:gd name="connsiteX5" fmla="*/ 207728 w 274821"/>
                <a:gd name="connsiteY5" fmla="*/ 111153 h 123267"/>
                <a:gd name="connsiteX6" fmla="*/ 66441 w 274821"/>
                <a:gd name="connsiteY6" fmla="*/ 120678 h 123267"/>
                <a:gd name="connsiteX7" fmla="*/ 4528 w 274821"/>
                <a:gd name="connsiteY7" fmla="*/ 79403 h 123267"/>
                <a:gd name="connsiteX8" fmla="*/ 4528 w 274821"/>
                <a:gd name="connsiteY8" fmla="*/ 68291 h 123267"/>
                <a:gd name="connsiteX9" fmla="*/ 12466 w 274821"/>
                <a:gd name="connsiteY9" fmla="*/ 28 h 12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4821" h="123267">
                  <a:moveTo>
                    <a:pt x="12466" y="28"/>
                  </a:moveTo>
                  <a:cubicBezTo>
                    <a:pt x="23049" y="1616"/>
                    <a:pt x="51095" y="61676"/>
                    <a:pt x="68028" y="77816"/>
                  </a:cubicBezTo>
                  <a:cubicBezTo>
                    <a:pt x="84961" y="93956"/>
                    <a:pt x="95545" y="94749"/>
                    <a:pt x="114066" y="96866"/>
                  </a:cubicBezTo>
                  <a:cubicBezTo>
                    <a:pt x="132587" y="98983"/>
                    <a:pt x="152430" y="98718"/>
                    <a:pt x="179153" y="90516"/>
                  </a:cubicBezTo>
                  <a:cubicBezTo>
                    <a:pt x="205876" y="82314"/>
                    <a:pt x="269641" y="44214"/>
                    <a:pt x="274403" y="47653"/>
                  </a:cubicBezTo>
                  <a:cubicBezTo>
                    <a:pt x="279166" y="51093"/>
                    <a:pt x="242388" y="98982"/>
                    <a:pt x="207728" y="111153"/>
                  </a:cubicBezTo>
                  <a:cubicBezTo>
                    <a:pt x="173068" y="123324"/>
                    <a:pt x="100308" y="125970"/>
                    <a:pt x="66441" y="120678"/>
                  </a:cubicBezTo>
                  <a:cubicBezTo>
                    <a:pt x="32574" y="115386"/>
                    <a:pt x="14847" y="88134"/>
                    <a:pt x="4528" y="79403"/>
                  </a:cubicBezTo>
                  <a:cubicBezTo>
                    <a:pt x="-5791" y="70672"/>
                    <a:pt x="4792" y="73583"/>
                    <a:pt x="4528" y="68291"/>
                  </a:cubicBezTo>
                  <a:cubicBezTo>
                    <a:pt x="4264" y="62999"/>
                    <a:pt x="1883" y="-1560"/>
                    <a:pt x="12466" y="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: 図形 112">
              <a:extLst>
                <a:ext uri="{FF2B5EF4-FFF2-40B4-BE49-F238E27FC236}">
                  <a16:creationId xmlns:a16="http://schemas.microsoft.com/office/drawing/2014/main" id="{E09866B1-9540-498D-904F-0AE8D7F8BB64}"/>
                </a:ext>
              </a:extLst>
            </p:cNvPr>
            <p:cNvSpPr/>
            <p:nvPr/>
          </p:nvSpPr>
          <p:spPr>
            <a:xfrm>
              <a:off x="8339245" y="2397068"/>
              <a:ext cx="77154" cy="189898"/>
            </a:xfrm>
            <a:custGeom>
              <a:avLst/>
              <a:gdLst>
                <a:gd name="connsiteX0" fmla="*/ 73487 w 77154"/>
                <a:gd name="connsiteY0" fmla="*/ 57 h 189898"/>
                <a:gd name="connsiteX1" fmla="*/ 6812 w 77154"/>
                <a:gd name="connsiteY1" fmla="*/ 65145 h 189898"/>
                <a:gd name="connsiteX2" fmla="*/ 3637 w 77154"/>
                <a:gd name="connsiteY2" fmla="*/ 108007 h 189898"/>
                <a:gd name="connsiteX3" fmla="*/ 19512 w 77154"/>
                <a:gd name="connsiteY3" fmla="*/ 160395 h 189898"/>
                <a:gd name="connsiteX4" fmla="*/ 44912 w 77154"/>
                <a:gd name="connsiteY4" fmla="*/ 188970 h 189898"/>
                <a:gd name="connsiteX5" fmla="*/ 59199 w 77154"/>
                <a:gd name="connsiteY5" fmla="*/ 127057 h 189898"/>
                <a:gd name="connsiteX6" fmla="*/ 65549 w 77154"/>
                <a:gd name="connsiteY6" fmla="*/ 82607 h 189898"/>
                <a:gd name="connsiteX7" fmla="*/ 67137 w 77154"/>
                <a:gd name="connsiteY7" fmla="*/ 54032 h 189898"/>
                <a:gd name="connsiteX8" fmla="*/ 73487 w 77154"/>
                <a:gd name="connsiteY8" fmla="*/ 57 h 18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154" h="189898">
                  <a:moveTo>
                    <a:pt x="73487" y="57"/>
                  </a:moveTo>
                  <a:cubicBezTo>
                    <a:pt x="63433" y="1909"/>
                    <a:pt x="18454" y="47153"/>
                    <a:pt x="6812" y="65145"/>
                  </a:cubicBezTo>
                  <a:cubicBezTo>
                    <a:pt x="-4830" y="83137"/>
                    <a:pt x="1520" y="92132"/>
                    <a:pt x="3637" y="108007"/>
                  </a:cubicBezTo>
                  <a:cubicBezTo>
                    <a:pt x="5754" y="123882"/>
                    <a:pt x="12633" y="146901"/>
                    <a:pt x="19512" y="160395"/>
                  </a:cubicBezTo>
                  <a:cubicBezTo>
                    <a:pt x="26391" y="173889"/>
                    <a:pt x="38297" y="194526"/>
                    <a:pt x="44912" y="188970"/>
                  </a:cubicBezTo>
                  <a:cubicBezTo>
                    <a:pt x="51526" y="183414"/>
                    <a:pt x="55760" y="144784"/>
                    <a:pt x="59199" y="127057"/>
                  </a:cubicBezTo>
                  <a:cubicBezTo>
                    <a:pt x="62638" y="109330"/>
                    <a:pt x="64226" y="94778"/>
                    <a:pt x="65549" y="82607"/>
                  </a:cubicBezTo>
                  <a:cubicBezTo>
                    <a:pt x="66872" y="70436"/>
                    <a:pt x="64226" y="66203"/>
                    <a:pt x="67137" y="54032"/>
                  </a:cubicBezTo>
                  <a:cubicBezTo>
                    <a:pt x="70047" y="41861"/>
                    <a:pt x="83541" y="-1795"/>
                    <a:pt x="73487" y="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: 図形 113">
              <a:extLst>
                <a:ext uri="{FF2B5EF4-FFF2-40B4-BE49-F238E27FC236}">
                  <a16:creationId xmlns:a16="http://schemas.microsoft.com/office/drawing/2014/main" id="{E82FA384-60B9-48CD-BC7D-61267B6858D5}"/>
                </a:ext>
              </a:extLst>
            </p:cNvPr>
            <p:cNvSpPr/>
            <p:nvPr/>
          </p:nvSpPr>
          <p:spPr>
            <a:xfrm>
              <a:off x="8268260" y="2647941"/>
              <a:ext cx="95320" cy="221093"/>
            </a:xfrm>
            <a:custGeom>
              <a:avLst/>
              <a:gdLst>
                <a:gd name="connsiteX0" fmla="*/ 3184 w 95320"/>
                <a:gd name="connsiteY0" fmla="*/ 9 h 221093"/>
                <a:gd name="connsiteX1" fmla="*/ 23822 w 95320"/>
                <a:gd name="connsiteY1" fmla="*/ 114309 h 221093"/>
                <a:gd name="connsiteX2" fmla="*/ 42872 w 95320"/>
                <a:gd name="connsiteY2" fmla="*/ 153997 h 221093"/>
                <a:gd name="connsiteX3" fmla="*/ 95259 w 95320"/>
                <a:gd name="connsiteY3" fmla="*/ 219084 h 221093"/>
                <a:gd name="connsiteX4" fmla="*/ 52397 w 95320"/>
                <a:gd name="connsiteY4" fmla="*/ 196859 h 221093"/>
                <a:gd name="connsiteX5" fmla="*/ 4772 w 95320"/>
                <a:gd name="connsiteY5" fmla="*/ 120659 h 221093"/>
                <a:gd name="connsiteX6" fmla="*/ 3184 w 95320"/>
                <a:gd name="connsiteY6" fmla="*/ 9 h 22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320" h="221093">
                  <a:moveTo>
                    <a:pt x="3184" y="9"/>
                  </a:moveTo>
                  <a:cubicBezTo>
                    <a:pt x="6359" y="-1049"/>
                    <a:pt x="17207" y="88644"/>
                    <a:pt x="23822" y="114309"/>
                  </a:cubicBezTo>
                  <a:cubicBezTo>
                    <a:pt x="30437" y="139974"/>
                    <a:pt x="30966" y="136535"/>
                    <a:pt x="42872" y="153997"/>
                  </a:cubicBezTo>
                  <a:cubicBezTo>
                    <a:pt x="54778" y="171459"/>
                    <a:pt x="93672" y="211940"/>
                    <a:pt x="95259" y="219084"/>
                  </a:cubicBezTo>
                  <a:cubicBezTo>
                    <a:pt x="96847" y="226228"/>
                    <a:pt x="67478" y="213263"/>
                    <a:pt x="52397" y="196859"/>
                  </a:cubicBezTo>
                  <a:cubicBezTo>
                    <a:pt x="37316" y="180455"/>
                    <a:pt x="12180" y="149498"/>
                    <a:pt x="4772" y="120659"/>
                  </a:cubicBezTo>
                  <a:cubicBezTo>
                    <a:pt x="-2636" y="91820"/>
                    <a:pt x="9" y="1067"/>
                    <a:pt x="3184" y="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: 図形 114">
              <a:extLst>
                <a:ext uri="{FF2B5EF4-FFF2-40B4-BE49-F238E27FC236}">
                  <a16:creationId xmlns:a16="http://schemas.microsoft.com/office/drawing/2014/main" id="{3CA52AF0-419D-412A-85D3-891853B7C526}"/>
                </a:ext>
              </a:extLst>
            </p:cNvPr>
            <p:cNvSpPr/>
            <p:nvPr/>
          </p:nvSpPr>
          <p:spPr>
            <a:xfrm>
              <a:off x="8298351" y="2889194"/>
              <a:ext cx="87621" cy="62542"/>
            </a:xfrm>
            <a:custGeom>
              <a:avLst/>
              <a:gdLst>
                <a:gd name="connsiteX0" fmla="*/ 81 w 87621"/>
                <a:gd name="connsiteY0" fmla="*/ 56 h 62542"/>
                <a:gd name="connsiteX1" fmla="*/ 52468 w 87621"/>
                <a:gd name="connsiteY1" fmla="*/ 58794 h 62542"/>
                <a:gd name="connsiteX2" fmla="*/ 87393 w 87621"/>
                <a:gd name="connsiteY2" fmla="*/ 55619 h 62542"/>
                <a:gd name="connsiteX3" fmla="*/ 65168 w 87621"/>
                <a:gd name="connsiteY3" fmla="*/ 47681 h 62542"/>
                <a:gd name="connsiteX4" fmla="*/ 81 w 87621"/>
                <a:gd name="connsiteY4" fmla="*/ 56 h 6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621" h="62542">
                  <a:moveTo>
                    <a:pt x="81" y="56"/>
                  </a:moveTo>
                  <a:cubicBezTo>
                    <a:pt x="-2036" y="1908"/>
                    <a:pt x="37916" y="49534"/>
                    <a:pt x="52468" y="58794"/>
                  </a:cubicBezTo>
                  <a:cubicBezTo>
                    <a:pt x="67020" y="68055"/>
                    <a:pt x="85276" y="57471"/>
                    <a:pt x="87393" y="55619"/>
                  </a:cubicBezTo>
                  <a:cubicBezTo>
                    <a:pt x="89510" y="53767"/>
                    <a:pt x="76545" y="52973"/>
                    <a:pt x="65168" y="47681"/>
                  </a:cubicBezTo>
                  <a:cubicBezTo>
                    <a:pt x="53791" y="42389"/>
                    <a:pt x="2198" y="-1796"/>
                    <a:pt x="81" y="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: 図形 115">
              <a:extLst>
                <a:ext uri="{FF2B5EF4-FFF2-40B4-BE49-F238E27FC236}">
                  <a16:creationId xmlns:a16="http://schemas.microsoft.com/office/drawing/2014/main" id="{2F2217A5-B397-4818-87D7-33FDF2C5ACB0}"/>
                </a:ext>
              </a:extLst>
            </p:cNvPr>
            <p:cNvSpPr/>
            <p:nvPr/>
          </p:nvSpPr>
          <p:spPr>
            <a:xfrm>
              <a:off x="8265918" y="3016244"/>
              <a:ext cx="77417" cy="131800"/>
            </a:xfrm>
            <a:custGeom>
              <a:avLst/>
              <a:gdLst>
                <a:gd name="connsiteX0" fmla="*/ 764 w 77417"/>
                <a:gd name="connsiteY0" fmla="*/ 6 h 131800"/>
                <a:gd name="connsiteX1" fmla="*/ 45214 w 77417"/>
                <a:gd name="connsiteY1" fmla="*/ 93669 h 131800"/>
                <a:gd name="connsiteX2" fmla="*/ 76964 w 77417"/>
                <a:gd name="connsiteY2" fmla="*/ 131769 h 131800"/>
                <a:gd name="connsiteX3" fmla="*/ 21401 w 77417"/>
                <a:gd name="connsiteY3" fmla="*/ 98431 h 131800"/>
                <a:gd name="connsiteX4" fmla="*/ 764 w 77417"/>
                <a:gd name="connsiteY4" fmla="*/ 6 h 1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17" h="131800">
                  <a:moveTo>
                    <a:pt x="764" y="6"/>
                  </a:moveTo>
                  <a:cubicBezTo>
                    <a:pt x="4733" y="-788"/>
                    <a:pt x="32514" y="71709"/>
                    <a:pt x="45214" y="93669"/>
                  </a:cubicBezTo>
                  <a:cubicBezTo>
                    <a:pt x="57914" y="115629"/>
                    <a:pt x="80933" y="130975"/>
                    <a:pt x="76964" y="131769"/>
                  </a:cubicBezTo>
                  <a:cubicBezTo>
                    <a:pt x="72995" y="132563"/>
                    <a:pt x="33837" y="118275"/>
                    <a:pt x="21401" y="98431"/>
                  </a:cubicBezTo>
                  <a:cubicBezTo>
                    <a:pt x="8965" y="78587"/>
                    <a:pt x="-3205" y="800"/>
                    <a:pt x="764" y="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: 図形 116">
              <a:extLst>
                <a:ext uri="{FF2B5EF4-FFF2-40B4-BE49-F238E27FC236}">
                  <a16:creationId xmlns:a16="http://schemas.microsoft.com/office/drawing/2014/main" id="{9A784A18-8DFC-4AC6-8862-2A15638D0CC0}"/>
                </a:ext>
              </a:extLst>
            </p:cNvPr>
            <p:cNvSpPr/>
            <p:nvPr/>
          </p:nvSpPr>
          <p:spPr>
            <a:xfrm>
              <a:off x="8182025" y="2505671"/>
              <a:ext cx="83289" cy="785596"/>
            </a:xfrm>
            <a:custGeom>
              <a:avLst/>
              <a:gdLst>
                <a:gd name="connsiteX0" fmla="*/ 59257 w 83289"/>
                <a:gd name="connsiteY0" fmla="*/ 505 h 770822"/>
                <a:gd name="connsiteX1" fmla="*/ 33857 w 83289"/>
                <a:gd name="connsiteY1" fmla="*/ 106868 h 770822"/>
                <a:gd name="connsiteX2" fmla="*/ 44969 w 83289"/>
                <a:gd name="connsiteY2" fmla="*/ 398968 h 770822"/>
                <a:gd name="connsiteX3" fmla="*/ 48144 w 83289"/>
                <a:gd name="connsiteY3" fmla="*/ 502155 h 770822"/>
                <a:gd name="connsiteX4" fmla="*/ 44969 w 83289"/>
                <a:gd name="connsiteY4" fmla="*/ 679955 h 770822"/>
                <a:gd name="connsiteX5" fmla="*/ 2107 w 83289"/>
                <a:gd name="connsiteY5" fmla="*/ 767268 h 770822"/>
                <a:gd name="connsiteX6" fmla="*/ 13219 w 83289"/>
                <a:gd name="connsiteY6" fmla="*/ 743455 h 770822"/>
                <a:gd name="connsiteX7" fmla="*/ 70369 w 83289"/>
                <a:gd name="connsiteY7" fmla="*/ 648205 h 770822"/>
                <a:gd name="connsiteX8" fmla="*/ 81482 w 83289"/>
                <a:gd name="connsiteY8" fmla="*/ 483105 h 770822"/>
                <a:gd name="connsiteX9" fmla="*/ 81482 w 83289"/>
                <a:gd name="connsiteY9" fmla="*/ 349755 h 770822"/>
                <a:gd name="connsiteX10" fmla="*/ 64019 w 83289"/>
                <a:gd name="connsiteY10" fmla="*/ 225930 h 770822"/>
                <a:gd name="connsiteX11" fmla="*/ 76719 w 83289"/>
                <a:gd name="connsiteY11" fmla="*/ 73530 h 770822"/>
                <a:gd name="connsiteX12" fmla="*/ 59257 w 83289"/>
                <a:gd name="connsiteY12" fmla="*/ 505 h 77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289" h="770822">
                  <a:moveTo>
                    <a:pt x="59257" y="505"/>
                  </a:moveTo>
                  <a:cubicBezTo>
                    <a:pt x="52113" y="6061"/>
                    <a:pt x="36238" y="40458"/>
                    <a:pt x="33857" y="106868"/>
                  </a:cubicBezTo>
                  <a:cubicBezTo>
                    <a:pt x="31476" y="173278"/>
                    <a:pt x="42588" y="333087"/>
                    <a:pt x="44969" y="398968"/>
                  </a:cubicBezTo>
                  <a:cubicBezTo>
                    <a:pt x="47350" y="464849"/>
                    <a:pt x="48144" y="455324"/>
                    <a:pt x="48144" y="502155"/>
                  </a:cubicBezTo>
                  <a:cubicBezTo>
                    <a:pt x="48144" y="548986"/>
                    <a:pt x="52642" y="635770"/>
                    <a:pt x="44969" y="679955"/>
                  </a:cubicBezTo>
                  <a:cubicBezTo>
                    <a:pt x="37296" y="724141"/>
                    <a:pt x="7399" y="756685"/>
                    <a:pt x="2107" y="767268"/>
                  </a:cubicBezTo>
                  <a:cubicBezTo>
                    <a:pt x="-3185" y="777851"/>
                    <a:pt x="1842" y="763299"/>
                    <a:pt x="13219" y="743455"/>
                  </a:cubicBezTo>
                  <a:cubicBezTo>
                    <a:pt x="24596" y="723611"/>
                    <a:pt x="58992" y="691597"/>
                    <a:pt x="70369" y="648205"/>
                  </a:cubicBezTo>
                  <a:cubicBezTo>
                    <a:pt x="81746" y="604813"/>
                    <a:pt x="79630" y="532847"/>
                    <a:pt x="81482" y="483105"/>
                  </a:cubicBezTo>
                  <a:cubicBezTo>
                    <a:pt x="83334" y="433363"/>
                    <a:pt x="84392" y="392617"/>
                    <a:pt x="81482" y="349755"/>
                  </a:cubicBezTo>
                  <a:cubicBezTo>
                    <a:pt x="78572" y="306893"/>
                    <a:pt x="64813" y="271967"/>
                    <a:pt x="64019" y="225930"/>
                  </a:cubicBezTo>
                  <a:cubicBezTo>
                    <a:pt x="63225" y="179893"/>
                    <a:pt x="74602" y="110836"/>
                    <a:pt x="76719" y="73530"/>
                  </a:cubicBezTo>
                  <a:cubicBezTo>
                    <a:pt x="78836" y="36224"/>
                    <a:pt x="66401" y="-5051"/>
                    <a:pt x="59257" y="5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: 図形 117">
              <a:extLst>
                <a:ext uri="{FF2B5EF4-FFF2-40B4-BE49-F238E27FC236}">
                  <a16:creationId xmlns:a16="http://schemas.microsoft.com/office/drawing/2014/main" id="{3A056D40-622B-4F6B-BA80-8945475B6014}"/>
                </a:ext>
              </a:extLst>
            </p:cNvPr>
            <p:cNvSpPr/>
            <p:nvPr/>
          </p:nvSpPr>
          <p:spPr>
            <a:xfrm>
              <a:off x="7983131" y="3209526"/>
              <a:ext cx="272846" cy="558560"/>
            </a:xfrm>
            <a:custGeom>
              <a:avLst/>
              <a:gdLst>
                <a:gd name="connsiteX0" fmla="*/ 272438 w 272846"/>
                <a:gd name="connsiteY0" fmla="*/ 399 h 558560"/>
                <a:gd name="connsiteX1" fmla="*/ 229576 w 272846"/>
                <a:gd name="connsiteY1" fmla="*/ 136924 h 558560"/>
                <a:gd name="connsiteX2" fmla="*/ 191476 w 272846"/>
                <a:gd name="connsiteY2" fmla="*/ 279799 h 558560"/>
                <a:gd name="connsiteX3" fmla="*/ 93051 w 272846"/>
                <a:gd name="connsiteY3" fmla="*/ 467124 h 558560"/>
                <a:gd name="connsiteX4" fmla="*/ 7326 w 272846"/>
                <a:gd name="connsiteY4" fmla="*/ 556024 h 558560"/>
                <a:gd name="connsiteX5" fmla="*/ 7326 w 272846"/>
                <a:gd name="connsiteY5" fmla="*/ 532212 h 558560"/>
                <a:gd name="connsiteX6" fmla="*/ 31138 w 272846"/>
                <a:gd name="connsiteY6" fmla="*/ 509987 h 558560"/>
                <a:gd name="connsiteX7" fmla="*/ 85113 w 272846"/>
                <a:gd name="connsiteY7" fmla="*/ 430612 h 558560"/>
                <a:gd name="connsiteX8" fmla="*/ 134326 w 272846"/>
                <a:gd name="connsiteY8" fmla="*/ 294087 h 558560"/>
                <a:gd name="connsiteX9" fmla="*/ 202588 w 272846"/>
                <a:gd name="connsiteY9" fmla="*/ 181374 h 558560"/>
                <a:gd name="connsiteX10" fmla="*/ 272438 w 272846"/>
                <a:gd name="connsiteY10" fmla="*/ 399 h 558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2846" h="558560">
                  <a:moveTo>
                    <a:pt x="272438" y="399"/>
                  </a:moveTo>
                  <a:cubicBezTo>
                    <a:pt x="276936" y="-7009"/>
                    <a:pt x="243070" y="90357"/>
                    <a:pt x="229576" y="136924"/>
                  </a:cubicBezTo>
                  <a:cubicBezTo>
                    <a:pt x="216082" y="183491"/>
                    <a:pt x="214230" y="224766"/>
                    <a:pt x="191476" y="279799"/>
                  </a:cubicBezTo>
                  <a:cubicBezTo>
                    <a:pt x="168722" y="334832"/>
                    <a:pt x="123743" y="421087"/>
                    <a:pt x="93051" y="467124"/>
                  </a:cubicBezTo>
                  <a:cubicBezTo>
                    <a:pt x="62359" y="513161"/>
                    <a:pt x="21613" y="545176"/>
                    <a:pt x="7326" y="556024"/>
                  </a:cubicBezTo>
                  <a:cubicBezTo>
                    <a:pt x="-6961" y="566872"/>
                    <a:pt x="3357" y="539885"/>
                    <a:pt x="7326" y="532212"/>
                  </a:cubicBezTo>
                  <a:cubicBezTo>
                    <a:pt x="11295" y="524539"/>
                    <a:pt x="18173" y="526920"/>
                    <a:pt x="31138" y="509987"/>
                  </a:cubicBezTo>
                  <a:cubicBezTo>
                    <a:pt x="44102" y="493054"/>
                    <a:pt x="67915" y="466595"/>
                    <a:pt x="85113" y="430612"/>
                  </a:cubicBezTo>
                  <a:cubicBezTo>
                    <a:pt x="102311" y="394629"/>
                    <a:pt x="114747" y="335627"/>
                    <a:pt x="134326" y="294087"/>
                  </a:cubicBezTo>
                  <a:cubicBezTo>
                    <a:pt x="153905" y="252547"/>
                    <a:pt x="183009" y="225030"/>
                    <a:pt x="202588" y="181374"/>
                  </a:cubicBezTo>
                  <a:cubicBezTo>
                    <a:pt x="222167" y="137718"/>
                    <a:pt x="267940" y="7807"/>
                    <a:pt x="272438" y="3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: 図形 118">
              <a:extLst>
                <a:ext uri="{FF2B5EF4-FFF2-40B4-BE49-F238E27FC236}">
                  <a16:creationId xmlns:a16="http://schemas.microsoft.com/office/drawing/2014/main" id="{5FEC7D48-A4AE-4100-ADB6-6BB3F5EC1786}"/>
                </a:ext>
              </a:extLst>
            </p:cNvPr>
            <p:cNvSpPr/>
            <p:nvPr/>
          </p:nvSpPr>
          <p:spPr>
            <a:xfrm>
              <a:off x="5291590" y="2358820"/>
              <a:ext cx="134427" cy="965830"/>
            </a:xfrm>
            <a:custGeom>
              <a:avLst/>
              <a:gdLst>
                <a:gd name="connsiteX0" fmla="*/ 25517 w 134427"/>
                <a:gd name="connsiteY0" fmla="*/ 205 h 965830"/>
                <a:gd name="connsiteX1" fmla="*/ 39804 w 134427"/>
                <a:gd name="connsiteY1" fmla="*/ 77993 h 965830"/>
                <a:gd name="connsiteX2" fmla="*/ 42979 w 134427"/>
                <a:gd name="connsiteY2" fmla="*/ 279605 h 965830"/>
                <a:gd name="connsiteX3" fmla="*/ 47742 w 134427"/>
                <a:gd name="connsiteY3" fmla="*/ 398668 h 965830"/>
                <a:gd name="connsiteX4" fmla="*/ 60442 w 134427"/>
                <a:gd name="connsiteY4" fmla="*/ 754268 h 965830"/>
                <a:gd name="connsiteX5" fmla="*/ 79492 w 134427"/>
                <a:gd name="connsiteY5" fmla="*/ 862218 h 965830"/>
                <a:gd name="connsiteX6" fmla="*/ 133467 w 134427"/>
                <a:gd name="connsiteY6" fmla="*/ 960643 h 965830"/>
                <a:gd name="connsiteX7" fmla="*/ 112829 w 134427"/>
                <a:gd name="connsiteY7" fmla="*/ 949530 h 965830"/>
                <a:gd name="connsiteX8" fmla="*/ 96954 w 134427"/>
                <a:gd name="connsiteY8" fmla="*/ 927305 h 965830"/>
                <a:gd name="connsiteX9" fmla="*/ 65204 w 134427"/>
                <a:gd name="connsiteY9" fmla="*/ 913018 h 965830"/>
                <a:gd name="connsiteX10" fmla="*/ 60442 w 134427"/>
                <a:gd name="connsiteY10" fmla="*/ 886030 h 965830"/>
                <a:gd name="connsiteX11" fmla="*/ 23929 w 134427"/>
                <a:gd name="connsiteY11" fmla="*/ 665368 h 965830"/>
                <a:gd name="connsiteX12" fmla="*/ 27104 w 134427"/>
                <a:gd name="connsiteY12" fmla="*/ 346280 h 965830"/>
                <a:gd name="connsiteX13" fmla="*/ 17579 w 134427"/>
                <a:gd name="connsiteY13" fmla="*/ 224043 h 965830"/>
                <a:gd name="connsiteX14" fmla="*/ 117 w 134427"/>
                <a:gd name="connsiteY14" fmla="*/ 60530 h 965830"/>
                <a:gd name="connsiteX15" fmla="*/ 25517 w 134427"/>
                <a:gd name="connsiteY15" fmla="*/ 205 h 96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4427" h="965830">
                  <a:moveTo>
                    <a:pt x="25517" y="205"/>
                  </a:moveTo>
                  <a:cubicBezTo>
                    <a:pt x="32131" y="3115"/>
                    <a:pt x="36894" y="31426"/>
                    <a:pt x="39804" y="77993"/>
                  </a:cubicBezTo>
                  <a:cubicBezTo>
                    <a:pt x="42714" y="124560"/>
                    <a:pt x="41656" y="226159"/>
                    <a:pt x="42979" y="279605"/>
                  </a:cubicBezTo>
                  <a:cubicBezTo>
                    <a:pt x="44302" y="333051"/>
                    <a:pt x="44832" y="319558"/>
                    <a:pt x="47742" y="398668"/>
                  </a:cubicBezTo>
                  <a:cubicBezTo>
                    <a:pt x="50652" y="477778"/>
                    <a:pt x="55150" y="677010"/>
                    <a:pt x="60442" y="754268"/>
                  </a:cubicBezTo>
                  <a:cubicBezTo>
                    <a:pt x="65734" y="831526"/>
                    <a:pt x="67321" y="827822"/>
                    <a:pt x="79492" y="862218"/>
                  </a:cubicBezTo>
                  <a:cubicBezTo>
                    <a:pt x="91663" y="896614"/>
                    <a:pt x="127911" y="946091"/>
                    <a:pt x="133467" y="960643"/>
                  </a:cubicBezTo>
                  <a:cubicBezTo>
                    <a:pt x="139023" y="975195"/>
                    <a:pt x="118914" y="955086"/>
                    <a:pt x="112829" y="949530"/>
                  </a:cubicBezTo>
                  <a:cubicBezTo>
                    <a:pt x="106744" y="943974"/>
                    <a:pt x="104891" y="933390"/>
                    <a:pt x="96954" y="927305"/>
                  </a:cubicBezTo>
                  <a:cubicBezTo>
                    <a:pt x="89017" y="921220"/>
                    <a:pt x="71289" y="919897"/>
                    <a:pt x="65204" y="913018"/>
                  </a:cubicBezTo>
                  <a:cubicBezTo>
                    <a:pt x="59119" y="906139"/>
                    <a:pt x="67321" y="927305"/>
                    <a:pt x="60442" y="886030"/>
                  </a:cubicBezTo>
                  <a:cubicBezTo>
                    <a:pt x="53563" y="844755"/>
                    <a:pt x="29485" y="755326"/>
                    <a:pt x="23929" y="665368"/>
                  </a:cubicBezTo>
                  <a:cubicBezTo>
                    <a:pt x="18373" y="575410"/>
                    <a:pt x="28162" y="419834"/>
                    <a:pt x="27104" y="346280"/>
                  </a:cubicBezTo>
                  <a:cubicBezTo>
                    <a:pt x="26046" y="272726"/>
                    <a:pt x="22077" y="271668"/>
                    <a:pt x="17579" y="224043"/>
                  </a:cubicBezTo>
                  <a:cubicBezTo>
                    <a:pt x="13081" y="176418"/>
                    <a:pt x="1969" y="95455"/>
                    <a:pt x="117" y="60530"/>
                  </a:cubicBezTo>
                  <a:cubicBezTo>
                    <a:pt x="-1735" y="25605"/>
                    <a:pt x="18903" y="-2705"/>
                    <a:pt x="25517" y="2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: 図形 119">
              <a:extLst>
                <a:ext uri="{FF2B5EF4-FFF2-40B4-BE49-F238E27FC236}">
                  <a16:creationId xmlns:a16="http://schemas.microsoft.com/office/drawing/2014/main" id="{37061702-0EA0-4BBE-949F-454AF6352413}"/>
                </a:ext>
              </a:extLst>
            </p:cNvPr>
            <p:cNvSpPr/>
            <p:nvPr/>
          </p:nvSpPr>
          <p:spPr>
            <a:xfrm>
              <a:off x="5381286" y="669925"/>
              <a:ext cx="848027" cy="1968995"/>
            </a:xfrm>
            <a:custGeom>
              <a:avLst/>
              <a:gdLst>
                <a:gd name="connsiteX0" fmla="*/ 847575 w 848027"/>
                <a:gd name="connsiteY0" fmla="*/ 1198 h 1933151"/>
                <a:gd name="connsiteX1" fmla="*/ 589341 w 848027"/>
                <a:gd name="connsiteY1" fmla="*/ 178998 h 1933151"/>
                <a:gd name="connsiteX2" fmla="*/ 301475 w 848027"/>
                <a:gd name="connsiteY2" fmla="*/ 471098 h 1933151"/>
                <a:gd name="connsiteX3" fmla="*/ 233741 w 848027"/>
                <a:gd name="connsiteY3" fmla="*/ 640431 h 1933151"/>
                <a:gd name="connsiteX4" fmla="*/ 170241 w 848027"/>
                <a:gd name="connsiteY4" fmla="*/ 949464 h 1933151"/>
                <a:gd name="connsiteX5" fmla="*/ 68641 w 848027"/>
                <a:gd name="connsiteY5" fmla="*/ 1173831 h 1933151"/>
                <a:gd name="connsiteX6" fmla="*/ 13608 w 848027"/>
                <a:gd name="connsiteY6" fmla="*/ 1410898 h 1933151"/>
                <a:gd name="connsiteX7" fmla="*/ 34775 w 848027"/>
                <a:gd name="connsiteY7" fmla="*/ 1563298 h 1933151"/>
                <a:gd name="connsiteX8" fmla="*/ 22075 w 848027"/>
                <a:gd name="connsiteY8" fmla="*/ 1791898 h 1933151"/>
                <a:gd name="connsiteX9" fmla="*/ 17841 w 848027"/>
                <a:gd name="connsiteY9" fmla="*/ 1931598 h 1933151"/>
                <a:gd name="connsiteX10" fmla="*/ 26308 w 848027"/>
                <a:gd name="connsiteY10" fmla="*/ 1859631 h 1933151"/>
                <a:gd name="connsiteX11" fmla="*/ 908 w 848027"/>
                <a:gd name="connsiteY11" fmla="*/ 1749564 h 1933151"/>
                <a:gd name="connsiteX12" fmla="*/ 64408 w 848027"/>
                <a:gd name="connsiteY12" fmla="*/ 1491331 h 1933151"/>
                <a:gd name="connsiteX13" fmla="*/ 191408 w 848027"/>
                <a:gd name="connsiteY13" fmla="*/ 826698 h 1933151"/>
                <a:gd name="connsiteX14" fmla="*/ 263375 w 848027"/>
                <a:gd name="connsiteY14" fmla="*/ 564231 h 1933151"/>
                <a:gd name="connsiteX15" fmla="*/ 525841 w 848027"/>
                <a:gd name="connsiteY15" fmla="*/ 263664 h 1933151"/>
                <a:gd name="connsiteX16" fmla="*/ 847575 w 848027"/>
                <a:gd name="connsiteY16" fmla="*/ 1198 h 193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48027" h="1933151">
                  <a:moveTo>
                    <a:pt x="847575" y="1198"/>
                  </a:moveTo>
                  <a:cubicBezTo>
                    <a:pt x="858158" y="-12913"/>
                    <a:pt x="680358" y="100681"/>
                    <a:pt x="589341" y="178998"/>
                  </a:cubicBezTo>
                  <a:cubicBezTo>
                    <a:pt x="498324" y="257315"/>
                    <a:pt x="360742" y="394193"/>
                    <a:pt x="301475" y="471098"/>
                  </a:cubicBezTo>
                  <a:cubicBezTo>
                    <a:pt x="242208" y="548003"/>
                    <a:pt x="255613" y="560703"/>
                    <a:pt x="233741" y="640431"/>
                  </a:cubicBezTo>
                  <a:cubicBezTo>
                    <a:pt x="211869" y="720159"/>
                    <a:pt x="197758" y="860564"/>
                    <a:pt x="170241" y="949464"/>
                  </a:cubicBezTo>
                  <a:cubicBezTo>
                    <a:pt x="142724" y="1038364"/>
                    <a:pt x="94747" y="1096925"/>
                    <a:pt x="68641" y="1173831"/>
                  </a:cubicBezTo>
                  <a:cubicBezTo>
                    <a:pt x="42535" y="1250737"/>
                    <a:pt x="19252" y="1345987"/>
                    <a:pt x="13608" y="1410898"/>
                  </a:cubicBezTo>
                  <a:cubicBezTo>
                    <a:pt x="7964" y="1475809"/>
                    <a:pt x="33364" y="1499798"/>
                    <a:pt x="34775" y="1563298"/>
                  </a:cubicBezTo>
                  <a:cubicBezTo>
                    <a:pt x="36186" y="1626798"/>
                    <a:pt x="24897" y="1730515"/>
                    <a:pt x="22075" y="1791898"/>
                  </a:cubicBezTo>
                  <a:cubicBezTo>
                    <a:pt x="19253" y="1853281"/>
                    <a:pt x="17136" y="1920309"/>
                    <a:pt x="17841" y="1931598"/>
                  </a:cubicBezTo>
                  <a:cubicBezTo>
                    <a:pt x="18546" y="1942887"/>
                    <a:pt x="29130" y="1889970"/>
                    <a:pt x="26308" y="1859631"/>
                  </a:cubicBezTo>
                  <a:cubicBezTo>
                    <a:pt x="23486" y="1829292"/>
                    <a:pt x="-5442" y="1810947"/>
                    <a:pt x="908" y="1749564"/>
                  </a:cubicBezTo>
                  <a:cubicBezTo>
                    <a:pt x="7258" y="1688181"/>
                    <a:pt x="32658" y="1645142"/>
                    <a:pt x="64408" y="1491331"/>
                  </a:cubicBezTo>
                  <a:cubicBezTo>
                    <a:pt x="96158" y="1337520"/>
                    <a:pt x="158247" y="981215"/>
                    <a:pt x="191408" y="826698"/>
                  </a:cubicBezTo>
                  <a:cubicBezTo>
                    <a:pt x="224569" y="672181"/>
                    <a:pt x="207636" y="658070"/>
                    <a:pt x="263375" y="564231"/>
                  </a:cubicBezTo>
                  <a:cubicBezTo>
                    <a:pt x="319114" y="470392"/>
                    <a:pt x="430591" y="357503"/>
                    <a:pt x="525841" y="263664"/>
                  </a:cubicBezTo>
                  <a:cubicBezTo>
                    <a:pt x="621091" y="169825"/>
                    <a:pt x="836992" y="15309"/>
                    <a:pt x="847575" y="11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: 図形 120">
              <a:extLst>
                <a:ext uri="{FF2B5EF4-FFF2-40B4-BE49-F238E27FC236}">
                  <a16:creationId xmlns:a16="http://schemas.microsoft.com/office/drawing/2014/main" id="{7A3E7AF0-F1C2-4B0A-9560-FA907198419D}"/>
                </a:ext>
              </a:extLst>
            </p:cNvPr>
            <p:cNvSpPr/>
            <p:nvPr/>
          </p:nvSpPr>
          <p:spPr>
            <a:xfrm>
              <a:off x="6210725" y="478363"/>
              <a:ext cx="1371588" cy="228667"/>
            </a:xfrm>
            <a:custGeom>
              <a:avLst/>
              <a:gdLst>
                <a:gd name="connsiteX0" fmla="*/ 1202 w 1371588"/>
                <a:gd name="connsiteY0" fmla="*/ 194737 h 228667"/>
                <a:gd name="connsiteX1" fmla="*/ 79519 w 1371588"/>
                <a:gd name="connsiteY1" fmla="*/ 143937 h 228667"/>
                <a:gd name="connsiteX2" fmla="*/ 136669 w 1371588"/>
                <a:gd name="connsiteY2" fmla="*/ 80437 h 228667"/>
                <a:gd name="connsiteX3" fmla="*/ 280602 w 1371588"/>
                <a:gd name="connsiteY3" fmla="*/ 27520 h 228667"/>
                <a:gd name="connsiteX4" fmla="*/ 515552 w 1371588"/>
                <a:gd name="connsiteY4" fmla="*/ 40220 h 228667"/>
                <a:gd name="connsiteX5" fmla="*/ 773786 w 1371588"/>
                <a:gd name="connsiteY5" fmla="*/ 4 h 228667"/>
                <a:gd name="connsiteX6" fmla="*/ 1006619 w 1371588"/>
                <a:gd name="connsiteY6" fmla="*/ 38104 h 228667"/>
                <a:gd name="connsiteX7" fmla="*/ 1258502 w 1371588"/>
                <a:gd name="connsiteY7" fmla="*/ 107954 h 228667"/>
                <a:gd name="connsiteX8" fmla="*/ 1370686 w 1371588"/>
                <a:gd name="connsiteY8" fmla="*/ 226487 h 228667"/>
                <a:gd name="connsiteX9" fmla="*/ 1307186 w 1371588"/>
                <a:gd name="connsiteY9" fmla="*/ 179920 h 228667"/>
                <a:gd name="connsiteX10" fmla="*/ 1233102 w 1371588"/>
                <a:gd name="connsiteY10" fmla="*/ 118537 h 228667"/>
                <a:gd name="connsiteX11" fmla="*/ 968519 w 1371588"/>
                <a:gd name="connsiteY11" fmla="*/ 35987 h 228667"/>
                <a:gd name="connsiteX12" fmla="*/ 750502 w 1371588"/>
                <a:gd name="connsiteY12" fmla="*/ 31754 h 228667"/>
                <a:gd name="connsiteX13" fmla="*/ 456286 w 1371588"/>
                <a:gd name="connsiteY13" fmla="*/ 14820 h 228667"/>
                <a:gd name="connsiteX14" fmla="*/ 145136 w 1371588"/>
                <a:gd name="connsiteY14" fmla="*/ 91020 h 228667"/>
                <a:gd name="connsiteX15" fmla="*/ 1202 w 1371588"/>
                <a:gd name="connsiteY15" fmla="*/ 194737 h 22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588" h="228667">
                  <a:moveTo>
                    <a:pt x="1202" y="194737"/>
                  </a:moveTo>
                  <a:cubicBezTo>
                    <a:pt x="-9734" y="203557"/>
                    <a:pt x="56941" y="162987"/>
                    <a:pt x="79519" y="143937"/>
                  </a:cubicBezTo>
                  <a:cubicBezTo>
                    <a:pt x="102097" y="124887"/>
                    <a:pt x="103155" y="99840"/>
                    <a:pt x="136669" y="80437"/>
                  </a:cubicBezTo>
                  <a:cubicBezTo>
                    <a:pt x="170183" y="61034"/>
                    <a:pt x="217455" y="34223"/>
                    <a:pt x="280602" y="27520"/>
                  </a:cubicBezTo>
                  <a:cubicBezTo>
                    <a:pt x="343749" y="20817"/>
                    <a:pt x="433355" y="44806"/>
                    <a:pt x="515552" y="40220"/>
                  </a:cubicBezTo>
                  <a:cubicBezTo>
                    <a:pt x="597749" y="35634"/>
                    <a:pt x="691942" y="357"/>
                    <a:pt x="773786" y="4"/>
                  </a:cubicBezTo>
                  <a:cubicBezTo>
                    <a:pt x="855630" y="-349"/>
                    <a:pt x="925833" y="20112"/>
                    <a:pt x="1006619" y="38104"/>
                  </a:cubicBezTo>
                  <a:cubicBezTo>
                    <a:pt x="1087405" y="56096"/>
                    <a:pt x="1197824" y="76557"/>
                    <a:pt x="1258502" y="107954"/>
                  </a:cubicBezTo>
                  <a:cubicBezTo>
                    <a:pt x="1319180" y="139351"/>
                    <a:pt x="1362572" y="214493"/>
                    <a:pt x="1370686" y="226487"/>
                  </a:cubicBezTo>
                  <a:cubicBezTo>
                    <a:pt x="1378800" y="238481"/>
                    <a:pt x="1330117" y="197912"/>
                    <a:pt x="1307186" y="179920"/>
                  </a:cubicBezTo>
                  <a:cubicBezTo>
                    <a:pt x="1284255" y="161928"/>
                    <a:pt x="1289546" y="142526"/>
                    <a:pt x="1233102" y="118537"/>
                  </a:cubicBezTo>
                  <a:cubicBezTo>
                    <a:pt x="1176658" y="94548"/>
                    <a:pt x="1048952" y="50451"/>
                    <a:pt x="968519" y="35987"/>
                  </a:cubicBezTo>
                  <a:cubicBezTo>
                    <a:pt x="888086" y="21523"/>
                    <a:pt x="835874" y="35282"/>
                    <a:pt x="750502" y="31754"/>
                  </a:cubicBezTo>
                  <a:cubicBezTo>
                    <a:pt x="665130" y="28226"/>
                    <a:pt x="557180" y="4942"/>
                    <a:pt x="456286" y="14820"/>
                  </a:cubicBezTo>
                  <a:cubicBezTo>
                    <a:pt x="355392" y="24698"/>
                    <a:pt x="216044" y="64209"/>
                    <a:pt x="145136" y="91020"/>
                  </a:cubicBezTo>
                  <a:cubicBezTo>
                    <a:pt x="74228" y="117831"/>
                    <a:pt x="12138" y="185917"/>
                    <a:pt x="1202" y="1947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: 図形 121">
              <a:extLst>
                <a:ext uri="{FF2B5EF4-FFF2-40B4-BE49-F238E27FC236}">
                  <a16:creationId xmlns:a16="http://schemas.microsoft.com/office/drawing/2014/main" id="{8ACBEA62-B83B-4B41-86F6-6200F4C9CCAC}"/>
                </a:ext>
              </a:extLst>
            </p:cNvPr>
            <p:cNvSpPr/>
            <p:nvPr/>
          </p:nvSpPr>
          <p:spPr>
            <a:xfrm>
              <a:off x="7556759" y="656167"/>
              <a:ext cx="690612" cy="1867481"/>
            </a:xfrm>
            <a:custGeom>
              <a:avLst/>
              <a:gdLst>
                <a:gd name="connsiteX0" fmla="*/ 1368 w 690612"/>
                <a:gd name="connsiteY0" fmla="*/ 0 h 1867481"/>
                <a:gd name="connsiteX1" fmla="*/ 128368 w 690612"/>
                <a:gd name="connsiteY1" fmla="*/ 182033 h 1867481"/>
                <a:gd name="connsiteX2" fmla="*/ 369668 w 690612"/>
                <a:gd name="connsiteY2" fmla="*/ 512233 h 1867481"/>
                <a:gd name="connsiteX3" fmla="*/ 399302 w 690612"/>
                <a:gd name="connsiteY3" fmla="*/ 579966 h 1867481"/>
                <a:gd name="connsiteX4" fmla="*/ 543235 w 690612"/>
                <a:gd name="connsiteY4" fmla="*/ 850900 h 1867481"/>
                <a:gd name="connsiteX5" fmla="*/ 619435 w 690612"/>
                <a:gd name="connsiteY5" fmla="*/ 1049866 h 1867481"/>
                <a:gd name="connsiteX6" fmla="*/ 661768 w 690612"/>
                <a:gd name="connsiteY6" fmla="*/ 1316566 h 1867481"/>
                <a:gd name="connsiteX7" fmla="*/ 687168 w 690612"/>
                <a:gd name="connsiteY7" fmla="*/ 1604433 h 1867481"/>
                <a:gd name="connsiteX8" fmla="*/ 687168 w 690612"/>
                <a:gd name="connsiteY8" fmla="*/ 1778000 h 1867481"/>
                <a:gd name="connsiteX9" fmla="*/ 657535 w 690612"/>
                <a:gd name="connsiteY9" fmla="*/ 1858433 h 1867481"/>
                <a:gd name="connsiteX10" fmla="*/ 632135 w 690612"/>
                <a:gd name="connsiteY10" fmla="*/ 1570566 h 1867481"/>
                <a:gd name="connsiteX11" fmla="*/ 594035 w 690612"/>
                <a:gd name="connsiteY11" fmla="*/ 838200 h 1867481"/>
                <a:gd name="connsiteX12" fmla="*/ 204568 w 690612"/>
                <a:gd name="connsiteY12" fmla="*/ 182033 h 1867481"/>
                <a:gd name="connsiteX13" fmla="*/ 1368 w 690612"/>
                <a:gd name="connsiteY13" fmla="*/ 0 h 1867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0612" h="1867481">
                  <a:moveTo>
                    <a:pt x="1368" y="0"/>
                  </a:moveTo>
                  <a:cubicBezTo>
                    <a:pt x="-11332" y="0"/>
                    <a:pt x="66985" y="96661"/>
                    <a:pt x="128368" y="182033"/>
                  </a:cubicBezTo>
                  <a:cubicBezTo>
                    <a:pt x="189751" y="267405"/>
                    <a:pt x="324512" y="445911"/>
                    <a:pt x="369668" y="512233"/>
                  </a:cubicBezTo>
                  <a:cubicBezTo>
                    <a:pt x="414824" y="578555"/>
                    <a:pt x="370374" y="523521"/>
                    <a:pt x="399302" y="579966"/>
                  </a:cubicBezTo>
                  <a:cubicBezTo>
                    <a:pt x="428230" y="636411"/>
                    <a:pt x="506546" y="772583"/>
                    <a:pt x="543235" y="850900"/>
                  </a:cubicBezTo>
                  <a:cubicBezTo>
                    <a:pt x="579924" y="929217"/>
                    <a:pt x="599680" y="972255"/>
                    <a:pt x="619435" y="1049866"/>
                  </a:cubicBezTo>
                  <a:cubicBezTo>
                    <a:pt x="639190" y="1127477"/>
                    <a:pt x="650479" y="1224138"/>
                    <a:pt x="661768" y="1316566"/>
                  </a:cubicBezTo>
                  <a:cubicBezTo>
                    <a:pt x="673057" y="1408994"/>
                    <a:pt x="682935" y="1527527"/>
                    <a:pt x="687168" y="1604433"/>
                  </a:cubicBezTo>
                  <a:cubicBezTo>
                    <a:pt x="691401" y="1681339"/>
                    <a:pt x="692107" y="1735667"/>
                    <a:pt x="687168" y="1778000"/>
                  </a:cubicBezTo>
                  <a:cubicBezTo>
                    <a:pt x="682229" y="1820333"/>
                    <a:pt x="666707" y="1893005"/>
                    <a:pt x="657535" y="1858433"/>
                  </a:cubicBezTo>
                  <a:cubicBezTo>
                    <a:pt x="648363" y="1823861"/>
                    <a:pt x="642718" y="1740605"/>
                    <a:pt x="632135" y="1570566"/>
                  </a:cubicBezTo>
                  <a:cubicBezTo>
                    <a:pt x="621552" y="1400527"/>
                    <a:pt x="665296" y="1069622"/>
                    <a:pt x="594035" y="838200"/>
                  </a:cubicBezTo>
                  <a:cubicBezTo>
                    <a:pt x="522774" y="606778"/>
                    <a:pt x="299818" y="316794"/>
                    <a:pt x="204568" y="182033"/>
                  </a:cubicBezTo>
                  <a:cubicBezTo>
                    <a:pt x="109318" y="47272"/>
                    <a:pt x="14068" y="0"/>
                    <a:pt x="136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: 図形 122">
              <a:extLst>
                <a:ext uri="{FF2B5EF4-FFF2-40B4-BE49-F238E27FC236}">
                  <a16:creationId xmlns:a16="http://schemas.microsoft.com/office/drawing/2014/main" id="{B4D21D66-01CA-4356-AD54-92B1421C2210}"/>
                </a:ext>
              </a:extLst>
            </p:cNvPr>
            <p:cNvSpPr/>
            <p:nvPr/>
          </p:nvSpPr>
          <p:spPr>
            <a:xfrm>
              <a:off x="8229036" y="2294219"/>
              <a:ext cx="166971" cy="446489"/>
            </a:xfrm>
            <a:custGeom>
              <a:avLst/>
              <a:gdLst>
                <a:gd name="connsiteX0" fmla="*/ 166233 w 166971"/>
                <a:gd name="connsiteY0" fmla="*/ 1306 h 446489"/>
                <a:gd name="connsiteX1" fmla="*/ 131308 w 166971"/>
                <a:gd name="connsiteY1" fmla="*/ 39406 h 446489"/>
                <a:gd name="connsiteX2" fmla="*/ 102733 w 166971"/>
                <a:gd name="connsiteY2" fmla="*/ 163231 h 446489"/>
                <a:gd name="connsiteX3" fmla="*/ 105908 w 166971"/>
                <a:gd name="connsiteY3" fmla="*/ 293406 h 446489"/>
                <a:gd name="connsiteX4" fmla="*/ 105908 w 166971"/>
                <a:gd name="connsiteY4" fmla="*/ 353731 h 446489"/>
                <a:gd name="connsiteX5" fmla="*/ 1133 w 166971"/>
                <a:gd name="connsiteY5" fmla="*/ 445806 h 446489"/>
                <a:gd name="connsiteX6" fmla="*/ 51933 w 166971"/>
                <a:gd name="connsiteY6" fmla="*/ 385481 h 446489"/>
                <a:gd name="connsiteX7" fmla="*/ 77333 w 166971"/>
                <a:gd name="connsiteY7" fmla="*/ 207681 h 446489"/>
                <a:gd name="connsiteX8" fmla="*/ 96383 w 166971"/>
                <a:gd name="connsiteY8" fmla="*/ 77506 h 446489"/>
                <a:gd name="connsiteX9" fmla="*/ 166233 w 166971"/>
                <a:gd name="connsiteY9" fmla="*/ 1306 h 44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971" h="446489">
                  <a:moveTo>
                    <a:pt x="166233" y="1306"/>
                  </a:moveTo>
                  <a:cubicBezTo>
                    <a:pt x="172054" y="-5044"/>
                    <a:pt x="141891" y="12419"/>
                    <a:pt x="131308" y="39406"/>
                  </a:cubicBezTo>
                  <a:cubicBezTo>
                    <a:pt x="120725" y="66393"/>
                    <a:pt x="106966" y="120898"/>
                    <a:pt x="102733" y="163231"/>
                  </a:cubicBezTo>
                  <a:cubicBezTo>
                    <a:pt x="98500" y="205564"/>
                    <a:pt x="105379" y="261656"/>
                    <a:pt x="105908" y="293406"/>
                  </a:cubicBezTo>
                  <a:cubicBezTo>
                    <a:pt x="106437" y="325156"/>
                    <a:pt x="123371" y="328331"/>
                    <a:pt x="105908" y="353731"/>
                  </a:cubicBezTo>
                  <a:cubicBezTo>
                    <a:pt x="88445" y="379131"/>
                    <a:pt x="10129" y="440514"/>
                    <a:pt x="1133" y="445806"/>
                  </a:cubicBezTo>
                  <a:cubicBezTo>
                    <a:pt x="-7863" y="451098"/>
                    <a:pt x="39233" y="425169"/>
                    <a:pt x="51933" y="385481"/>
                  </a:cubicBezTo>
                  <a:cubicBezTo>
                    <a:pt x="64633" y="345794"/>
                    <a:pt x="69925" y="259010"/>
                    <a:pt x="77333" y="207681"/>
                  </a:cubicBezTo>
                  <a:cubicBezTo>
                    <a:pt x="84741" y="156352"/>
                    <a:pt x="84741" y="111373"/>
                    <a:pt x="96383" y="77506"/>
                  </a:cubicBezTo>
                  <a:cubicBezTo>
                    <a:pt x="108025" y="43639"/>
                    <a:pt x="160412" y="7656"/>
                    <a:pt x="166233" y="13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: 図形 123">
              <a:extLst>
                <a:ext uri="{FF2B5EF4-FFF2-40B4-BE49-F238E27FC236}">
                  <a16:creationId xmlns:a16="http://schemas.microsoft.com/office/drawing/2014/main" id="{34D78C3F-F07C-476D-807B-1C68856C73CD}"/>
                </a:ext>
              </a:extLst>
            </p:cNvPr>
            <p:cNvSpPr/>
            <p:nvPr/>
          </p:nvSpPr>
          <p:spPr>
            <a:xfrm>
              <a:off x="5171019" y="871941"/>
              <a:ext cx="343707" cy="1494874"/>
            </a:xfrm>
            <a:custGeom>
              <a:avLst/>
              <a:gdLst>
                <a:gd name="connsiteX0" fmla="*/ 342408 w 343707"/>
                <a:gd name="connsiteY0" fmla="*/ 126 h 1494874"/>
                <a:gd name="connsiteX1" fmla="*/ 223875 w 343707"/>
                <a:gd name="connsiteY1" fmla="*/ 144059 h 1494874"/>
                <a:gd name="connsiteX2" fmla="*/ 113808 w 343707"/>
                <a:gd name="connsiteY2" fmla="*/ 359959 h 1494874"/>
                <a:gd name="connsiteX3" fmla="*/ 58775 w 343707"/>
                <a:gd name="connsiteY3" fmla="*/ 660526 h 1494874"/>
                <a:gd name="connsiteX4" fmla="*/ 29141 w 343707"/>
                <a:gd name="connsiteY4" fmla="*/ 897592 h 1494874"/>
                <a:gd name="connsiteX5" fmla="*/ 79941 w 343707"/>
                <a:gd name="connsiteY5" fmla="*/ 1232026 h 1494874"/>
                <a:gd name="connsiteX6" fmla="*/ 156141 w 343707"/>
                <a:gd name="connsiteY6" fmla="*/ 1481792 h 1494874"/>
                <a:gd name="connsiteX7" fmla="*/ 109575 w 343707"/>
                <a:gd name="connsiteY7" fmla="*/ 1418292 h 1494874"/>
                <a:gd name="connsiteX8" fmla="*/ 20675 w 343707"/>
                <a:gd name="connsiteY8" fmla="*/ 1066926 h 1494874"/>
                <a:gd name="connsiteX9" fmla="*/ 3741 w 343707"/>
                <a:gd name="connsiteY9" fmla="*/ 694392 h 1494874"/>
                <a:gd name="connsiteX10" fmla="*/ 75708 w 343707"/>
                <a:gd name="connsiteY10" fmla="*/ 347259 h 1494874"/>
                <a:gd name="connsiteX11" fmla="*/ 143441 w 343707"/>
                <a:gd name="connsiteY11" fmla="*/ 122892 h 1494874"/>
                <a:gd name="connsiteX12" fmla="*/ 342408 w 343707"/>
                <a:gd name="connsiteY12" fmla="*/ 126 h 149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3707" h="1494874">
                  <a:moveTo>
                    <a:pt x="342408" y="126"/>
                  </a:moveTo>
                  <a:cubicBezTo>
                    <a:pt x="355814" y="3654"/>
                    <a:pt x="261975" y="84087"/>
                    <a:pt x="223875" y="144059"/>
                  </a:cubicBezTo>
                  <a:cubicBezTo>
                    <a:pt x="185775" y="204031"/>
                    <a:pt x="141325" y="273881"/>
                    <a:pt x="113808" y="359959"/>
                  </a:cubicBezTo>
                  <a:cubicBezTo>
                    <a:pt x="86291" y="446037"/>
                    <a:pt x="72886" y="570920"/>
                    <a:pt x="58775" y="660526"/>
                  </a:cubicBezTo>
                  <a:cubicBezTo>
                    <a:pt x="44664" y="750132"/>
                    <a:pt x="25613" y="802342"/>
                    <a:pt x="29141" y="897592"/>
                  </a:cubicBezTo>
                  <a:cubicBezTo>
                    <a:pt x="32669" y="992842"/>
                    <a:pt x="58774" y="1134659"/>
                    <a:pt x="79941" y="1232026"/>
                  </a:cubicBezTo>
                  <a:cubicBezTo>
                    <a:pt x="101108" y="1329393"/>
                    <a:pt x="151202" y="1450748"/>
                    <a:pt x="156141" y="1481792"/>
                  </a:cubicBezTo>
                  <a:cubicBezTo>
                    <a:pt x="161080" y="1512836"/>
                    <a:pt x="132153" y="1487436"/>
                    <a:pt x="109575" y="1418292"/>
                  </a:cubicBezTo>
                  <a:cubicBezTo>
                    <a:pt x="86997" y="1349148"/>
                    <a:pt x="38314" y="1187576"/>
                    <a:pt x="20675" y="1066926"/>
                  </a:cubicBezTo>
                  <a:cubicBezTo>
                    <a:pt x="3036" y="946276"/>
                    <a:pt x="-5431" y="814337"/>
                    <a:pt x="3741" y="694392"/>
                  </a:cubicBezTo>
                  <a:cubicBezTo>
                    <a:pt x="12913" y="574448"/>
                    <a:pt x="52425" y="442509"/>
                    <a:pt x="75708" y="347259"/>
                  </a:cubicBezTo>
                  <a:cubicBezTo>
                    <a:pt x="98991" y="252009"/>
                    <a:pt x="106047" y="177925"/>
                    <a:pt x="143441" y="122892"/>
                  </a:cubicBezTo>
                  <a:cubicBezTo>
                    <a:pt x="180835" y="67859"/>
                    <a:pt x="329002" y="-3402"/>
                    <a:pt x="342408" y="1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: 図形 124">
              <a:extLst>
                <a:ext uri="{FF2B5EF4-FFF2-40B4-BE49-F238E27FC236}">
                  <a16:creationId xmlns:a16="http://schemas.microsoft.com/office/drawing/2014/main" id="{93D4B70E-3DE4-441B-8D66-B106281AAAC4}"/>
                </a:ext>
              </a:extLst>
            </p:cNvPr>
            <p:cNvSpPr/>
            <p:nvPr/>
          </p:nvSpPr>
          <p:spPr>
            <a:xfrm>
              <a:off x="5462081" y="84002"/>
              <a:ext cx="972068" cy="847726"/>
            </a:xfrm>
            <a:custGeom>
              <a:avLst/>
              <a:gdLst>
                <a:gd name="connsiteX0" fmla="*/ 969980 w 972068"/>
                <a:gd name="connsiteY0" fmla="*/ 4898 h 847726"/>
                <a:gd name="connsiteX1" fmla="*/ 665180 w 972068"/>
                <a:gd name="connsiteY1" fmla="*/ 127665 h 847726"/>
                <a:gd name="connsiteX2" fmla="*/ 368846 w 972068"/>
                <a:gd name="connsiteY2" fmla="*/ 407065 h 847726"/>
                <a:gd name="connsiteX3" fmla="*/ 250313 w 972068"/>
                <a:gd name="connsiteY3" fmla="*/ 555231 h 847726"/>
                <a:gd name="connsiteX4" fmla="*/ 131780 w 972068"/>
                <a:gd name="connsiteY4" fmla="*/ 682231 h 847726"/>
                <a:gd name="connsiteX5" fmla="*/ 546 w 972068"/>
                <a:gd name="connsiteY5" fmla="*/ 847331 h 847726"/>
                <a:gd name="connsiteX6" fmla="*/ 93680 w 972068"/>
                <a:gd name="connsiteY6" fmla="*/ 720331 h 847726"/>
                <a:gd name="connsiteX7" fmla="*/ 296880 w 972068"/>
                <a:gd name="connsiteY7" fmla="*/ 474798 h 847726"/>
                <a:gd name="connsiteX8" fmla="*/ 474680 w 972068"/>
                <a:gd name="connsiteY8" fmla="*/ 237731 h 847726"/>
                <a:gd name="connsiteX9" fmla="*/ 783713 w 972068"/>
                <a:gd name="connsiteY9" fmla="*/ 47231 h 847726"/>
                <a:gd name="connsiteX10" fmla="*/ 969980 w 972068"/>
                <a:gd name="connsiteY10" fmla="*/ 4898 h 84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2068" h="847726">
                  <a:moveTo>
                    <a:pt x="969980" y="4898"/>
                  </a:moveTo>
                  <a:cubicBezTo>
                    <a:pt x="950225" y="18304"/>
                    <a:pt x="765369" y="60637"/>
                    <a:pt x="665180" y="127665"/>
                  </a:cubicBezTo>
                  <a:cubicBezTo>
                    <a:pt x="564991" y="194693"/>
                    <a:pt x="437990" y="335804"/>
                    <a:pt x="368846" y="407065"/>
                  </a:cubicBezTo>
                  <a:cubicBezTo>
                    <a:pt x="299702" y="478326"/>
                    <a:pt x="289824" y="509370"/>
                    <a:pt x="250313" y="555231"/>
                  </a:cubicBezTo>
                  <a:cubicBezTo>
                    <a:pt x="210802" y="601092"/>
                    <a:pt x="173408" y="633548"/>
                    <a:pt x="131780" y="682231"/>
                  </a:cubicBezTo>
                  <a:cubicBezTo>
                    <a:pt x="90152" y="730914"/>
                    <a:pt x="6896" y="840981"/>
                    <a:pt x="546" y="847331"/>
                  </a:cubicBezTo>
                  <a:cubicBezTo>
                    <a:pt x="-5804" y="853681"/>
                    <a:pt x="44291" y="782420"/>
                    <a:pt x="93680" y="720331"/>
                  </a:cubicBezTo>
                  <a:cubicBezTo>
                    <a:pt x="143069" y="658242"/>
                    <a:pt x="233380" y="555231"/>
                    <a:pt x="296880" y="474798"/>
                  </a:cubicBezTo>
                  <a:cubicBezTo>
                    <a:pt x="360380" y="394365"/>
                    <a:pt x="393541" y="308992"/>
                    <a:pt x="474680" y="237731"/>
                  </a:cubicBezTo>
                  <a:cubicBezTo>
                    <a:pt x="555819" y="166470"/>
                    <a:pt x="702574" y="88859"/>
                    <a:pt x="783713" y="47231"/>
                  </a:cubicBezTo>
                  <a:cubicBezTo>
                    <a:pt x="864852" y="5603"/>
                    <a:pt x="989735" y="-8508"/>
                    <a:pt x="969980" y="48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: 図形 125">
              <a:extLst>
                <a:ext uri="{FF2B5EF4-FFF2-40B4-BE49-F238E27FC236}">
                  <a16:creationId xmlns:a16="http://schemas.microsoft.com/office/drawing/2014/main" id="{B1EE8277-AD1F-4372-A7AA-6067FA4293C0}"/>
                </a:ext>
              </a:extLst>
            </p:cNvPr>
            <p:cNvSpPr/>
            <p:nvPr/>
          </p:nvSpPr>
          <p:spPr>
            <a:xfrm>
              <a:off x="6367459" y="29897"/>
              <a:ext cx="1288037" cy="567060"/>
            </a:xfrm>
            <a:custGeom>
              <a:avLst/>
              <a:gdLst>
                <a:gd name="connsiteX0" fmla="*/ 5335 w 1288037"/>
                <a:gd name="connsiteY0" fmla="*/ 88636 h 567060"/>
                <a:gd name="connsiteX1" fmla="*/ 60368 w 1288037"/>
                <a:gd name="connsiteY1" fmla="*/ 88636 h 567060"/>
                <a:gd name="connsiteX2" fmla="*/ 318602 w 1288037"/>
                <a:gd name="connsiteY2" fmla="*/ 20903 h 567060"/>
                <a:gd name="connsiteX3" fmla="*/ 716535 w 1288037"/>
                <a:gd name="connsiteY3" fmla="*/ 63236 h 567060"/>
                <a:gd name="connsiteX4" fmla="*/ 970535 w 1288037"/>
                <a:gd name="connsiteY4" fmla="*/ 139436 h 567060"/>
                <a:gd name="connsiteX5" fmla="*/ 1106002 w 1288037"/>
                <a:gd name="connsiteY5" fmla="*/ 270670 h 567060"/>
                <a:gd name="connsiteX6" fmla="*/ 1241468 w 1288037"/>
                <a:gd name="connsiteY6" fmla="*/ 418836 h 567060"/>
                <a:gd name="connsiteX7" fmla="*/ 1275335 w 1288037"/>
                <a:gd name="connsiteY7" fmla="*/ 567003 h 567060"/>
                <a:gd name="connsiteX8" fmla="*/ 1271102 w 1288037"/>
                <a:gd name="connsiteY8" fmla="*/ 401903 h 567060"/>
                <a:gd name="connsiteX9" fmla="*/ 1080602 w 1288037"/>
                <a:gd name="connsiteY9" fmla="*/ 202936 h 567060"/>
                <a:gd name="connsiteX10" fmla="*/ 691135 w 1288037"/>
                <a:gd name="connsiteY10" fmla="*/ 20903 h 567060"/>
                <a:gd name="connsiteX11" fmla="*/ 445602 w 1288037"/>
                <a:gd name="connsiteY11" fmla="*/ 3970 h 567060"/>
                <a:gd name="connsiteX12" fmla="*/ 153502 w 1288037"/>
                <a:gd name="connsiteY12" fmla="*/ 20903 h 567060"/>
                <a:gd name="connsiteX13" fmla="*/ 5335 w 1288037"/>
                <a:gd name="connsiteY13" fmla="*/ 88636 h 56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8037" h="567060">
                  <a:moveTo>
                    <a:pt x="5335" y="88636"/>
                  </a:moveTo>
                  <a:cubicBezTo>
                    <a:pt x="-10187" y="99925"/>
                    <a:pt x="8157" y="99925"/>
                    <a:pt x="60368" y="88636"/>
                  </a:cubicBezTo>
                  <a:cubicBezTo>
                    <a:pt x="112579" y="77347"/>
                    <a:pt x="209241" y="25136"/>
                    <a:pt x="318602" y="20903"/>
                  </a:cubicBezTo>
                  <a:cubicBezTo>
                    <a:pt x="427963" y="16670"/>
                    <a:pt x="607880" y="43481"/>
                    <a:pt x="716535" y="63236"/>
                  </a:cubicBezTo>
                  <a:cubicBezTo>
                    <a:pt x="825190" y="82991"/>
                    <a:pt x="905624" y="104864"/>
                    <a:pt x="970535" y="139436"/>
                  </a:cubicBezTo>
                  <a:cubicBezTo>
                    <a:pt x="1035446" y="174008"/>
                    <a:pt x="1060847" y="224103"/>
                    <a:pt x="1106002" y="270670"/>
                  </a:cubicBezTo>
                  <a:cubicBezTo>
                    <a:pt x="1151157" y="317237"/>
                    <a:pt x="1213246" y="369447"/>
                    <a:pt x="1241468" y="418836"/>
                  </a:cubicBezTo>
                  <a:cubicBezTo>
                    <a:pt x="1269690" y="468225"/>
                    <a:pt x="1270396" y="569825"/>
                    <a:pt x="1275335" y="567003"/>
                  </a:cubicBezTo>
                  <a:cubicBezTo>
                    <a:pt x="1280274" y="564181"/>
                    <a:pt x="1303557" y="462581"/>
                    <a:pt x="1271102" y="401903"/>
                  </a:cubicBezTo>
                  <a:cubicBezTo>
                    <a:pt x="1238647" y="341225"/>
                    <a:pt x="1177263" y="266436"/>
                    <a:pt x="1080602" y="202936"/>
                  </a:cubicBezTo>
                  <a:cubicBezTo>
                    <a:pt x="983941" y="139436"/>
                    <a:pt x="796968" y="54064"/>
                    <a:pt x="691135" y="20903"/>
                  </a:cubicBezTo>
                  <a:cubicBezTo>
                    <a:pt x="585302" y="-12258"/>
                    <a:pt x="535207" y="3970"/>
                    <a:pt x="445602" y="3970"/>
                  </a:cubicBezTo>
                  <a:cubicBezTo>
                    <a:pt x="355997" y="3970"/>
                    <a:pt x="222646" y="11025"/>
                    <a:pt x="153502" y="20903"/>
                  </a:cubicBezTo>
                  <a:cubicBezTo>
                    <a:pt x="84358" y="30781"/>
                    <a:pt x="20857" y="77347"/>
                    <a:pt x="5335" y="886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: 図形 126">
              <a:extLst>
                <a:ext uri="{FF2B5EF4-FFF2-40B4-BE49-F238E27FC236}">
                  <a16:creationId xmlns:a16="http://schemas.microsoft.com/office/drawing/2014/main" id="{90BE75BB-8453-492A-984B-D956A3F99DE0}"/>
                </a:ext>
              </a:extLst>
            </p:cNvPr>
            <p:cNvSpPr/>
            <p:nvPr/>
          </p:nvSpPr>
          <p:spPr>
            <a:xfrm>
              <a:off x="7167402" y="33821"/>
              <a:ext cx="480081" cy="424519"/>
            </a:xfrm>
            <a:custGeom>
              <a:avLst/>
              <a:gdLst>
                <a:gd name="connsiteX0" fmla="*/ 1259 w 480081"/>
                <a:gd name="connsiteY0" fmla="*/ 46 h 424519"/>
                <a:gd name="connsiteX1" fmla="*/ 238325 w 480081"/>
                <a:gd name="connsiteY1" fmla="*/ 105879 h 424519"/>
                <a:gd name="connsiteX2" fmla="*/ 352625 w 480081"/>
                <a:gd name="connsiteY2" fmla="*/ 190546 h 424519"/>
                <a:gd name="connsiteX3" fmla="*/ 479625 w 480081"/>
                <a:gd name="connsiteY3" fmla="*/ 423379 h 424519"/>
                <a:gd name="connsiteX4" fmla="*/ 390725 w 480081"/>
                <a:gd name="connsiteY4" fmla="*/ 275212 h 424519"/>
                <a:gd name="connsiteX5" fmla="*/ 276425 w 480081"/>
                <a:gd name="connsiteY5" fmla="*/ 173612 h 424519"/>
                <a:gd name="connsiteX6" fmla="*/ 149425 w 480081"/>
                <a:gd name="connsiteY6" fmla="*/ 93179 h 424519"/>
                <a:gd name="connsiteX7" fmla="*/ 1259 w 480081"/>
                <a:gd name="connsiteY7" fmla="*/ 46 h 424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0081" h="424519">
                  <a:moveTo>
                    <a:pt x="1259" y="46"/>
                  </a:moveTo>
                  <a:cubicBezTo>
                    <a:pt x="16076" y="2163"/>
                    <a:pt x="179764" y="74129"/>
                    <a:pt x="238325" y="105879"/>
                  </a:cubicBezTo>
                  <a:cubicBezTo>
                    <a:pt x="296886" y="137629"/>
                    <a:pt x="312408" y="137629"/>
                    <a:pt x="352625" y="190546"/>
                  </a:cubicBezTo>
                  <a:cubicBezTo>
                    <a:pt x="392842" y="243463"/>
                    <a:pt x="473275" y="409268"/>
                    <a:pt x="479625" y="423379"/>
                  </a:cubicBezTo>
                  <a:cubicBezTo>
                    <a:pt x="485975" y="437490"/>
                    <a:pt x="424592" y="316840"/>
                    <a:pt x="390725" y="275212"/>
                  </a:cubicBezTo>
                  <a:cubicBezTo>
                    <a:pt x="356858" y="233584"/>
                    <a:pt x="316642" y="203951"/>
                    <a:pt x="276425" y="173612"/>
                  </a:cubicBezTo>
                  <a:cubicBezTo>
                    <a:pt x="236208" y="143273"/>
                    <a:pt x="192464" y="117873"/>
                    <a:pt x="149425" y="93179"/>
                  </a:cubicBezTo>
                  <a:cubicBezTo>
                    <a:pt x="106386" y="68485"/>
                    <a:pt x="-13558" y="-2071"/>
                    <a:pt x="1259" y="46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: 図形 1026">
              <a:extLst>
                <a:ext uri="{FF2B5EF4-FFF2-40B4-BE49-F238E27FC236}">
                  <a16:creationId xmlns:a16="http://schemas.microsoft.com/office/drawing/2014/main" id="{8C3C6E5B-FBE3-4889-A838-5B3C225C1377}"/>
                </a:ext>
              </a:extLst>
            </p:cNvPr>
            <p:cNvSpPr/>
            <p:nvPr/>
          </p:nvSpPr>
          <p:spPr>
            <a:xfrm>
              <a:off x="7655388" y="560081"/>
              <a:ext cx="796508" cy="1023063"/>
            </a:xfrm>
            <a:custGeom>
              <a:avLst/>
              <a:gdLst>
                <a:gd name="connsiteX0" fmla="*/ 106 w 796508"/>
                <a:gd name="connsiteY0" fmla="*/ 15652 h 1023063"/>
                <a:gd name="connsiteX1" fmla="*/ 292206 w 796508"/>
                <a:gd name="connsiteY1" fmla="*/ 70686 h 1023063"/>
                <a:gd name="connsiteX2" fmla="*/ 419206 w 796508"/>
                <a:gd name="connsiteY2" fmla="*/ 231552 h 1023063"/>
                <a:gd name="connsiteX3" fmla="*/ 520806 w 796508"/>
                <a:gd name="connsiteY3" fmla="*/ 371252 h 1023063"/>
                <a:gd name="connsiteX4" fmla="*/ 783273 w 796508"/>
                <a:gd name="connsiteY4" fmla="*/ 1010486 h 1023063"/>
                <a:gd name="connsiteX5" fmla="*/ 740939 w 796508"/>
                <a:gd name="connsiteY5" fmla="*/ 764952 h 1023063"/>
                <a:gd name="connsiteX6" fmla="*/ 597006 w 796508"/>
                <a:gd name="connsiteY6" fmla="*/ 388186 h 1023063"/>
                <a:gd name="connsiteX7" fmla="*/ 262573 w 796508"/>
                <a:gd name="connsiteY7" fmla="*/ 36819 h 1023063"/>
                <a:gd name="connsiteX8" fmla="*/ 106 w 796508"/>
                <a:gd name="connsiteY8" fmla="*/ 15652 h 1023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6508" h="1023063">
                  <a:moveTo>
                    <a:pt x="106" y="15652"/>
                  </a:moveTo>
                  <a:cubicBezTo>
                    <a:pt x="5045" y="21296"/>
                    <a:pt x="222356" y="34703"/>
                    <a:pt x="292206" y="70686"/>
                  </a:cubicBezTo>
                  <a:cubicBezTo>
                    <a:pt x="362056" y="106669"/>
                    <a:pt x="381106" y="181458"/>
                    <a:pt x="419206" y="231552"/>
                  </a:cubicBezTo>
                  <a:cubicBezTo>
                    <a:pt x="457306" y="281646"/>
                    <a:pt x="460128" y="241430"/>
                    <a:pt x="520806" y="371252"/>
                  </a:cubicBezTo>
                  <a:cubicBezTo>
                    <a:pt x="581484" y="501074"/>
                    <a:pt x="746584" y="944869"/>
                    <a:pt x="783273" y="1010486"/>
                  </a:cubicBezTo>
                  <a:cubicBezTo>
                    <a:pt x="819962" y="1076103"/>
                    <a:pt x="771983" y="868669"/>
                    <a:pt x="740939" y="764952"/>
                  </a:cubicBezTo>
                  <a:cubicBezTo>
                    <a:pt x="709895" y="661235"/>
                    <a:pt x="676734" y="509541"/>
                    <a:pt x="597006" y="388186"/>
                  </a:cubicBezTo>
                  <a:cubicBezTo>
                    <a:pt x="517278" y="266831"/>
                    <a:pt x="362056" y="100319"/>
                    <a:pt x="262573" y="36819"/>
                  </a:cubicBezTo>
                  <a:cubicBezTo>
                    <a:pt x="163090" y="-26681"/>
                    <a:pt x="-4833" y="10008"/>
                    <a:pt x="106" y="156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: 図形 1039">
              <a:extLst>
                <a:ext uri="{FF2B5EF4-FFF2-40B4-BE49-F238E27FC236}">
                  <a16:creationId xmlns:a16="http://schemas.microsoft.com/office/drawing/2014/main" id="{FEFD3B0A-92BE-44CF-A404-8466D56C9160}"/>
                </a:ext>
              </a:extLst>
            </p:cNvPr>
            <p:cNvSpPr/>
            <p:nvPr/>
          </p:nvSpPr>
          <p:spPr>
            <a:xfrm>
              <a:off x="8328043" y="1561847"/>
              <a:ext cx="149525" cy="847164"/>
            </a:xfrm>
            <a:custGeom>
              <a:avLst/>
              <a:gdLst>
                <a:gd name="connsiteX0" fmla="*/ 119084 w 149525"/>
                <a:gd name="connsiteY0" fmla="*/ 253 h 847164"/>
                <a:gd name="connsiteX1" fmla="*/ 131784 w 149525"/>
                <a:gd name="connsiteY1" fmla="*/ 148420 h 847164"/>
                <a:gd name="connsiteX2" fmla="*/ 148718 w 149525"/>
                <a:gd name="connsiteY2" fmla="*/ 393953 h 847164"/>
                <a:gd name="connsiteX3" fmla="*/ 131784 w 149525"/>
                <a:gd name="connsiteY3" fmla="*/ 529420 h 847164"/>
                <a:gd name="connsiteX4" fmla="*/ 110618 w 149525"/>
                <a:gd name="connsiteY4" fmla="*/ 622553 h 847164"/>
                <a:gd name="connsiteX5" fmla="*/ 55584 w 149525"/>
                <a:gd name="connsiteY5" fmla="*/ 711453 h 847164"/>
                <a:gd name="connsiteX6" fmla="*/ 34418 w 149525"/>
                <a:gd name="connsiteY6" fmla="*/ 758020 h 847164"/>
                <a:gd name="connsiteX7" fmla="*/ 551 w 149525"/>
                <a:gd name="connsiteY7" fmla="*/ 846920 h 847164"/>
                <a:gd name="connsiteX8" fmla="*/ 64051 w 149525"/>
                <a:gd name="connsiteY8" fmla="*/ 728386 h 847164"/>
                <a:gd name="connsiteX9" fmla="*/ 102151 w 149525"/>
                <a:gd name="connsiteY9" fmla="*/ 491320 h 847164"/>
                <a:gd name="connsiteX10" fmla="*/ 131784 w 149525"/>
                <a:gd name="connsiteY10" fmla="*/ 224620 h 847164"/>
                <a:gd name="connsiteX11" fmla="*/ 148718 w 149525"/>
                <a:gd name="connsiteY11" fmla="*/ 114553 h 847164"/>
                <a:gd name="connsiteX12" fmla="*/ 119084 w 149525"/>
                <a:gd name="connsiteY12" fmla="*/ 253 h 84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525" h="847164">
                  <a:moveTo>
                    <a:pt x="119084" y="253"/>
                  </a:moveTo>
                  <a:cubicBezTo>
                    <a:pt x="116262" y="5897"/>
                    <a:pt x="126845" y="82803"/>
                    <a:pt x="131784" y="148420"/>
                  </a:cubicBezTo>
                  <a:cubicBezTo>
                    <a:pt x="136723" y="214037"/>
                    <a:pt x="148718" y="330453"/>
                    <a:pt x="148718" y="393953"/>
                  </a:cubicBezTo>
                  <a:cubicBezTo>
                    <a:pt x="148718" y="457453"/>
                    <a:pt x="138134" y="491320"/>
                    <a:pt x="131784" y="529420"/>
                  </a:cubicBezTo>
                  <a:cubicBezTo>
                    <a:pt x="125434" y="567520"/>
                    <a:pt x="123318" y="592214"/>
                    <a:pt x="110618" y="622553"/>
                  </a:cubicBezTo>
                  <a:cubicBezTo>
                    <a:pt x="97918" y="652892"/>
                    <a:pt x="68284" y="688875"/>
                    <a:pt x="55584" y="711453"/>
                  </a:cubicBezTo>
                  <a:cubicBezTo>
                    <a:pt x="42884" y="734031"/>
                    <a:pt x="43590" y="735442"/>
                    <a:pt x="34418" y="758020"/>
                  </a:cubicBezTo>
                  <a:cubicBezTo>
                    <a:pt x="25246" y="780598"/>
                    <a:pt x="-4388" y="851859"/>
                    <a:pt x="551" y="846920"/>
                  </a:cubicBezTo>
                  <a:cubicBezTo>
                    <a:pt x="5490" y="841981"/>
                    <a:pt x="47118" y="787653"/>
                    <a:pt x="64051" y="728386"/>
                  </a:cubicBezTo>
                  <a:cubicBezTo>
                    <a:pt x="80984" y="669119"/>
                    <a:pt x="90862" y="575281"/>
                    <a:pt x="102151" y="491320"/>
                  </a:cubicBezTo>
                  <a:cubicBezTo>
                    <a:pt x="113440" y="407359"/>
                    <a:pt x="124023" y="287415"/>
                    <a:pt x="131784" y="224620"/>
                  </a:cubicBezTo>
                  <a:cubicBezTo>
                    <a:pt x="139545" y="161825"/>
                    <a:pt x="152951" y="144186"/>
                    <a:pt x="148718" y="114553"/>
                  </a:cubicBezTo>
                  <a:cubicBezTo>
                    <a:pt x="144485" y="84920"/>
                    <a:pt x="121906" y="-5391"/>
                    <a:pt x="119084" y="2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: 図形 1076">
              <a:extLst>
                <a:ext uri="{FF2B5EF4-FFF2-40B4-BE49-F238E27FC236}">
                  <a16:creationId xmlns:a16="http://schemas.microsoft.com/office/drawing/2014/main" id="{082D02F0-D3DA-4BB4-B820-4C98AF054B64}"/>
                </a:ext>
              </a:extLst>
            </p:cNvPr>
            <p:cNvSpPr/>
            <p:nvPr/>
          </p:nvSpPr>
          <p:spPr>
            <a:xfrm>
              <a:off x="7337989" y="1828019"/>
              <a:ext cx="444532" cy="97958"/>
            </a:xfrm>
            <a:custGeom>
              <a:avLst/>
              <a:gdLst>
                <a:gd name="connsiteX0" fmla="*/ 5 w 444532"/>
                <a:gd name="connsiteY0" fmla="*/ 35706 h 97958"/>
                <a:gd name="connsiteX1" fmla="*/ 69855 w 444532"/>
                <a:gd name="connsiteY1" fmla="*/ 15069 h 97958"/>
                <a:gd name="connsiteX2" fmla="*/ 174630 w 444532"/>
                <a:gd name="connsiteY2" fmla="*/ 5544 h 97958"/>
                <a:gd name="connsiteX3" fmla="*/ 293693 w 444532"/>
                <a:gd name="connsiteY3" fmla="*/ 23006 h 97958"/>
                <a:gd name="connsiteX4" fmla="*/ 341318 w 444532"/>
                <a:gd name="connsiteY4" fmla="*/ 45231 h 97958"/>
                <a:gd name="connsiteX5" fmla="*/ 442918 w 444532"/>
                <a:gd name="connsiteY5" fmla="*/ 97619 h 97958"/>
                <a:gd name="connsiteX6" fmla="*/ 398468 w 444532"/>
                <a:gd name="connsiteY6" fmla="*/ 65869 h 97958"/>
                <a:gd name="connsiteX7" fmla="*/ 328618 w 444532"/>
                <a:gd name="connsiteY7" fmla="*/ 27769 h 97958"/>
                <a:gd name="connsiteX8" fmla="*/ 227018 w 444532"/>
                <a:gd name="connsiteY8" fmla="*/ 5544 h 97958"/>
                <a:gd name="connsiteX9" fmla="*/ 73030 w 444532"/>
                <a:gd name="connsiteY9" fmla="*/ 781 h 97958"/>
                <a:gd name="connsiteX10" fmla="*/ 5 w 444532"/>
                <a:gd name="connsiteY10" fmla="*/ 35706 h 9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4532" h="97958">
                  <a:moveTo>
                    <a:pt x="5" y="35706"/>
                  </a:moveTo>
                  <a:cubicBezTo>
                    <a:pt x="-524" y="38087"/>
                    <a:pt x="40751" y="20096"/>
                    <a:pt x="69855" y="15069"/>
                  </a:cubicBezTo>
                  <a:cubicBezTo>
                    <a:pt x="98959" y="10042"/>
                    <a:pt x="137324" y="4221"/>
                    <a:pt x="174630" y="5544"/>
                  </a:cubicBezTo>
                  <a:cubicBezTo>
                    <a:pt x="211936" y="6867"/>
                    <a:pt x="265912" y="16391"/>
                    <a:pt x="293693" y="23006"/>
                  </a:cubicBezTo>
                  <a:cubicBezTo>
                    <a:pt x="321474" y="29621"/>
                    <a:pt x="316447" y="32796"/>
                    <a:pt x="341318" y="45231"/>
                  </a:cubicBezTo>
                  <a:cubicBezTo>
                    <a:pt x="366189" y="57666"/>
                    <a:pt x="433393" y="94179"/>
                    <a:pt x="442918" y="97619"/>
                  </a:cubicBezTo>
                  <a:cubicBezTo>
                    <a:pt x="452443" y="101059"/>
                    <a:pt x="417518" y="77511"/>
                    <a:pt x="398468" y="65869"/>
                  </a:cubicBezTo>
                  <a:cubicBezTo>
                    <a:pt x="379418" y="54227"/>
                    <a:pt x="357193" y="37823"/>
                    <a:pt x="328618" y="27769"/>
                  </a:cubicBezTo>
                  <a:cubicBezTo>
                    <a:pt x="300043" y="17715"/>
                    <a:pt x="269616" y="10042"/>
                    <a:pt x="227018" y="5544"/>
                  </a:cubicBezTo>
                  <a:cubicBezTo>
                    <a:pt x="184420" y="1046"/>
                    <a:pt x="109542" y="-1336"/>
                    <a:pt x="73030" y="781"/>
                  </a:cubicBezTo>
                  <a:cubicBezTo>
                    <a:pt x="36518" y="2898"/>
                    <a:pt x="534" y="33325"/>
                    <a:pt x="5" y="357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: 図形 1077">
              <a:extLst>
                <a:ext uri="{FF2B5EF4-FFF2-40B4-BE49-F238E27FC236}">
                  <a16:creationId xmlns:a16="http://schemas.microsoft.com/office/drawing/2014/main" id="{FD75CD89-7B56-40BF-B04D-EAA46E0A6DAA}"/>
                </a:ext>
              </a:extLst>
            </p:cNvPr>
            <p:cNvSpPr/>
            <p:nvPr/>
          </p:nvSpPr>
          <p:spPr>
            <a:xfrm>
              <a:off x="5936956" y="1832388"/>
              <a:ext cx="375513" cy="97241"/>
            </a:xfrm>
            <a:custGeom>
              <a:avLst/>
              <a:gdLst>
                <a:gd name="connsiteX0" fmla="*/ 863 w 375513"/>
                <a:gd name="connsiteY0" fmla="*/ 96425 h 97241"/>
                <a:gd name="connsiteX1" fmla="*/ 85001 w 375513"/>
                <a:gd name="connsiteY1" fmla="*/ 61500 h 97241"/>
                <a:gd name="connsiteX2" fmla="*/ 164376 w 375513"/>
                <a:gd name="connsiteY2" fmla="*/ 29750 h 97241"/>
                <a:gd name="connsiteX3" fmla="*/ 204063 w 375513"/>
                <a:gd name="connsiteY3" fmla="*/ 9112 h 97241"/>
                <a:gd name="connsiteX4" fmla="*/ 291376 w 375513"/>
                <a:gd name="connsiteY4" fmla="*/ 9112 h 97241"/>
                <a:gd name="connsiteX5" fmla="*/ 375513 w 375513"/>
                <a:gd name="connsiteY5" fmla="*/ 26575 h 97241"/>
                <a:gd name="connsiteX6" fmla="*/ 292963 w 375513"/>
                <a:gd name="connsiteY6" fmla="*/ 4350 h 97241"/>
                <a:gd name="connsiteX7" fmla="*/ 194538 w 375513"/>
                <a:gd name="connsiteY7" fmla="*/ 1175 h 97241"/>
                <a:gd name="connsiteX8" fmla="*/ 150088 w 375513"/>
                <a:gd name="connsiteY8" fmla="*/ 18637 h 97241"/>
                <a:gd name="connsiteX9" fmla="*/ 863 w 375513"/>
                <a:gd name="connsiteY9" fmla="*/ 96425 h 97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513" h="97241">
                  <a:moveTo>
                    <a:pt x="863" y="96425"/>
                  </a:moveTo>
                  <a:cubicBezTo>
                    <a:pt x="-9985" y="103569"/>
                    <a:pt x="85001" y="61500"/>
                    <a:pt x="85001" y="61500"/>
                  </a:cubicBezTo>
                  <a:cubicBezTo>
                    <a:pt x="112253" y="50388"/>
                    <a:pt x="144532" y="38481"/>
                    <a:pt x="164376" y="29750"/>
                  </a:cubicBezTo>
                  <a:cubicBezTo>
                    <a:pt x="184220" y="21019"/>
                    <a:pt x="182896" y="12552"/>
                    <a:pt x="204063" y="9112"/>
                  </a:cubicBezTo>
                  <a:cubicBezTo>
                    <a:pt x="225230" y="5672"/>
                    <a:pt x="262801" y="6201"/>
                    <a:pt x="291376" y="9112"/>
                  </a:cubicBezTo>
                  <a:cubicBezTo>
                    <a:pt x="319951" y="12023"/>
                    <a:pt x="375249" y="27369"/>
                    <a:pt x="375513" y="26575"/>
                  </a:cubicBezTo>
                  <a:cubicBezTo>
                    <a:pt x="375778" y="25781"/>
                    <a:pt x="323125" y="8583"/>
                    <a:pt x="292963" y="4350"/>
                  </a:cubicBezTo>
                  <a:cubicBezTo>
                    <a:pt x="262801" y="117"/>
                    <a:pt x="218351" y="-1206"/>
                    <a:pt x="194538" y="1175"/>
                  </a:cubicBezTo>
                  <a:cubicBezTo>
                    <a:pt x="170725" y="3556"/>
                    <a:pt x="179721" y="5937"/>
                    <a:pt x="150088" y="18637"/>
                  </a:cubicBezTo>
                  <a:cubicBezTo>
                    <a:pt x="120455" y="31337"/>
                    <a:pt x="11711" y="89281"/>
                    <a:pt x="863" y="964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: 図形 1080">
              <a:extLst>
                <a:ext uri="{FF2B5EF4-FFF2-40B4-BE49-F238E27FC236}">
                  <a16:creationId xmlns:a16="http://schemas.microsoft.com/office/drawing/2014/main" id="{0FA814C0-5703-42E2-8CEF-8DACF29CC2D3}"/>
                </a:ext>
              </a:extLst>
            </p:cNvPr>
            <p:cNvSpPr/>
            <p:nvPr/>
          </p:nvSpPr>
          <p:spPr>
            <a:xfrm>
              <a:off x="6755911" y="751180"/>
              <a:ext cx="253649" cy="32021"/>
            </a:xfrm>
            <a:custGeom>
              <a:avLst/>
              <a:gdLst>
                <a:gd name="connsiteX0" fmla="*/ 0 w 253649"/>
                <a:gd name="connsiteY0" fmla="*/ 12937 h 32021"/>
                <a:gd name="connsiteX1" fmla="*/ 152400 w 253649"/>
                <a:gd name="connsiteY1" fmla="*/ 12937 h 32021"/>
                <a:gd name="connsiteX2" fmla="*/ 241300 w 253649"/>
                <a:gd name="connsiteY2" fmla="*/ 31987 h 32021"/>
                <a:gd name="connsiteX3" fmla="*/ 243416 w 253649"/>
                <a:gd name="connsiteY3" fmla="*/ 17170 h 32021"/>
                <a:gd name="connsiteX4" fmla="*/ 152400 w 253649"/>
                <a:gd name="connsiteY4" fmla="*/ 237 h 32021"/>
                <a:gd name="connsiteX5" fmla="*/ 0 w 253649"/>
                <a:gd name="connsiteY5" fmla="*/ 12937 h 3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649" h="32021">
                  <a:moveTo>
                    <a:pt x="0" y="12937"/>
                  </a:moveTo>
                  <a:cubicBezTo>
                    <a:pt x="0" y="15054"/>
                    <a:pt x="112183" y="9762"/>
                    <a:pt x="152400" y="12937"/>
                  </a:cubicBezTo>
                  <a:cubicBezTo>
                    <a:pt x="192617" y="16112"/>
                    <a:pt x="226131" y="31281"/>
                    <a:pt x="241300" y="31987"/>
                  </a:cubicBezTo>
                  <a:cubicBezTo>
                    <a:pt x="256469" y="32693"/>
                    <a:pt x="258233" y="22462"/>
                    <a:pt x="243416" y="17170"/>
                  </a:cubicBezTo>
                  <a:cubicBezTo>
                    <a:pt x="228599" y="11878"/>
                    <a:pt x="190147" y="2354"/>
                    <a:pt x="152400" y="237"/>
                  </a:cubicBezTo>
                  <a:cubicBezTo>
                    <a:pt x="114653" y="-1880"/>
                    <a:pt x="0" y="10820"/>
                    <a:pt x="0" y="129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: 図形 127">
              <a:extLst>
                <a:ext uri="{FF2B5EF4-FFF2-40B4-BE49-F238E27FC236}">
                  <a16:creationId xmlns:a16="http://schemas.microsoft.com/office/drawing/2014/main" id="{29336FDB-EA4F-4025-B6D2-14E66A19FE20}"/>
                </a:ext>
              </a:extLst>
            </p:cNvPr>
            <p:cNvSpPr/>
            <p:nvPr/>
          </p:nvSpPr>
          <p:spPr>
            <a:xfrm>
              <a:off x="7325114" y="962947"/>
              <a:ext cx="282220" cy="91256"/>
            </a:xfrm>
            <a:custGeom>
              <a:avLst/>
              <a:gdLst>
                <a:gd name="connsiteX0" fmla="*/ 180 w 282220"/>
                <a:gd name="connsiteY0" fmla="*/ 136 h 91256"/>
                <a:gd name="connsiteX1" fmla="*/ 169513 w 282220"/>
                <a:gd name="connsiteY1" fmla="*/ 36120 h 91256"/>
                <a:gd name="connsiteX2" fmla="*/ 281697 w 282220"/>
                <a:gd name="connsiteY2" fmla="*/ 91153 h 91256"/>
                <a:gd name="connsiteX3" fmla="*/ 203380 w 282220"/>
                <a:gd name="connsiteY3" fmla="*/ 48820 h 91256"/>
                <a:gd name="connsiteX4" fmla="*/ 180 w 282220"/>
                <a:gd name="connsiteY4" fmla="*/ 136 h 91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220" h="91256">
                  <a:moveTo>
                    <a:pt x="180" y="136"/>
                  </a:moveTo>
                  <a:cubicBezTo>
                    <a:pt x="-5464" y="-1981"/>
                    <a:pt x="122594" y="20951"/>
                    <a:pt x="169513" y="36120"/>
                  </a:cubicBezTo>
                  <a:cubicBezTo>
                    <a:pt x="216432" y="51289"/>
                    <a:pt x="276053" y="89036"/>
                    <a:pt x="281697" y="91153"/>
                  </a:cubicBezTo>
                  <a:cubicBezTo>
                    <a:pt x="287341" y="93270"/>
                    <a:pt x="246419" y="62226"/>
                    <a:pt x="203380" y="48820"/>
                  </a:cubicBezTo>
                  <a:cubicBezTo>
                    <a:pt x="160341" y="35415"/>
                    <a:pt x="5824" y="2253"/>
                    <a:pt x="180" y="1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: 図形 128">
              <a:extLst>
                <a:ext uri="{FF2B5EF4-FFF2-40B4-BE49-F238E27FC236}">
                  <a16:creationId xmlns:a16="http://schemas.microsoft.com/office/drawing/2014/main" id="{AFB82DD9-2887-465B-9CBC-8B3ED10F615A}"/>
                </a:ext>
              </a:extLst>
            </p:cNvPr>
            <p:cNvSpPr/>
            <p:nvPr/>
          </p:nvSpPr>
          <p:spPr>
            <a:xfrm>
              <a:off x="6649727" y="2832095"/>
              <a:ext cx="422523" cy="29874"/>
            </a:xfrm>
            <a:custGeom>
              <a:avLst/>
              <a:gdLst>
                <a:gd name="connsiteX0" fmla="*/ 350 w 422523"/>
                <a:gd name="connsiteY0" fmla="*/ 5 h 29874"/>
                <a:gd name="connsiteX1" fmla="*/ 135817 w 422523"/>
                <a:gd name="connsiteY1" fmla="*/ 21172 h 29874"/>
                <a:gd name="connsiteX2" fmla="*/ 248000 w 422523"/>
                <a:gd name="connsiteY2" fmla="*/ 29638 h 29874"/>
                <a:gd name="connsiteX3" fmla="*/ 417334 w 422523"/>
                <a:gd name="connsiteY3" fmla="*/ 27522 h 29874"/>
                <a:gd name="connsiteX4" fmla="*/ 368650 w 422523"/>
                <a:gd name="connsiteY4" fmla="*/ 27522 h 29874"/>
                <a:gd name="connsiteX5" fmla="*/ 262817 w 422523"/>
                <a:gd name="connsiteY5" fmla="*/ 21172 h 29874"/>
                <a:gd name="connsiteX6" fmla="*/ 178150 w 422523"/>
                <a:gd name="connsiteY6" fmla="*/ 19055 h 29874"/>
                <a:gd name="connsiteX7" fmla="*/ 350 w 422523"/>
                <a:gd name="connsiteY7" fmla="*/ 5 h 29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523" h="29874">
                  <a:moveTo>
                    <a:pt x="350" y="5"/>
                  </a:moveTo>
                  <a:cubicBezTo>
                    <a:pt x="-6705" y="358"/>
                    <a:pt x="94542" y="16233"/>
                    <a:pt x="135817" y="21172"/>
                  </a:cubicBezTo>
                  <a:cubicBezTo>
                    <a:pt x="177092" y="26111"/>
                    <a:pt x="201081" y="28580"/>
                    <a:pt x="248000" y="29638"/>
                  </a:cubicBezTo>
                  <a:cubicBezTo>
                    <a:pt x="294919" y="30696"/>
                    <a:pt x="397226" y="27875"/>
                    <a:pt x="417334" y="27522"/>
                  </a:cubicBezTo>
                  <a:cubicBezTo>
                    <a:pt x="437442" y="27169"/>
                    <a:pt x="394403" y="28580"/>
                    <a:pt x="368650" y="27522"/>
                  </a:cubicBezTo>
                  <a:cubicBezTo>
                    <a:pt x="342897" y="26464"/>
                    <a:pt x="294567" y="22583"/>
                    <a:pt x="262817" y="21172"/>
                  </a:cubicBezTo>
                  <a:cubicBezTo>
                    <a:pt x="231067" y="19761"/>
                    <a:pt x="216955" y="21524"/>
                    <a:pt x="178150" y="19055"/>
                  </a:cubicBezTo>
                  <a:cubicBezTo>
                    <a:pt x="139345" y="16586"/>
                    <a:pt x="7405" y="-348"/>
                    <a:pt x="350" y="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: 図形 129">
              <a:extLst>
                <a:ext uri="{FF2B5EF4-FFF2-40B4-BE49-F238E27FC236}">
                  <a16:creationId xmlns:a16="http://schemas.microsoft.com/office/drawing/2014/main" id="{A6BE6EA2-F334-44E3-8217-67E97811AA95}"/>
                </a:ext>
              </a:extLst>
            </p:cNvPr>
            <p:cNvSpPr/>
            <p:nvPr/>
          </p:nvSpPr>
          <p:spPr>
            <a:xfrm>
              <a:off x="5328231" y="2617677"/>
              <a:ext cx="95419" cy="100195"/>
            </a:xfrm>
            <a:custGeom>
              <a:avLst/>
              <a:gdLst>
                <a:gd name="connsiteX0" fmla="*/ 95238 w 95419"/>
                <a:gd name="connsiteY0" fmla="*/ 111 h 100195"/>
                <a:gd name="connsiteX1" fmla="*/ 55551 w 95419"/>
                <a:gd name="connsiteY1" fmla="*/ 68373 h 100195"/>
                <a:gd name="connsiteX2" fmla="*/ 3163 w 95419"/>
                <a:gd name="connsiteY2" fmla="*/ 100123 h 100195"/>
                <a:gd name="connsiteX3" fmla="*/ 9513 w 95419"/>
                <a:gd name="connsiteY3" fmla="*/ 76311 h 100195"/>
                <a:gd name="connsiteX4" fmla="*/ 39676 w 95419"/>
                <a:gd name="connsiteY4" fmla="*/ 52498 h 100195"/>
                <a:gd name="connsiteX5" fmla="*/ 95238 w 95419"/>
                <a:gd name="connsiteY5" fmla="*/ 111 h 10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19" h="100195">
                  <a:moveTo>
                    <a:pt x="95238" y="111"/>
                  </a:moveTo>
                  <a:cubicBezTo>
                    <a:pt x="97884" y="2757"/>
                    <a:pt x="70897" y="51704"/>
                    <a:pt x="55551" y="68373"/>
                  </a:cubicBezTo>
                  <a:cubicBezTo>
                    <a:pt x="40205" y="85042"/>
                    <a:pt x="10836" y="98800"/>
                    <a:pt x="3163" y="100123"/>
                  </a:cubicBezTo>
                  <a:cubicBezTo>
                    <a:pt x="-4510" y="101446"/>
                    <a:pt x="3428" y="84248"/>
                    <a:pt x="9513" y="76311"/>
                  </a:cubicBezTo>
                  <a:cubicBezTo>
                    <a:pt x="15598" y="68374"/>
                    <a:pt x="26976" y="62288"/>
                    <a:pt x="39676" y="52498"/>
                  </a:cubicBezTo>
                  <a:cubicBezTo>
                    <a:pt x="52376" y="42708"/>
                    <a:pt x="92592" y="-2535"/>
                    <a:pt x="95238" y="1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: 図形 130">
              <a:extLst>
                <a:ext uri="{FF2B5EF4-FFF2-40B4-BE49-F238E27FC236}">
                  <a16:creationId xmlns:a16="http://schemas.microsoft.com/office/drawing/2014/main" id="{0F94007A-4EE3-4FAC-BC7A-B75407602A1A}"/>
                </a:ext>
              </a:extLst>
            </p:cNvPr>
            <p:cNvSpPr/>
            <p:nvPr/>
          </p:nvSpPr>
          <p:spPr>
            <a:xfrm>
              <a:off x="5364878" y="2148159"/>
              <a:ext cx="55268" cy="211927"/>
            </a:xfrm>
            <a:custGeom>
              <a:avLst/>
              <a:gdLst>
                <a:gd name="connsiteX0" fmla="*/ 53299 w 55268"/>
                <a:gd name="connsiteY0" fmla="*/ 258 h 211927"/>
                <a:gd name="connsiteX1" fmla="*/ 42716 w 55268"/>
                <a:gd name="connsiteY1" fmla="*/ 76458 h 211927"/>
                <a:gd name="connsiteX2" fmla="*/ 383 w 55268"/>
                <a:gd name="connsiteY2" fmla="*/ 190758 h 211927"/>
                <a:gd name="connsiteX3" fmla="*/ 21549 w 55268"/>
                <a:gd name="connsiteY3" fmla="*/ 207691 h 211927"/>
                <a:gd name="connsiteX4" fmla="*/ 17316 w 55268"/>
                <a:gd name="connsiteY4" fmla="*/ 139958 h 211927"/>
                <a:gd name="connsiteX5" fmla="*/ 8849 w 55268"/>
                <a:gd name="connsiteY5" fmla="*/ 101858 h 211927"/>
                <a:gd name="connsiteX6" fmla="*/ 53299 w 55268"/>
                <a:gd name="connsiteY6" fmla="*/ 258 h 21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68" h="211927">
                  <a:moveTo>
                    <a:pt x="53299" y="258"/>
                  </a:moveTo>
                  <a:cubicBezTo>
                    <a:pt x="58943" y="-3975"/>
                    <a:pt x="51535" y="44708"/>
                    <a:pt x="42716" y="76458"/>
                  </a:cubicBezTo>
                  <a:cubicBezTo>
                    <a:pt x="33897" y="108208"/>
                    <a:pt x="3911" y="168886"/>
                    <a:pt x="383" y="190758"/>
                  </a:cubicBezTo>
                  <a:cubicBezTo>
                    <a:pt x="-3145" y="212630"/>
                    <a:pt x="18727" y="216158"/>
                    <a:pt x="21549" y="207691"/>
                  </a:cubicBezTo>
                  <a:cubicBezTo>
                    <a:pt x="24371" y="199224"/>
                    <a:pt x="19433" y="157597"/>
                    <a:pt x="17316" y="139958"/>
                  </a:cubicBezTo>
                  <a:cubicBezTo>
                    <a:pt x="15199" y="122319"/>
                    <a:pt x="3557" y="120555"/>
                    <a:pt x="8849" y="101858"/>
                  </a:cubicBezTo>
                  <a:cubicBezTo>
                    <a:pt x="14141" y="83161"/>
                    <a:pt x="47655" y="4491"/>
                    <a:pt x="53299" y="2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: 図形 246">
              <a:extLst>
                <a:ext uri="{FF2B5EF4-FFF2-40B4-BE49-F238E27FC236}">
                  <a16:creationId xmlns:a16="http://schemas.microsoft.com/office/drawing/2014/main" id="{27DD823F-0EFC-4AE1-B177-0D24314C2684}"/>
                </a:ext>
              </a:extLst>
            </p:cNvPr>
            <p:cNvSpPr/>
            <p:nvPr/>
          </p:nvSpPr>
          <p:spPr>
            <a:xfrm rot="1425112">
              <a:off x="5651714" y="760770"/>
              <a:ext cx="1437903" cy="1695845"/>
            </a:xfrm>
            <a:custGeom>
              <a:avLst/>
              <a:gdLst>
                <a:gd name="connsiteX0" fmla="*/ 525256 w 1437903"/>
                <a:gd name="connsiteY0" fmla="*/ 47 h 1695845"/>
                <a:gd name="connsiteX1" fmla="*/ 370892 w 1437903"/>
                <a:gd name="connsiteY1" fmla="*/ 102617 h 1695845"/>
                <a:gd name="connsiteX2" fmla="*/ 238322 w 1437903"/>
                <a:gd name="connsiteY2" fmla="*/ 271508 h 1695845"/>
                <a:gd name="connsiteX3" fmla="*/ 178061 w 1437903"/>
                <a:gd name="connsiteY3" fmla="*/ 482625 h 1695845"/>
                <a:gd name="connsiteX4" fmla="*/ 246356 w 1437903"/>
                <a:gd name="connsiteY4" fmla="*/ 714852 h 1695845"/>
                <a:gd name="connsiteX5" fmla="*/ 246355 w 1437903"/>
                <a:gd name="connsiteY5" fmla="*/ 678661 h 1695845"/>
                <a:gd name="connsiteX6" fmla="*/ 262425 w 1437903"/>
                <a:gd name="connsiteY6" fmla="*/ 548977 h 1695845"/>
                <a:gd name="connsiteX7" fmla="*/ 330718 w 1437903"/>
                <a:gd name="connsiteY7" fmla="*/ 425322 h 1695845"/>
                <a:gd name="connsiteX8" fmla="*/ 499445 w 1437903"/>
                <a:gd name="connsiteY8" fmla="*/ 253413 h 1695845"/>
                <a:gd name="connsiteX9" fmla="*/ 796727 w 1437903"/>
                <a:gd name="connsiteY9" fmla="*/ 99600 h 1695845"/>
                <a:gd name="connsiteX10" fmla="*/ 664155 w 1437903"/>
                <a:gd name="connsiteY10" fmla="*/ 184047 h 1695845"/>
                <a:gd name="connsiteX11" fmla="*/ 559704 w 1437903"/>
                <a:gd name="connsiteY11" fmla="*/ 322781 h 1695845"/>
                <a:gd name="connsiteX12" fmla="*/ 563722 w 1437903"/>
                <a:gd name="connsiteY12" fmla="*/ 374051 h 1695845"/>
                <a:gd name="connsiteX13" fmla="*/ 603896 w 1437903"/>
                <a:gd name="connsiteY13" fmla="*/ 500721 h 1695845"/>
                <a:gd name="connsiteX14" fmla="*/ 636034 w 1437903"/>
                <a:gd name="connsiteY14" fmla="*/ 476594 h 1695845"/>
                <a:gd name="connsiteX15" fmla="*/ 792708 w 1437903"/>
                <a:gd name="connsiteY15" fmla="*/ 392146 h 1695845"/>
                <a:gd name="connsiteX16" fmla="*/ 1001609 w 1437903"/>
                <a:gd name="connsiteY16" fmla="*/ 316748 h 1695845"/>
                <a:gd name="connsiteX17" fmla="*/ 881089 w 1437903"/>
                <a:gd name="connsiteY17" fmla="*/ 419291 h 1695845"/>
                <a:gd name="connsiteX18" fmla="*/ 905194 w 1437903"/>
                <a:gd name="connsiteY18" fmla="*/ 530881 h 1695845"/>
                <a:gd name="connsiteX19" fmla="*/ 1098024 w 1437903"/>
                <a:gd name="connsiteY19" fmla="*/ 868666 h 1695845"/>
                <a:gd name="connsiteX20" fmla="*/ 1170335 w 1437903"/>
                <a:gd name="connsiteY20" fmla="*/ 808347 h 1695845"/>
                <a:gd name="connsiteX21" fmla="*/ 1286836 w 1437903"/>
                <a:gd name="connsiteY21" fmla="*/ 726916 h 1695845"/>
                <a:gd name="connsiteX22" fmla="*/ 1278802 w 1437903"/>
                <a:gd name="connsiteY22" fmla="*/ 877713 h 1695845"/>
                <a:gd name="connsiteX23" fmla="*/ 1347095 w 1437903"/>
                <a:gd name="connsiteY23" fmla="*/ 1155181 h 1695845"/>
                <a:gd name="connsiteX24" fmla="*/ 1407355 w 1437903"/>
                <a:gd name="connsiteY24" fmla="*/ 1245659 h 1695845"/>
                <a:gd name="connsiteX25" fmla="*/ 1435476 w 1437903"/>
                <a:gd name="connsiteY25" fmla="*/ 1486934 h 1695845"/>
                <a:gd name="connsiteX26" fmla="*/ 1347095 w 1437903"/>
                <a:gd name="connsiteY26" fmla="*/ 1523125 h 1695845"/>
                <a:gd name="connsiteX27" fmla="*/ 1335044 w 1437903"/>
                <a:gd name="connsiteY27" fmla="*/ 1508046 h 1695845"/>
                <a:gd name="connsiteX28" fmla="*/ 1250681 w 1437903"/>
                <a:gd name="connsiteY28" fmla="*/ 1441694 h 1695845"/>
                <a:gd name="connsiteX29" fmla="*/ 1162300 w 1437903"/>
                <a:gd name="connsiteY29" fmla="*/ 1402487 h 1695845"/>
                <a:gd name="connsiteX30" fmla="*/ 905194 w 1437903"/>
                <a:gd name="connsiteY30" fmla="*/ 1423599 h 1695845"/>
                <a:gd name="connsiteX31" fmla="*/ 599878 w 1437903"/>
                <a:gd name="connsiteY31" fmla="*/ 1420582 h 1695845"/>
                <a:gd name="connsiteX32" fmla="*/ 503463 w 1437903"/>
                <a:gd name="connsiteY32" fmla="*/ 1393439 h 1695845"/>
                <a:gd name="connsiteX33" fmla="*/ 501235 w 1437903"/>
                <a:gd name="connsiteY33" fmla="*/ 1394163 h 1695845"/>
                <a:gd name="connsiteX34" fmla="*/ 512124 w 1437903"/>
                <a:gd name="connsiteY34" fmla="*/ 1388275 h 1695845"/>
                <a:gd name="connsiteX35" fmla="*/ 573534 w 1437903"/>
                <a:gd name="connsiteY35" fmla="*/ 1357051 h 1695845"/>
                <a:gd name="connsiteX36" fmla="*/ 806019 w 1437903"/>
                <a:gd name="connsiteY36" fmla="*/ 1254746 h 1695845"/>
                <a:gd name="connsiteX37" fmla="*/ 996308 w 1437903"/>
                <a:gd name="connsiteY37" fmla="*/ 1143259 h 1695845"/>
                <a:gd name="connsiteX38" fmla="*/ 1000026 w 1437903"/>
                <a:gd name="connsiteY38" fmla="*/ 1096528 h 1695845"/>
                <a:gd name="connsiteX39" fmla="*/ 968637 w 1437903"/>
                <a:gd name="connsiteY39" fmla="*/ 1040964 h 1695845"/>
                <a:gd name="connsiteX40" fmla="*/ 861806 w 1437903"/>
                <a:gd name="connsiteY40" fmla="*/ 987380 h 1695845"/>
                <a:gd name="connsiteX41" fmla="*/ 675699 w 1437903"/>
                <a:gd name="connsiteY41" fmla="*/ 1013775 h 1695845"/>
                <a:gd name="connsiteX42" fmla="*/ 507729 w 1437903"/>
                <a:gd name="connsiteY42" fmla="*/ 1105034 h 1695845"/>
                <a:gd name="connsiteX43" fmla="*/ 383353 w 1437903"/>
                <a:gd name="connsiteY43" fmla="*/ 1263830 h 1695845"/>
                <a:gd name="connsiteX44" fmla="*/ 318378 w 1437903"/>
                <a:gd name="connsiteY44" fmla="*/ 1399956 h 1695845"/>
                <a:gd name="connsiteX45" fmla="*/ 292108 w 1437903"/>
                <a:gd name="connsiteY45" fmla="*/ 1442735 h 1695845"/>
                <a:gd name="connsiteX46" fmla="*/ 346163 w 1437903"/>
                <a:gd name="connsiteY46" fmla="*/ 1470980 h 1695845"/>
                <a:gd name="connsiteX47" fmla="*/ 390266 w 1437903"/>
                <a:gd name="connsiteY47" fmla="*/ 1452900 h 1695845"/>
                <a:gd name="connsiteX48" fmla="*/ 442236 w 1437903"/>
                <a:gd name="connsiteY48" fmla="*/ 1425932 h 1695845"/>
                <a:gd name="connsiteX49" fmla="*/ 435671 w 1437903"/>
                <a:gd name="connsiteY49" fmla="*/ 1430904 h 1695845"/>
                <a:gd name="connsiteX50" fmla="*/ 419099 w 1437903"/>
                <a:gd name="connsiteY50" fmla="*/ 1444711 h 1695845"/>
                <a:gd name="connsiteX51" fmla="*/ 394996 w 1437903"/>
                <a:gd name="connsiteY51" fmla="*/ 1483917 h 1695845"/>
                <a:gd name="connsiteX52" fmla="*/ 423118 w 1437903"/>
                <a:gd name="connsiteY52" fmla="*/ 1556300 h 1695845"/>
                <a:gd name="connsiteX53" fmla="*/ 531585 w 1437903"/>
                <a:gd name="connsiteY53" fmla="*/ 1695033 h 1695845"/>
                <a:gd name="connsiteX54" fmla="*/ 270459 w 1437903"/>
                <a:gd name="connsiteY54" fmla="*/ 1486933 h 1695845"/>
                <a:gd name="connsiteX55" fmla="*/ 202165 w 1437903"/>
                <a:gd name="connsiteY55" fmla="*/ 1315026 h 1695845"/>
                <a:gd name="connsiteX56" fmla="*/ 85664 w 1437903"/>
                <a:gd name="connsiteY56" fmla="*/ 1275818 h 1695845"/>
                <a:gd name="connsiteX57" fmla="*/ 25405 w 1437903"/>
                <a:gd name="connsiteY57" fmla="*/ 1167243 h 1695845"/>
                <a:gd name="connsiteX58" fmla="*/ 1301 w 1437903"/>
                <a:gd name="connsiteY58" fmla="*/ 1052638 h 1695845"/>
                <a:gd name="connsiteX59" fmla="*/ 61561 w 1437903"/>
                <a:gd name="connsiteY59" fmla="*/ 1152164 h 1695845"/>
                <a:gd name="connsiteX60" fmla="*/ 113784 w 1437903"/>
                <a:gd name="connsiteY60" fmla="*/ 1155180 h 1695845"/>
                <a:gd name="connsiteX61" fmla="*/ 21387 w 1437903"/>
                <a:gd name="connsiteY61" fmla="*/ 630407 h 1695845"/>
                <a:gd name="connsiteX62" fmla="*/ 157976 w 1437903"/>
                <a:gd name="connsiteY62" fmla="*/ 217221 h 1695845"/>
                <a:gd name="connsiteX63" fmla="*/ 519533 w 1437903"/>
                <a:gd name="connsiteY63" fmla="*/ 3090 h 1695845"/>
                <a:gd name="connsiteX64" fmla="*/ 525256 w 1437903"/>
                <a:gd name="connsiteY64" fmla="*/ 47 h 169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437903" h="1695845">
                  <a:moveTo>
                    <a:pt x="525256" y="47"/>
                  </a:moveTo>
                  <a:cubicBezTo>
                    <a:pt x="522116" y="2006"/>
                    <a:pt x="411901" y="63472"/>
                    <a:pt x="370892" y="102617"/>
                  </a:cubicBezTo>
                  <a:cubicBezTo>
                    <a:pt x="324025" y="147353"/>
                    <a:pt x="270459" y="208174"/>
                    <a:pt x="238322" y="271508"/>
                  </a:cubicBezTo>
                  <a:cubicBezTo>
                    <a:pt x="206183" y="334843"/>
                    <a:pt x="176722" y="408735"/>
                    <a:pt x="178061" y="482625"/>
                  </a:cubicBezTo>
                  <a:cubicBezTo>
                    <a:pt x="179400" y="556515"/>
                    <a:pt x="234973" y="682180"/>
                    <a:pt x="246356" y="714852"/>
                  </a:cubicBezTo>
                  <a:cubicBezTo>
                    <a:pt x="257738" y="747525"/>
                    <a:pt x="243677" y="706307"/>
                    <a:pt x="246355" y="678661"/>
                  </a:cubicBezTo>
                  <a:cubicBezTo>
                    <a:pt x="249033" y="651015"/>
                    <a:pt x="248365" y="591199"/>
                    <a:pt x="262425" y="548977"/>
                  </a:cubicBezTo>
                  <a:cubicBezTo>
                    <a:pt x="276485" y="506753"/>
                    <a:pt x="291215" y="474582"/>
                    <a:pt x="330718" y="425322"/>
                  </a:cubicBezTo>
                  <a:cubicBezTo>
                    <a:pt x="370222" y="376061"/>
                    <a:pt x="421778" y="307700"/>
                    <a:pt x="499445" y="253413"/>
                  </a:cubicBezTo>
                  <a:cubicBezTo>
                    <a:pt x="577112" y="199127"/>
                    <a:pt x="769274" y="111161"/>
                    <a:pt x="796727" y="99600"/>
                  </a:cubicBezTo>
                  <a:cubicBezTo>
                    <a:pt x="824178" y="88039"/>
                    <a:pt x="703659" y="146849"/>
                    <a:pt x="664155" y="184047"/>
                  </a:cubicBezTo>
                  <a:cubicBezTo>
                    <a:pt x="624652" y="221244"/>
                    <a:pt x="576443" y="291114"/>
                    <a:pt x="559704" y="322781"/>
                  </a:cubicBezTo>
                  <a:cubicBezTo>
                    <a:pt x="542967" y="354448"/>
                    <a:pt x="556357" y="344395"/>
                    <a:pt x="563722" y="374051"/>
                  </a:cubicBezTo>
                  <a:cubicBezTo>
                    <a:pt x="571088" y="403708"/>
                    <a:pt x="591844" y="483631"/>
                    <a:pt x="603896" y="500721"/>
                  </a:cubicBezTo>
                  <a:cubicBezTo>
                    <a:pt x="615948" y="517813"/>
                    <a:pt x="604566" y="494689"/>
                    <a:pt x="636034" y="476594"/>
                  </a:cubicBezTo>
                  <a:cubicBezTo>
                    <a:pt x="667502" y="458498"/>
                    <a:pt x="731110" y="416777"/>
                    <a:pt x="792708" y="392146"/>
                  </a:cubicBezTo>
                  <a:cubicBezTo>
                    <a:pt x="854306" y="367517"/>
                    <a:pt x="986879" y="312224"/>
                    <a:pt x="1001609" y="316748"/>
                  </a:cubicBezTo>
                  <a:cubicBezTo>
                    <a:pt x="1016338" y="321271"/>
                    <a:pt x="897159" y="383602"/>
                    <a:pt x="881089" y="419291"/>
                  </a:cubicBezTo>
                  <a:cubicBezTo>
                    <a:pt x="865020" y="454979"/>
                    <a:pt x="869038" y="455985"/>
                    <a:pt x="905194" y="530881"/>
                  </a:cubicBezTo>
                  <a:cubicBezTo>
                    <a:pt x="941348" y="605777"/>
                    <a:pt x="1053834" y="822421"/>
                    <a:pt x="1098024" y="868666"/>
                  </a:cubicBezTo>
                  <a:cubicBezTo>
                    <a:pt x="1142213" y="914909"/>
                    <a:pt x="1138867" y="831971"/>
                    <a:pt x="1170335" y="808347"/>
                  </a:cubicBezTo>
                  <a:cubicBezTo>
                    <a:pt x="1201803" y="784723"/>
                    <a:pt x="1268758" y="715355"/>
                    <a:pt x="1286836" y="726916"/>
                  </a:cubicBezTo>
                  <a:cubicBezTo>
                    <a:pt x="1304914" y="738478"/>
                    <a:pt x="1268758" y="806336"/>
                    <a:pt x="1278802" y="877713"/>
                  </a:cubicBezTo>
                  <a:cubicBezTo>
                    <a:pt x="1288846" y="949090"/>
                    <a:pt x="1325670" y="1093856"/>
                    <a:pt x="1347095" y="1155181"/>
                  </a:cubicBezTo>
                  <a:cubicBezTo>
                    <a:pt x="1368521" y="1216505"/>
                    <a:pt x="1392625" y="1190368"/>
                    <a:pt x="1407355" y="1245659"/>
                  </a:cubicBezTo>
                  <a:cubicBezTo>
                    <a:pt x="1422085" y="1300950"/>
                    <a:pt x="1445520" y="1440690"/>
                    <a:pt x="1435476" y="1486934"/>
                  </a:cubicBezTo>
                  <a:cubicBezTo>
                    <a:pt x="1425433" y="1533179"/>
                    <a:pt x="1363836" y="1519608"/>
                    <a:pt x="1347095" y="1523125"/>
                  </a:cubicBezTo>
                  <a:cubicBezTo>
                    <a:pt x="1330357" y="1526645"/>
                    <a:pt x="1351114" y="1521618"/>
                    <a:pt x="1335044" y="1508046"/>
                  </a:cubicBezTo>
                  <a:cubicBezTo>
                    <a:pt x="1318973" y="1494474"/>
                    <a:pt x="1279472" y="1459287"/>
                    <a:pt x="1250681" y="1441694"/>
                  </a:cubicBezTo>
                  <a:cubicBezTo>
                    <a:pt x="1221890" y="1424102"/>
                    <a:pt x="1219881" y="1405503"/>
                    <a:pt x="1162300" y="1402487"/>
                  </a:cubicBezTo>
                  <a:cubicBezTo>
                    <a:pt x="1104717" y="1399471"/>
                    <a:pt x="998930" y="1420582"/>
                    <a:pt x="905194" y="1423599"/>
                  </a:cubicBezTo>
                  <a:cubicBezTo>
                    <a:pt x="811456" y="1426616"/>
                    <a:pt x="666833" y="1425610"/>
                    <a:pt x="599878" y="1420582"/>
                  </a:cubicBezTo>
                  <a:cubicBezTo>
                    <a:pt x="532923" y="1415555"/>
                    <a:pt x="533592" y="1389418"/>
                    <a:pt x="503463" y="1393439"/>
                  </a:cubicBezTo>
                  <a:lnTo>
                    <a:pt x="501235" y="1394163"/>
                  </a:lnTo>
                  <a:lnTo>
                    <a:pt x="512124" y="1388275"/>
                  </a:lnTo>
                  <a:cubicBezTo>
                    <a:pt x="533449" y="1376894"/>
                    <a:pt x="554373" y="1366061"/>
                    <a:pt x="573534" y="1357051"/>
                  </a:cubicBezTo>
                  <a:cubicBezTo>
                    <a:pt x="650177" y="1321011"/>
                    <a:pt x="735557" y="1290377"/>
                    <a:pt x="806019" y="1254746"/>
                  </a:cubicBezTo>
                  <a:cubicBezTo>
                    <a:pt x="876482" y="1219114"/>
                    <a:pt x="963973" y="1169629"/>
                    <a:pt x="996308" y="1143259"/>
                  </a:cubicBezTo>
                  <a:cubicBezTo>
                    <a:pt x="1028642" y="1116889"/>
                    <a:pt x="1004638" y="1113578"/>
                    <a:pt x="1000026" y="1096528"/>
                  </a:cubicBezTo>
                  <a:cubicBezTo>
                    <a:pt x="995414" y="1079479"/>
                    <a:pt x="991674" y="1059156"/>
                    <a:pt x="968637" y="1040964"/>
                  </a:cubicBezTo>
                  <a:cubicBezTo>
                    <a:pt x="945601" y="1022773"/>
                    <a:pt x="910629" y="991911"/>
                    <a:pt x="861806" y="987380"/>
                  </a:cubicBezTo>
                  <a:cubicBezTo>
                    <a:pt x="812983" y="982848"/>
                    <a:pt x="734711" y="994166"/>
                    <a:pt x="675699" y="1013775"/>
                  </a:cubicBezTo>
                  <a:cubicBezTo>
                    <a:pt x="616686" y="1033384"/>
                    <a:pt x="556452" y="1063359"/>
                    <a:pt x="507729" y="1105034"/>
                  </a:cubicBezTo>
                  <a:cubicBezTo>
                    <a:pt x="459005" y="1146710"/>
                    <a:pt x="414911" y="1214677"/>
                    <a:pt x="383353" y="1263830"/>
                  </a:cubicBezTo>
                  <a:cubicBezTo>
                    <a:pt x="351795" y="1312984"/>
                    <a:pt x="333585" y="1370138"/>
                    <a:pt x="318378" y="1399956"/>
                  </a:cubicBezTo>
                  <a:cubicBezTo>
                    <a:pt x="303170" y="1429774"/>
                    <a:pt x="287477" y="1430898"/>
                    <a:pt x="292108" y="1442735"/>
                  </a:cubicBezTo>
                  <a:cubicBezTo>
                    <a:pt x="296739" y="1454572"/>
                    <a:pt x="300286" y="1483653"/>
                    <a:pt x="346163" y="1470980"/>
                  </a:cubicBezTo>
                  <a:cubicBezTo>
                    <a:pt x="357632" y="1467812"/>
                    <a:pt x="372788" y="1461360"/>
                    <a:pt x="390266" y="1452900"/>
                  </a:cubicBezTo>
                  <a:lnTo>
                    <a:pt x="442236" y="1425932"/>
                  </a:lnTo>
                  <a:lnTo>
                    <a:pt x="435671" y="1430904"/>
                  </a:lnTo>
                  <a:cubicBezTo>
                    <a:pt x="429268" y="1436103"/>
                    <a:pt x="423619" y="1440941"/>
                    <a:pt x="419099" y="1444711"/>
                  </a:cubicBezTo>
                  <a:cubicBezTo>
                    <a:pt x="401022" y="1459791"/>
                    <a:pt x="394326" y="1465319"/>
                    <a:pt x="394996" y="1483917"/>
                  </a:cubicBezTo>
                  <a:cubicBezTo>
                    <a:pt x="395666" y="1502516"/>
                    <a:pt x="400352" y="1521115"/>
                    <a:pt x="423118" y="1556300"/>
                  </a:cubicBezTo>
                  <a:cubicBezTo>
                    <a:pt x="445882" y="1591487"/>
                    <a:pt x="557029" y="1706595"/>
                    <a:pt x="531585" y="1695033"/>
                  </a:cubicBezTo>
                  <a:cubicBezTo>
                    <a:pt x="506141" y="1683472"/>
                    <a:pt x="325363" y="1550268"/>
                    <a:pt x="270459" y="1486933"/>
                  </a:cubicBezTo>
                  <a:cubicBezTo>
                    <a:pt x="215555" y="1423599"/>
                    <a:pt x="232966" y="1350210"/>
                    <a:pt x="202165" y="1315026"/>
                  </a:cubicBezTo>
                  <a:cubicBezTo>
                    <a:pt x="171366" y="1279840"/>
                    <a:pt x="115124" y="1300448"/>
                    <a:pt x="85664" y="1275818"/>
                  </a:cubicBezTo>
                  <a:cubicBezTo>
                    <a:pt x="56205" y="1251187"/>
                    <a:pt x="39465" y="1204440"/>
                    <a:pt x="25405" y="1167243"/>
                  </a:cubicBezTo>
                  <a:cubicBezTo>
                    <a:pt x="11345" y="1130048"/>
                    <a:pt x="-4725" y="1055151"/>
                    <a:pt x="1301" y="1052638"/>
                  </a:cubicBezTo>
                  <a:cubicBezTo>
                    <a:pt x="7327" y="1050124"/>
                    <a:pt x="42813" y="1135075"/>
                    <a:pt x="61561" y="1152164"/>
                  </a:cubicBezTo>
                  <a:cubicBezTo>
                    <a:pt x="80309" y="1169256"/>
                    <a:pt x="120480" y="1242141"/>
                    <a:pt x="113784" y="1155180"/>
                  </a:cubicBezTo>
                  <a:cubicBezTo>
                    <a:pt x="107089" y="1068220"/>
                    <a:pt x="14022" y="786733"/>
                    <a:pt x="21387" y="630407"/>
                  </a:cubicBezTo>
                  <a:cubicBezTo>
                    <a:pt x="28753" y="474081"/>
                    <a:pt x="74953" y="321775"/>
                    <a:pt x="157976" y="217221"/>
                  </a:cubicBezTo>
                  <a:cubicBezTo>
                    <a:pt x="240999" y="112669"/>
                    <a:pt x="484047" y="22191"/>
                    <a:pt x="519533" y="3090"/>
                  </a:cubicBezTo>
                  <a:cubicBezTo>
                    <a:pt x="523969" y="703"/>
                    <a:pt x="525705" y="-232"/>
                    <a:pt x="525256" y="4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: 図形 245">
              <a:extLst>
                <a:ext uri="{FF2B5EF4-FFF2-40B4-BE49-F238E27FC236}">
                  <a16:creationId xmlns:a16="http://schemas.microsoft.com/office/drawing/2014/main" id="{0E8FEC53-DEFE-4897-9B18-F31429B0910B}"/>
                </a:ext>
              </a:extLst>
            </p:cNvPr>
            <p:cNvSpPr/>
            <p:nvPr/>
          </p:nvSpPr>
          <p:spPr>
            <a:xfrm rot="1425112">
              <a:off x="5888479" y="2007747"/>
              <a:ext cx="58999" cy="31769"/>
            </a:xfrm>
            <a:custGeom>
              <a:avLst/>
              <a:gdLst>
                <a:gd name="connsiteX0" fmla="*/ 37877 w 58999"/>
                <a:gd name="connsiteY0" fmla="*/ 6862 h 31769"/>
                <a:gd name="connsiteX1" fmla="*/ 58999 w 58999"/>
                <a:gd name="connsiteY1" fmla="*/ 0 h 31769"/>
                <a:gd name="connsiteX2" fmla="*/ 6076 w 58999"/>
                <a:gd name="connsiteY2" fmla="*/ 28616 h 31769"/>
                <a:gd name="connsiteX3" fmla="*/ 0 w 58999"/>
                <a:gd name="connsiteY3" fmla="*/ 31769 h 31769"/>
                <a:gd name="connsiteX4" fmla="*/ 14526 w 58999"/>
                <a:gd name="connsiteY4" fmla="*/ 20765 h 31769"/>
                <a:gd name="connsiteX5" fmla="*/ 37877 w 58999"/>
                <a:gd name="connsiteY5" fmla="*/ 6862 h 31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999" h="31769">
                  <a:moveTo>
                    <a:pt x="37877" y="6862"/>
                  </a:moveTo>
                  <a:lnTo>
                    <a:pt x="58999" y="0"/>
                  </a:lnTo>
                  <a:lnTo>
                    <a:pt x="6076" y="28616"/>
                  </a:lnTo>
                  <a:lnTo>
                    <a:pt x="0" y="31769"/>
                  </a:lnTo>
                  <a:lnTo>
                    <a:pt x="14526" y="20765"/>
                  </a:lnTo>
                  <a:cubicBezTo>
                    <a:pt x="22058" y="15550"/>
                    <a:pt x="29967" y="10680"/>
                    <a:pt x="37877" y="6862"/>
                  </a:cubicBezTo>
                  <a:close/>
                </a:path>
              </a:pathLst>
            </a:custGeom>
            <a:solidFill>
              <a:srgbClr val="FF0000">
                <a:alpha val="49000"/>
              </a:srgb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フリーフォーム: 図形 253">
              <a:extLst>
                <a:ext uri="{FF2B5EF4-FFF2-40B4-BE49-F238E27FC236}">
                  <a16:creationId xmlns:a16="http://schemas.microsoft.com/office/drawing/2014/main" id="{058CCADC-9D3D-4BE1-82E0-DF3EFC5225B0}"/>
                </a:ext>
              </a:extLst>
            </p:cNvPr>
            <p:cNvSpPr/>
            <p:nvPr/>
          </p:nvSpPr>
          <p:spPr>
            <a:xfrm rot="20174888" flipH="1">
              <a:off x="6823433" y="801731"/>
              <a:ext cx="1242372" cy="1695847"/>
            </a:xfrm>
            <a:custGeom>
              <a:avLst/>
              <a:gdLst>
                <a:gd name="connsiteX0" fmla="*/ 453829 w 1242372"/>
                <a:gd name="connsiteY0" fmla="*/ 48 h 1695847"/>
                <a:gd name="connsiteX1" fmla="*/ 448884 w 1242372"/>
                <a:gd name="connsiteY1" fmla="*/ 3090 h 1695847"/>
                <a:gd name="connsiteX2" fmla="*/ 136493 w 1242372"/>
                <a:gd name="connsiteY2" fmla="*/ 217222 h 1695847"/>
                <a:gd name="connsiteX3" fmla="*/ 18479 w 1242372"/>
                <a:gd name="connsiteY3" fmla="*/ 630407 h 1695847"/>
                <a:gd name="connsiteX4" fmla="*/ 98311 w 1242372"/>
                <a:gd name="connsiteY4" fmla="*/ 1155181 h 1695847"/>
                <a:gd name="connsiteX5" fmla="*/ 53189 w 1242372"/>
                <a:gd name="connsiteY5" fmla="*/ 1152165 h 1695847"/>
                <a:gd name="connsiteX6" fmla="*/ 1124 w 1242372"/>
                <a:gd name="connsiteY6" fmla="*/ 1052638 h 1695847"/>
                <a:gd name="connsiteX7" fmla="*/ 21951 w 1242372"/>
                <a:gd name="connsiteY7" fmla="*/ 1167244 h 1695847"/>
                <a:gd name="connsiteX8" fmla="*/ 74016 w 1242372"/>
                <a:gd name="connsiteY8" fmla="*/ 1275818 h 1695847"/>
                <a:gd name="connsiteX9" fmla="*/ 174674 w 1242372"/>
                <a:gd name="connsiteY9" fmla="*/ 1315025 h 1695847"/>
                <a:gd name="connsiteX10" fmla="*/ 233680 w 1242372"/>
                <a:gd name="connsiteY10" fmla="*/ 1486934 h 1695847"/>
                <a:gd name="connsiteX11" fmla="*/ 459297 w 1242372"/>
                <a:gd name="connsiteY11" fmla="*/ 1695035 h 1695847"/>
                <a:gd name="connsiteX12" fmla="*/ 365581 w 1242372"/>
                <a:gd name="connsiteY12" fmla="*/ 1556301 h 1695847"/>
                <a:gd name="connsiteX13" fmla="*/ 341282 w 1242372"/>
                <a:gd name="connsiteY13" fmla="*/ 1483917 h 1695847"/>
                <a:gd name="connsiteX14" fmla="*/ 362109 w 1242372"/>
                <a:gd name="connsiteY14" fmla="*/ 1444711 h 1695847"/>
                <a:gd name="connsiteX15" fmla="*/ 435000 w 1242372"/>
                <a:gd name="connsiteY15" fmla="*/ 1393440 h 1695847"/>
                <a:gd name="connsiteX16" fmla="*/ 518305 w 1242372"/>
                <a:gd name="connsiteY16" fmla="*/ 1420582 h 1695847"/>
                <a:gd name="connsiteX17" fmla="*/ 782102 w 1242372"/>
                <a:gd name="connsiteY17" fmla="*/ 1423600 h 1695847"/>
                <a:gd name="connsiteX18" fmla="*/ 1004245 w 1242372"/>
                <a:gd name="connsiteY18" fmla="*/ 1402487 h 1695847"/>
                <a:gd name="connsiteX19" fmla="*/ 1080608 w 1242372"/>
                <a:gd name="connsiteY19" fmla="*/ 1441695 h 1695847"/>
                <a:gd name="connsiteX20" fmla="*/ 1153499 w 1242372"/>
                <a:gd name="connsiteY20" fmla="*/ 1508046 h 1695847"/>
                <a:gd name="connsiteX21" fmla="*/ 1163912 w 1242372"/>
                <a:gd name="connsiteY21" fmla="*/ 1523125 h 1695847"/>
                <a:gd name="connsiteX22" fmla="*/ 1240275 w 1242372"/>
                <a:gd name="connsiteY22" fmla="*/ 1486934 h 1695847"/>
                <a:gd name="connsiteX23" fmla="*/ 1215977 w 1242372"/>
                <a:gd name="connsiteY23" fmla="*/ 1245659 h 1695847"/>
                <a:gd name="connsiteX24" fmla="*/ 1163912 w 1242372"/>
                <a:gd name="connsiteY24" fmla="*/ 1155181 h 1695847"/>
                <a:gd name="connsiteX25" fmla="*/ 1104906 w 1242372"/>
                <a:gd name="connsiteY25" fmla="*/ 877713 h 1695847"/>
                <a:gd name="connsiteX26" fmla="*/ 1111847 w 1242372"/>
                <a:gd name="connsiteY26" fmla="*/ 726917 h 1695847"/>
                <a:gd name="connsiteX27" fmla="*/ 1011189 w 1242372"/>
                <a:gd name="connsiteY27" fmla="*/ 808347 h 1695847"/>
                <a:gd name="connsiteX28" fmla="*/ 948711 w 1242372"/>
                <a:gd name="connsiteY28" fmla="*/ 868666 h 1695847"/>
                <a:gd name="connsiteX29" fmla="*/ 782102 w 1242372"/>
                <a:gd name="connsiteY29" fmla="*/ 530881 h 1695847"/>
                <a:gd name="connsiteX30" fmla="*/ 761276 w 1242372"/>
                <a:gd name="connsiteY30" fmla="*/ 419290 h 1695847"/>
                <a:gd name="connsiteX31" fmla="*/ 865406 w 1242372"/>
                <a:gd name="connsiteY31" fmla="*/ 316748 h 1695847"/>
                <a:gd name="connsiteX32" fmla="*/ 684913 w 1242372"/>
                <a:gd name="connsiteY32" fmla="*/ 392147 h 1695847"/>
                <a:gd name="connsiteX33" fmla="*/ 549543 w 1242372"/>
                <a:gd name="connsiteY33" fmla="*/ 476594 h 1695847"/>
                <a:gd name="connsiteX34" fmla="*/ 521776 w 1242372"/>
                <a:gd name="connsiteY34" fmla="*/ 500721 h 1695847"/>
                <a:gd name="connsiteX35" fmla="*/ 487065 w 1242372"/>
                <a:gd name="connsiteY35" fmla="*/ 374051 h 1695847"/>
                <a:gd name="connsiteX36" fmla="*/ 483594 w 1242372"/>
                <a:gd name="connsiteY36" fmla="*/ 322781 h 1695847"/>
                <a:gd name="connsiteX37" fmla="*/ 573841 w 1242372"/>
                <a:gd name="connsiteY37" fmla="*/ 184047 h 1695847"/>
                <a:gd name="connsiteX38" fmla="*/ 688384 w 1242372"/>
                <a:gd name="connsiteY38" fmla="*/ 99600 h 1695847"/>
                <a:gd name="connsiteX39" fmla="*/ 431528 w 1242372"/>
                <a:gd name="connsiteY39" fmla="*/ 253414 h 1695847"/>
                <a:gd name="connsiteX40" fmla="*/ 285746 w 1242372"/>
                <a:gd name="connsiteY40" fmla="*/ 425322 h 1695847"/>
                <a:gd name="connsiteX41" fmla="*/ 226739 w 1242372"/>
                <a:gd name="connsiteY41" fmla="*/ 548977 h 1695847"/>
                <a:gd name="connsiteX42" fmla="*/ 212855 w 1242372"/>
                <a:gd name="connsiteY42" fmla="*/ 678661 h 1695847"/>
                <a:gd name="connsiteX43" fmla="*/ 212855 w 1242372"/>
                <a:gd name="connsiteY43" fmla="*/ 714852 h 1695847"/>
                <a:gd name="connsiteX44" fmla="*/ 153848 w 1242372"/>
                <a:gd name="connsiteY44" fmla="*/ 482625 h 1695847"/>
                <a:gd name="connsiteX45" fmla="*/ 205914 w 1242372"/>
                <a:gd name="connsiteY45" fmla="*/ 271509 h 1695847"/>
                <a:gd name="connsiteX46" fmla="*/ 320457 w 1242372"/>
                <a:gd name="connsiteY46" fmla="*/ 102617 h 1695847"/>
                <a:gd name="connsiteX47" fmla="*/ 453829 w 1242372"/>
                <a:gd name="connsiteY47" fmla="*/ 48 h 1695847"/>
                <a:gd name="connsiteX48" fmla="*/ 550013 w 1242372"/>
                <a:gd name="connsiteY48" fmla="*/ 920605 h 1695847"/>
                <a:gd name="connsiteX49" fmla="*/ 801683 w 1242372"/>
                <a:gd name="connsiteY49" fmla="*/ 905250 h 1695847"/>
                <a:gd name="connsiteX50" fmla="*/ 923276 w 1242372"/>
                <a:gd name="connsiteY50" fmla="*/ 933260 h 1695847"/>
                <a:gd name="connsiteX51" fmla="*/ 981518 w 1242372"/>
                <a:gd name="connsiteY51" fmla="*/ 1006492 h 1695847"/>
                <a:gd name="connsiteX52" fmla="*/ 985880 w 1242372"/>
                <a:gd name="connsiteY52" fmla="*/ 1047933 h 1695847"/>
                <a:gd name="connsiteX53" fmla="*/ 905149 w 1242372"/>
                <a:gd name="connsiteY53" fmla="*/ 1085193 h 1695847"/>
                <a:gd name="connsiteX54" fmla="*/ 678882 w 1242372"/>
                <a:gd name="connsiteY54" fmla="*/ 1205574 h 1695847"/>
                <a:gd name="connsiteX55" fmla="*/ 518758 w 1242372"/>
                <a:gd name="connsiteY55" fmla="*/ 1267365 h 1695847"/>
                <a:gd name="connsiteX56" fmla="*/ 397402 w 1242372"/>
                <a:gd name="connsiteY56" fmla="*/ 1350252 h 1695847"/>
                <a:gd name="connsiteX57" fmla="*/ 291272 w 1242372"/>
                <a:gd name="connsiteY57" fmla="*/ 1412565 h 1695847"/>
                <a:gd name="connsiteX58" fmla="*/ 287607 w 1242372"/>
                <a:gd name="connsiteY58" fmla="*/ 1313582 h 1695847"/>
                <a:gd name="connsiteX59" fmla="*/ 429007 w 1242372"/>
                <a:gd name="connsiteY59" fmla="*/ 1039761 h 1695847"/>
                <a:gd name="connsiteX60" fmla="*/ 550013 w 1242372"/>
                <a:gd name="connsiteY60" fmla="*/ 920605 h 1695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242372" h="1695847">
                  <a:moveTo>
                    <a:pt x="453829" y="48"/>
                  </a:moveTo>
                  <a:cubicBezTo>
                    <a:pt x="454217" y="-232"/>
                    <a:pt x="452716" y="703"/>
                    <a:pt x="448884" y="3090"/>
                  </a:cubicBezTo>
                  <a:cubicBezTo>
                    <a:pt x="418224" y="22190"/>
                    <a:pt x="208227" y="112669"/>
                    <a:pt x="136493" y="217222"/>
                  </a:cubicBezTo>
                  <a:cubicBezTo>
                    <a:pt x="64760" y="321775"/>
                    <a:pt x="24843" y="474081"/>
                    <a:pt x="18479" y="630407"/>
                  </a:cubicBezTo>
                  <a:cubicBezTo>
                    <a:pt x="12114" y="786734"/>
                    <a:pt x="92526" y="1068220"/>
                    <a:pt x="98311" y="1155181"/>
                  </a:cubicBezTo>
                  <a:cubicBezTo>
                    <a:pt x="104097" y="1242141"/>
                    <a:pt x="69388" y="1169256"/>
                    <a:pt x="53189" y="1152165"/>
                  </a:cubicBezTo>
                  <a:cubicBezTo>
                    <a:pt x="36991" y="1135074"/>
                    <a:pt x="6331" y="1050125"/>
                    <a:pt x="1124" y="1052638"/>
                  </a:cubicBezTo>
                  <a:cubicBezTo>
                    <a:pt x="-4082" y="1055152"/>
                    <a:pt x="9802" y="1130048"/>
                    <a:pt x="21951" y="1167244"/>
                  </a:cubicBezTo>
                  <a:cubicBezTo>
                    <a:pt x="34098" y="1204440"/>
                    <a:pt x="48561" y="1251188"/>
                    <a:pt x="74016" y="1275818"/>
                  </a:cubicBezTo>
                  <a:cubicBezTo>
                    <a:pt x="99469" y="1300448"/>
                    <a:pt x="148063" y="1279840"/>
                    <a:pt x="174674" y="1315025"/>
                  </a:cubicBezTo>
                  <a:cubicBezTo>
                    <a:pt x="201285" y="1350211"/>
                    <a:pt x="186244" y="1423599"/>
                    <a:pt x="233680" y="1486934"/>
                  </a:cubicBezTo>
                  <a:cubicBezTo>
                    <a:pt x="281118" y="1550269"/>
                    <a:pt x="437314" y="1683473"/>
                    <a:pt x="459297" y="1695035"/>
                  </a:cubicBezTo>
                  <a:cubicBezTo>
                    <a:pt x="481281" y="1706595"/>
                    <a:pt x="385249" y="1591487"/>
                    <a:pt x="365581" y="1556301"/>
                  </a:cubicBezTo>
                  <a:cubicBezTo>
                    <a:pt x="345911" y="1521115"/>
                    <a:pt x="341862" y="1502516"/>
                    <a:pt x="341282" y="1483917"/>
                  </a:cubicBezTo>
                  <a:cubicBezTo>
                    <a:pt x="340704" y="1465319"/>
                    <a:pt x="346490" y="1459790"/>
                    <a:pt x="362109" y="1444711"/>
                  </a:cubicBezTo>
                  <a:cubicBezTo>
                    <a:pt x="377728" y="1429632"/>
                    <a:pt x="408967" y="1397460"/>
                    <a:pt x="435000" y="1393440"/>
                  </a:cubicBezTo>
                  <a:cubicBezTo>
                    <a:pt x="461032" y="1389419"/>
                    <a:pt x="460454" y="1415556"/>
                    <a:pt x="518305" y="1420582"/>
                  </a:cubicBezTo>
                  <a:cubicBezTo>
                    <a:pt x="576154" y="1425610"/>
                    <a:pt x="701111" y="1426615"/>
                    <a:pt x="782102" y="1423600"/>
                  </a:cubicBezTo>
                  <a:cubicBezTo>
                    <a:pt x="863092" y="1420583"/>
                    <a:pt x="954494" y="1399470"/>
                    <a:pt x="1004245" y="1402487"/>
                  </a:cubicBezTo>
                  <a:cubicBezTo>
                    <a:pt x="1053996" y="1405504"/>
                    <a:pt x="1055733" y="1424102"/>
                    <a:pt x="1080608" y="1441695"/>
                  </a:cubicBezTo>
                  <a:cubicBezTo>
                    <a:pt x="1105484" y="1459288"/>
                    <a:pt x="1139614" y="1494474"/>
                    <a:pt x="1153499" y="1508046"/>
                  </a:cubicBezTo>
                  <a:cubicBezTo>
                    <a:pt x="1167384" y="1521617"/>
                    <a:pt x="1149450" y="1526645"/>
                    <a:pt x="1163912" y="1523125"/>
                  </a:cubicBezTo>
                  <a:cubicBezTo>
                    <a:pt x="1178376" y="1519608"/>
                    <a:pt x="1231597" y="1533179"/>
                    <a:pt x="1240275" y="1486934"/>
                  </a:cubicBezTo>
                  <a:cubicBezTo>
                    <a:pt x="1248953" y="1440691"/>
                    <a:pt x="1228705" y="1300951"/>
                    <a:pt x="1215977" y="1245659"/>
                  </a:cubicBezTo>
                  <a:cubicBezTo>
                    <a:pt x="1203251" y="1190368"/>
                    <a:pt x="1182424" y="1216505"/>
                    <a:pt x="1163912" y="1155181"/>
                  </a:cubicBezTo>
                  <a:cubicBezTo>
                    <a:pt x="1145400" y="1093857"/>
                    <a:pt x="1113584" y="949090"/>
                    <a:pt x="1104906" y="877713"/>
                  </a:cubicBezTo>
                  <a:cubicBezTo>
                    <a:pt x="1096228" y="806337"/>
                    <a:pt x="1127467" y="738478"/>
                    <a:pt x="1111847" y="726917"/>
                  </a:cubicBezTo>
                  <a:cubicBezTo>
                    <a:pt x="1096228" y="715356"/>
                    <a:pt x="1038377" y="784723"/>
                    <a:pt x="1011189" y="808347"/>
                  </a:cubicBezTo>
                  <a:cubicBezTo>
                    <a:pt x="984000" y="831971"/>
                    <a:pt x="986891" y="914909"/>
                    <a:pt x="948711" y="868666"/>
                  </a:cubicBezTo>
                  <a:cubicBezTo>
                    <a:pt x="910530" y="822422"/>
                    <a:pt x="813341" y="605777"/>
                    <a:pt x="782102" y="530881"/>
                  </a:cubicBezTo>
                  <a:cubicBezTo>
                    <a:pt x="750862" y="455985"/>
                    <a:pt x="747391" y="454979"/>
                    <a:pt x="761276" y="419290"/>
                  </a:cubicBezTo>
                  <a:cubicBezTo>
                    <a:pt x="775160" y="383602"/>
                    <a:pt x="878133" y="321272"/>
                    <a:pt x="865406" y="316748"/>
                  </a:cubicBezTo>
                  <a:cubicBezTo>
                    <a:pt x="852679" y="312224"/>
                    <a:pt x="738133" y="367517"/>
                    <a:pt x="684913" y="392147"/>
                  </a:cubicBezTo>
                  <a:cubicBezTo>
                    <a:pt x="631691" y="416777"/>
                    <a:pt x="576732" y="458498"/>
                    <a:pt x="549543" y="476594"/>
                  </a:cubicBezTo>
                  <a:cubicBezTo>
                    <a:pt x="522355" y="494689"/>
                    <a:pt x="532189" y="517812"/>
                    <a:pt x="521776" y="500721"/>
                  </a:cubicBezTo>
                  <a:cubicBezTo>
                    <a:pt x="511363" y="483631"/>
                    <a:pt x="493430" y="403709"/>
                    <a:pt x="487065" y="374051"/>
                  </a:cubicBezTo>
                  <a:cubicBezTo>
                    <a:pt x="480701" y="344394"/>
                    <a:pt x="469132" y="354449"/>
                    <a:pt x="483594" y="322781"/>
                  </a:cubicBezTo>
                  <a:cubicBezTo>
                    <a:pt x="498055" y="291114"/>
                    <a:pt x="539709" y="221244"/>
                    <a:pt x="573841" y="184047"/>
                  </a:cubicBezTo>
                  <a:cubicBezTo>
                    <a:pt x="607973" y="146850"/>
                    <a:pt x="712103" y="88039"/>
                    <a:pt x="688384" y="99600"/>
                  </a:cubicBezTo>
                  <a:cubicBezTo>
                    <a:pt x="664666" y="111162"/>
                    <a:pt x="498635" y="199127"/>
                    <a:pt x="431528" y="253414"/>
                  </a:cubicBezTo>
                  <a:cubicBezTo>
                    <a:pt x="364423" y="307700"/>
                    <a:pt x="319878" y="376061"/>
                    <a:pt x="285746" y="425322"/>
                  </a:cubicBezTo>
                  <a:cubicBezTo>
                    <a:pt x="251614" y="474582"/>
                    <a:pt x="238888" y="506754"/>
                    <a:pt x="226739" y="548977"/>
                  </a:cubicBezTo>
                  <a:cubicBezTo>
                    <a:pt x="214591" y="591199"/>
                    <a:pt x="215169" y="651015"/>
                    <a:pt x="212855" y="678661"/>
                  </a:cubicBezTo>
                  <a:cubicBezTo>
                    <a:pt x="210541" y="706307"/>
                    <a:pt x="222689" y="747525"/>
                    <a:pt x="212855" y="714852"/>
                  </a:cubicBezTo>
                  <a:cubicBezTo>
                    <a:pt x="203021" y="682181"/>
                    <a:pt x="155004" y="556515"/>
                    <a:pt x="153848" y="482625"/>
                  </a:cubicBezTo>
                  <a:cubicBezTo>
                    <a:pt x="152690" y="408735"/>
                    <a:pt x="178145" y="334844"/>
                    <a:pt x="205914" y="271509"/>
                  </a:cubicBezTo>
                  <a:cubicBezTo>
                    <a:pt x="233681" y="208174"/>
                    <a:pt x="279962" y="147352"/>
                    <a:pt x="320457" y="102617"/>
                  </a:cubicBezTo>
                  <a:cubicBezTo>
                    <a:pt x="355889" y="63473"/>
                    <a:pt x="451117" y="2007"/>
                    <a:pt x="453829" y="48"/>
                  </a:cubicBezTo>
                  <a:close/>
                  <a:moveTo>
                    <a:pt x="550013" y="920605"/>
                  </a:moveTo>
                  <a:cubicBezTo>
                    <a:pt x="612126" y="898187"/>
                    <a:pt x="739472" y="903140"/>
                    <a:pt x="801683" y="905250"/>
                  </a:cubicBezTo>
                  <a:cubicBezTo>
                    <a:pt x="863894" y="907359"/>
                    <a:pt x="893304" y="916386"/>
                    <a:pt x="923276" y="933260"/>
                  </a:cubicBezTo>
                  <a:cubicBezTo>
                    <a:pt x="953249" y="950134"/>
                    <a:pt x="968915" y="985733"/>
                    <a:pt x="981518" y="1006492"/>
                  </a:cubicBezTo>
                  <a:cubicBezTo>
                    <a:pt x="994122" y="1027250"/>
                    <a:pt x="998608" y="1034817"/>
                    <a:pt x="985880" y="1047933"/>
                  </a:cubicBezTo>
                  <a:cubicBezTo>
                    <a:pt x="973152" y="1061050"/>
                    <a:pt x="956315" y="1058919"/>
                    <a:pt x="905149" y="1085193"/>
                  </a:cubicBezTo>
                  <a:cubicBezTo>
                    <a:pt x="853982" y="1111466"/>
                    <a:pt x="743281" y="1175212"/>
                    <a:pt x="678882" y="1205574"/>
                  </a:cubicBezTo>
                  <a:cubicBezTo>
                    <a:pt x="614484" y="1235936"/>
                    <a:pt x="565671" y="1243252"/>
                    <a:pt x="518758" y="1267365"/>
                  </a:cubicBezTo>
                  <a:cubicBezTo>
                    <a:pt x="471844" y="1291478"/>
                    <a:pt x="435316" y="1326052"/>
                    <a:pt x="397402" y="1350252"/>
                  </a:cubicBezTo>
                  <a:cubicBezTo>
                    <a:pt x="359487" y="1374452"/>
                    <a:pt x="309572" y="1418677"/>
                    <a:pt x="291272" y="1412565"/>
                  </a:cubicBezTo>
                  <a:cubicBezTo>
                    <a:pt x="272972" y="1406453"/>
                    <a:pt x="264651" y="1375716"/>
                    <a:pt x="287607" y="1313582"/>
                  </a:cubicBezTo>
                  <a:cubicBezTo>
                    <a:pt x="310562" y="1251448"/>
                    <a:pt x="385273" y="1105257"/>
                    <a:pt x="429007" y="1039761"/>
                  </a:cubicBezTo>
                  <a:cubicBezTo>
                    <a:pt x="472741" y="974265"/>
                    <a:pt x="487901" y="943023"/>
                    <a:pt x="550013" y="92060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58" name="Picture 2">
            <a:extLst>
              <a:ext uri="{FF2B5EF4-FFF2-40B4-BE49-F238E27FC236}">
                <a16:creationId xmlns:a16="http://schemas.microsoft.com/office/drawing/2014/main" id="{226215F8-09F6-4FB3-848E-0920D2D8C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85" y="114488"/>
            <a:ext cx="8090994" cy="350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楕円 134">
            <a:extLst>
              <a:ext uri="{FF2B5EF4-FFF2-40B4-BE49-F238E27FC236}">
                <a16:creationId xmlns:a16="http://schemas.microsoft.com/office/drawing/2014/main" id="{FB6D3137-3F58-4CF2-A024-B0DF6E0D6F23}"/>
              </a:ext>
            </a:extLst>
          </p:cNvPr>
          <p:cNvSpPr/>
          <p:nvPr/>
        </p:nvSpPr>
        <p:spPr>
          <a:xfrm>
            <a:off x="7710448" y="157747"/>
            <a:ext cx="434949" cy="434949"/>
          </a:xfrm>
          <a:prstGeom prst="ellipse">
            <a:avLst/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61" name="グループ化 260">
            <a:extLst>
              <a:ext uri="{FF2B5EF4-FFF2-40B4-BE49-F238E27FC236}">
                <a16:creationId xmlns:a16="http://schemas.microsoft.com/office/drawing/2014/main" id="{52A8D6E7-2446-4E10-ADAF-4390D1A75C67}"/>
              </a:ext>
            </a:extLst>
          </p:cNvPr>
          <p:cNvGrpSpPr/>
          <p:nvPr/>
        </p:nvGrpSpPr>
        <p:grpSpPr>
          <a:xfrm rot="21044345">
            <a:off x="3390484" y="3399872"/>
            <a:ext cx="3878981" cy="1267010"/>
            <a:chOff x="1828800" y="2292148"/>
            <a:chExt cx="7219057" cy="2357994"/>
          </a:xfrm>
        </p:grpSpPr>
        <p:sp>
          <p:nvSpPr>
            <p:cNvPr id="262" name="フリーフォーム: 図形 261">
              <a:extLst>
                <a:ext uri="{FF2B5EF4-FFF2-40B4-BE49-F238E27FC236}">
                  <a16:creationId xmlns:a16="http://schemas.microsoft.com/office/drawing/2014/main" id="{F50FDF42-DE12-4C58-BCB4-B1030CC6DB9F}"/>
                </a:ext>
              </a:extLst>
            </p:cNvPr>
            <p:cNvSpPr/>
            <p:nvPr/>
          </p:nvSpPr>
          <p:spPr>
            <a:xfrm>
              <a:off x="2110667" y="2439629"/>
              <a:ext cx="2029426" cy="308886"/>
            </a:xfrm>
            <a:custGeom>
              <a:avLst/>
              <a:gdLst>
                <a:gd name="connsiteX0" fmla="*/ 6891 w 2029426"/>
                <a:gd name="connsiteY0" fmla="*/ 53314 h 308886"/>
                <a:gd name="connsiteX1" fmla="*/ 363026 w 2029426"/>
                <a:gd name="connsiteY1" fmla="*/ 245819 h 308886"/>
                <a:gd name="connsiteX2" fmla="*/ 969417 w 2029426"/>
                <a:gd name="connsiteY2" fmla="*/ 274695 h 308886"/>
                <a:gd name="connsiteX3" fmla="*/ 1845316 w 2029426"/>
                <a:gd name="connsiteY3" fmla="*/ 303571 h 308886"/>
                <a:gd name="connsiteX4" fmla="*/ 2028196 w 2029426"/>
                <a:gd name="connsiteY4" fmla="*/ 159192 h 308886"/>
                <a:gd name="connsiteX5" fmla="*/ 1806815 w 2029426"/>
                <a:gd name="connsiteY5" fmla="*/ 34064 h 308886"/>
                <a:gd name="connsiteX6" fmla="*/ 1508432 w 2029426"/>
                <a:gd name="connsiteY6" fmla="*/ 5188 h 308886"/>
                <a:gd name="connsiteX7" fmla="*/ 671034 w 2029426"/>
                <a:gd name="connsiteY7" fmla="*/ 120691 h 308886"/>
                <a:gd name="connsiteX8" fmla="*/ 6891 w 2029426"/>
                <a:gd name="connsiteY8" fmla="*/ 53314 h 30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9426" h="308886">
                  <a:moveTo>
                    <a:pt x="6891" y="53314"/>
                  </a:moveTo>
                  <a:cubicBezTo>
                    <a:pt x="-44444" y="74169"/>
                    <a:pt x="202605" y="208922"/>
                    <a:pt x="363026" y="245819"/>
                  </a:cubicBezTo>
                  <a:cubicBezTo>
                    <a:pt x="523447" y="282716"/>
                    <a:pt x="969417" y="274695"/>
                    <a:pt x="969417" y="274695"/>
                  </a:cubicBezTo>
                  <a:cubicBezTo>
                    <a:pt x="1216465" y="284320"/>
                    <a:pt x="1668853" y="322821"/>
                    <a:pt x="1845316" y="303571"/>
                  </a:cubicBezTo>
                  <a:cubicBezTo>
                    <a:pt x="2021779" y="284321"/>
                    <a:pt x="2034613" y="204110"/>
                    <a:pt x="2028196" y="159192"/>
                  </a:cubicBezTo>
                  <a:cubicBezTo>
                    <a:pt x="2021779" y="114274"/>
                    <a:pt x="1893442" y="59731"/>
                    <a:pt x="1806815" y="34064"/>
                  </a:cubicBezTo>
                  <a:cubicBezTo>
                    <a:pt x="1720188" y="8397"/>
                    <a:pt x="1697729" y="-9250"/>
                    <a:pt x="1508432" y="5188"/>
                  </a:cubicBezTo>
                  <a:cubicBezTo>
                    <a:pt x="1319135" y="19626"/>
                    <a:pt x="924499" y="111066"/>
                    <a:pt x="671034" y="120691"/>
                  </a:cubicBezTo>
                  <a:cubicBezTo>
                    <a:pt x="417569" y="130316"/>
                    <a:pt x="58226" y="32459"/>
                    <a:pt x="6891" y="53314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フリーフォーム: 図形 262">
              <a:extLst>
                <a:ext uri="{FF2B5EF4-FFF2-40B4-BE49-F238E27FC236}">
                  <a16:creationId xmlns:a16="http://schemas.microsoft.com/office/drawing/2014/main" id="{0A6F16A1-BC15-4E43-89FB-659E6EE4B3BD}"/>
                </a:ext>
              </a:extLst>
            </p:cNvPr>
            <p:cNvSpPr/>
            <p:nvPr/>
          </p:nvSpPr>
          <p:spPr>
            <a:xfrm>
              <a:off x="2466887" y="2594072"/>
              <a:ext cx="658493" cy="1798367"/>
            </a:xfrm>
            <a:custGeom>
              <a:avLst/>
              <a:gdLst>
                <a:gd name="connsiteX0" fmla="*/ 329894 w 658493"/>
                <a:gd name="connsiteY0" fmla="*/ 52100 h 1798367"/>
                <a:gd name="connsiteX1" fmla="*/ 243267 w 658493"/>
                <a:gd name="connsiteY1" fmla="*/ 831747 h 1798367"/>
                <a:gd name="connsiteX2" fmla="*/ 166264 w 658493"/>
                <a:gd name="connsiteY2" fmla="*/ 1370761 h 1798367"/>
                <a:gd name="connsiteX3" fmla="*/ 2635 w 658493"/>
                <a:gd name="connsiteY3" fmla="*/ 1746147 h 1798367"/>
                <a:gd name="connsiteX4" fmla="*/ 310643 w 658493"/>
                <a:gd name="connsiteY4" fmla="*/ 1775023 h 1798367"/>
                <a:gd name="connsiteX5" fmla="*/ 416521 w 658493"/>
                <a:gd name="connsiteY5" fmla="*/ 1553641 h 1798367"/>
                <a:gd name="connsiteX6" fmla="*/ 599401 w 658493"/>
                <a:gd name="connsiteY6" fmla="*/ 745119 h 1798367"/>
                <a:gd name="connsiteX7" fmla="*/ 637902 w 658493"/>
                <a:gd name="connsiteY7" fmla="*/ 148353 h 1798367"/>
                <a:gd name="connsiteX8" fmla="*/ 329894 w 658493"/>
                <a:gd name="connsiteY8" fmla="*/ 52100 h 179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8493" h="1798367">
                  <a:moveTo>
                    <a:pt x="329894" y="52100"/>
                  </a:moveTo>
                  <a:cubicBezTo>
                    <a:pt x="264122" y="165999"/>
                    <a:pt x="270539" y="611970"/>
                    <a:pt x="243267" y="831747"/>
                  </a:cubicBezTo>
                  <a:cubicBezTo>
                    <a:pt x="215995" y="1051524"/>
                    <a:pt x="206369" y="1218361"/>
                    <a:pt x="166264" y="1370761"/>
                  </a:cubicBezTo>
                  <a:cubicBezTo>
                    <a:pt x="126159" y="1523161"/>
                    <a:pt x="-21428" y="1678770"/>
                    <a:pt x="2635" y="1746147"/>
                  </a:cubicBezTo>
                  <a:cubicBezTo>
                    <a:pt x="26698" y="1813524"/>
                    <a:pt x="241662" y="1807107"/>
                    <a:pt x="310643" y="1775023"/>
                  </a:cubicBezTo>
                  <a:cubicBezTo>
                    <a:pt x="379624" y="1742939"/>
                    <a:pt x="368395" y="1725292"/>
                    <a:pt x="416521" y="1553641"/>
                  </a:cubicBezTo>
                  <a:cubicBezTo>
                    <a:pt x="464647" y="1381990"/>
                    <a:pt x="562504" y="979334"/>
                    <a:pt x="599401" y="745119"/>
                  </a:cubicBezTo>
                  <a:cubicBezTo>
                    <a:pt x="636298" y="510904"/>
                    <a:pt x="687632" y="267064"/>
                    <a:pt x="637902" y="148353"/>
                  </a:cubicBezTo>
                  <a:cubicBezTo>
                    <a:pt x="588172" y="29642"/>
                    <a:pt x="395666" y="-61799"/>
                    <a:pt x="329894" y="52100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フリーフォーム: 図形 263">
              <a:extLst>
                <a:ext uri="{FF2B5EF4-FFF2-40B4-BE49-F238E27FC236}">
                  <a16:creationId xmlns:a16="http://schemas.microsoft.com/office/drawing/2014/main" id="{ED78820D-C585-4F21-A81B-72332EE9B7EA}"/>
                </a:ext>
              </a:extLst>
            </p:cNvPr>
            <p:cNvSpPr/>
            <p:nvPr/>
          </p:nvSpPr>
          <p:spPr>
            <a:xfrm>
              <a:off x="2074822" y="3241947"/>
              <a:ext cx="1696075" cy="1188508"/>
            </a:xfrm>
            <a:custGeom>
              <a:avLst/>
              <a:gdLst>
                <a:gd name="connsiteX0" fmla="*/ 13860 w 1696075"/>
                <a:gd name="connsiteY0" fmla="*/ 11392 h 1188508"/>
                <a:gd name="connsiteX1" fmla="*/ 206365 w 1696075"/>
                <a:gd name="connsiteY1" fmla="*/ 223148 h 1188508"/>
                <a:gd name="connsiteX2" fmla="*/ 1014887 w 1696075"/>
                <a:gd name="connsiteY2" fmla="*/ 242398 h 1188508"/>
                <a:gd name="connsiteX3" fmla="*/ 1284395 w 1696075"/>
                <a:gd name="connsiteY3" fmla="*/ 280899 h 1188508"/>
                <a:gd name="connsiteX4" fmla="*/ 1438399 w 1696075"/>
                <a:gd name="connsiteY4" fmla="*/ 723661 h 1188508"/>
                <a:gd name="connsiteX5" fmla="*/ 1457650 w 1696075"/>
                <a:gd name="connsiteY5" fmla="*/ 1108672 h 1188508"/>
                <a:gd name="connsiteX6" fmla="*/ 1630904 w 1696075"/>
                <a:gd name="connsiteY6" fmla="*/ 1176049 h 1188508"/>
                <a:gd name="connsiteX7" fmla="*/ 1650155 w 1696075"/>
                <a:gd name="connsiteY7" fmla="*/ 935417 h 1188508"/>
                <a:gd name="connsiteX8" fmla="*/ 1592403 w 1696075"/>
                <a:gd name="connsiteY8" fmla="*/ 415653 h 1188508"/>
                <a:gd name="connsiteX9" fmla="*/ 1669405 w 1696075"/>
                <a:gd name="connsiteY9" fmla="*/ 261649 h 1188508"/>
                <a:gd name="connsiteX10" fmla="*/ 1688656 w 1696075"/>
                <a:gd name="connsiteY10" fmla="*/ 98019 h 1188508"/>
                <a:gd name="connsiteX11" fmla="*/ 1553902 w 1696075"/>
                <a:gd name="connsiteY11" fmla="*/ 1767 h 1188508"/>
                <a:gd name="connsiteX12" fmla="*/ 1351772 w 1696075"/>
                <a:gd name="connsiteY12" fmla="*/ 40268 h 1188508"/>
                <a:gd name="connsiteX13" fmla="*/ 870509 w 1696075"/>
                <a:gd name="connsiteY13" fmla="*/ 98019 h 1188508"/>
                <a:gd name="connsiteX14" fmla="*/ 485498 w 1696075"/>
                <a:gd name="connsiteY14" fmla="*/ 98019 h 1188508"/>
                <a:gd name="connsiteX15" fmla="*/ 13860 w 1696075"/>
                <a:gd name="connsiteY15" fmla="*/ 11392 h 118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96075" h="1188508">
                  <a:moveTo>
                    <a:pt x="13860" y="11392"/>
                  </a:moveTo>
                  <a:cubicBezTo>
                    <a:pt x="-32662" y="32247"/>
                    <a:pt x="39527" y="184647"/>
                    <a:pt x="206365" y="223148"/>
                  </a:cubicBezTo>
                  <a:cubicBezTo>
                    <a:pt x="373203" y="261649"/>
                    <a:pt x="835216" y="232773"/>
                    <a:pt x="1014887" y="242398"/>
                  </a:cubicBezTo>
                  <a:cubicBezTo>
                    <a:pt x="1194558" y="252023"/>
                    <a:pt x="1213810" y="200689"/>
                    <a:pt x="1284395" y="280899"/>
                  </a:cubicBezTo>
                  <a:cubicBezTo>
                    <a:pt x="1354980" y="361109"/>
                    <a:pt x="1409523" y="585699"/>
                    <a:pt x="1438399" y="723661"/>
                  </a:cubicBezTo>
                  <a:cubicBezTo>
                    <a:pt x="1467275" y="861623"/>
                    <a:pt x="1425566" y="1033274"/>
                    <a:pt x="1457650" y="1108672"/>
                  </a:cubicBezTo>
                  <a:cubicBezTo>
                    <a:pt x="1489734" y="1184070"/>
                    <a:pt x="1598820" y="1204925"/>
                    <a:pt x="1630904" y="1176049"/>
                  </a:cubicBezTo>
                  <a:cubicBezTo>
                    <a:pt x="1662988" y="1147173"/>
                    <a:pt x="1656572" y="1062150"/>
                    <a:pt x="1650155" y="935417"/>
                  </a:cubicBezTo>
                  <a:cubicBezTo>
                    <a:pt x="1643738" y="808684"/>
                    <a:pt x="1589195" y="527948"/>
                    <a:pt x="1592403" y="415653"/>
                  </a:cubicBezTo>
                  <a:cubicBezTo>
                    <a:pt x="1595611" y="303358"/>
                    <a:pt x="1653363" y="314588"/>
                    <a:pt x="1669405" y="261649"/>
                  </a:cubicBezTo>
                  <a:cubicBezTo>
                    <a:pt x="1685447" y="208710"/>
                    <a:pt x="1707906" y="141333"/>
                    <a:pt x="1688656" y="98019"/>
                  </a:cubicBezTo>
                  <a:cubicBezTo>
                    <a:pt x="1669406" y="54705"/>
                    <a:pt x="1610049" y="11392"/>
                    <a:pt x="1553902" y="1767"/>
                  </a:cubicBezTo>
                  <a:cubicBezTo>
                    <a:pt x="1497755" y="-7858"/>
                    <a:pt x="1465671" y="24226"/>
                    <a:pt x="1351772" y="40268"/>
                  </a:cubicBezTo>
                  <a:cubicBezTo>
                    <a:pt x="1237873" y="56310"/>
                    <a:pt x="1014888" y="88394"/>
                    <a:pt x="870509" y="98019"/>
                  </a:cubicBezTo>
                  <a:cubicBezTo>
                    <a:pt x="726130" y="107644"/>
                    <a:pt x="631481" y="109249"/>
                    <a:pt x="485498" y="98019"/>
                  </a:cubicBezTo>
                  <a:cubicBezTo>
                    <a:pt x="339515" y="86790"/>
                    <a:pt x="60382" y="-9463"/>
                    <a:pt x="13860" y="11392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リーフォーム: 図形 264">
              <a:extLst>
                <a:ext uri="{FF2B5EF4-FFF2-40B4-BE49-F238E27FC236}">
                  <a16:creationId xmlns:a16="http://schemas.microsoft.com/office/drawing/2014/main" id="{154F4AB8-3408-4427-BAC7-219DA07023DC}"/>
                </a:ext>
              </a:extLst>
            </p:cNvPr>
            <p:cNvSpPr/>
            <p:nvPr/>
          </p:nvSpPr>
          <p:spPr>
            <a:xfrm>
              <a:off x="1828800" y="4229044"/>
              <a:ext cx="2399460" cy="335138"/>
            </a:xfrm>
            <a:custGeom>
              <a:avLst/>
              <a:gdLst>
                <a:gd name="connsiteX0" fmla="*/ 0 w 2399460"/>
                <a:gd name="connsiteY0" fmla="*/ 73449 h 335138"/>
                <a:gd name="connsiteX1" fmla="*/ 163629 w 2399460"/>
                <a:gd name="connsiteY1" fmla="*/ 304455 h 335138"/>
                <a:gd name="connsiteX2" fmla="*/ 702644 w 2399460"/>
                <a:gd name="connsiteY2" fmla="*/ 333331 h 335138"/>
                <a:gd name="connsiteX3" fmla="*/ 1694046 w 2399460"/>
                <a:gd name="connsiteY3" fmla="*/ 314080 h 335138"/>
                <a:gd name="connsiteX4" fmla="*/ 2319688 w 2399460"/>
                <a:gd name="connsiteY4" fmla="*/ 169701 h 335138"/>
                <a:gd name="connsiteX5" fmla="*/ 2377440 w 2399460"/>
                <a:gd name="connsiteY5" fmla="*/ 25322 h 335138"/>
                <a:gd name="connsiteX6" fmla="*/ 2194560 w 2399460"/>
                <a:gd name="connsiteY6" fmla="*/ 6072 h 335138"/>
                <a:gd name="connsiteX7" fmla="*/ 1944303 w 2399460"/>
                <a:gd name="connsiteY7" fmla="*/ 92699 h 335138"/>
                <a:gd name="connsiteX8" fmla="*/ 1520792 w 2399460"/>
                <a:gd name="connsiteY8" fmla="*/ 92699 h 335138"/>
                <a:gd name="connsiteX9" fmla="*/ 943276 w 2399460"/>
                <a:gd name="connsiteY9" fmla="*/ 73449 h 335138"/>
                <a:gd name="connsiteX10" fmla="*/ 481263 w 2399460"/>
                <a:gd name="connsiteY10" fmla="*/ 73449 h 335138"/>
                <a:gd name="connsiteX11" fmla="*/ 0 w 2399460"/>
                <a:gd name="connsiteY11" fmla="*/ 73449 h 33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99460" h="335138">
                  <a:moveTo>
                    <a:pt x="0" y="73449"/>
                  </a:moveTo>
                  <a:cubicBezTo>
                    <a:pt x="23261" y="167295"/>
                    <a:pt x="46522" y="261141"/>
                    <a:pt x="163629" y="304455"/>
                  </a:cubicBezTo>
                  <a:cubicBezTo>
                    <a:pt x="280736" y="347769"/>
                    <a:pt x="447575" y="331727"/>
                    <a:pt x="702644" y="333331"/>
                  </a:cubicBezTo>
                  <a:cubicBezTo>
                    <a:pt x="957713" y="334935"/>
                    <a:pt x="1424539" y="341352"/>
                    <a:pt x="1694046" y="314080"/>
                  </a:cubicBezTo>
                  <a:cubicBezTo>
                    <a:pt x="1963553" y="286808"/>
                    <a:pt x="2205789" y="217827"/>
                    <a:pt x="2319688" y="169701"/>
                  </a:cubicBezTo>
                  <a:cubicBezTo>
                    <a:pt x="2433587" y="121575"/>
                    <a:pt x="2398295" y="52593"/>
                    <a:pt x="2377440" y="25322"/>
                  </a:cubicBezTo>
                  <a:cubicBezTo>
                    <a:pt x="2356585" y="-1949"/>
                    <a:pt x="2266750" y="-5158"/>
                    <a:pt x="2194560" y="6072"/>
                  </a:cubicBezTo>
                  <a:cubicBezTo>
                    <a:pt x="2122370" y="17302"/>
                    <a:pt x="2056598" y="78261"/>
                    <a:pt x="1944303" y="92699"/>
                  </a:cubicBezTo>
                  <a:cubicBezTo>
                    <a:pt x="1832008" y="107137"/>
                    <a:pt x="1687630" y="95907"/>
                    <a:pt x="1520792" y="92699"/>
                  </a:cubicBezTo>
                  <a:cubicBezTo>
                    <a:pt x="1353954" y="89491"/>
                    <a:pt x="1116531" y="76657"/>
                    <a:pt x="943276" y="73449"/>
                  </a:cubicBezTo>
                  <a:cubicBezTo>
                    <a:pt x="770021" y="70241"/>
                    <a:pt x="481263" y="73449"/>
                    <a:pt x="481263" y="73449"/>
                  </a:cubicBezTo>
                  <a:lnTo>
                    <a:pt x="0" y="73449"/>
                  </a:ln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フリーフォーム: 図形 265">
              <a:extLst>
                <a:ext uri="{FF2B5EF4-FFF2-40B4-BE49-F238E27FC236}">
                  <a16:creationId xmlns:a16="http://schemas.microsoft.com/office/drawing/2014/main" id="{6145D73E-7700-4FDE-9337-BA90160E6329}"/>
                </a:ext>
              </a:extLst>
            </p:cNvPr>
            <p:cNvSpPr/>
            <p:nvPr/>
          </p:nvSpPr>
          <p:spPr>
            <a:xfrm>
              <a:off x="4407756" y="2328533"/>
              <a:ext cx="1373015" cy="2217052"/>
            </a:xfrm>
            <a:custGeom>
              <a:avLst/>
              <a:gdLst>
                <a:gd name="connsiteX0" fmla="*/ 1001642 w 1373015"/>
                <a:gd name="connsiteY0" fmla="*/ 29656 h 2217052"/>
                <a:gd name="connsiteX1" fmla="*/ 1001642 w 1373015"/>
                <a:gd name="connsiteY1" fmla="*/ 741926 h 2217052"/>
                <a:gd name="connsiteX2" fmla="*/ 828387 w 1373015"/>
                <a:gd name="connsiteY2" fmla="*/ 1348318 h 2217052"/>
                <a:gd name="connsiteX3" fmla="*/ 424126 w 1373015"/>
                <a:gd name="connsiteY3" fmla="*/ 1887332 h 2217052"/>
                <a:gd name="connsiteX4" fmla="*/ 615 w 1373015"/>
                <a:gd name="connsiteY4" fmla="*/ 2214591 h 2217052"/>
                <a:gd name="connsiteX5" fmla="*/ 520379 w 1373015"/>
                <a:gd name="connsiteY5" fmla="*/ 2012461 h 2217052"/>
                <a:gd name="connsiteX6" fmla="*/ 982391 w 1373015"/>
                <a:gd name="connsiteY6" fmla="*/ 1569699 h 2217052"/>
                <a:gd name="connsiteX7" fmla="*/ 1242273 w 1373015"/>
                <a:gd name="connsiteY7" fmla="*/ 1194313 h 2217052"/>
                <a:gd name="connsiteX8" fmla="*/ 1367402 w 1373015"/>
                <a:gd name="connsiteY8" fmla="*/ 568671 h 2217052"/>
                <a:gd name="connsiteX9" fmla="*/ 1348151 w 1373015"/>
                <a:gd name="connsiteY9" fmla="*/ 241412 h 2217052"/>
                <a:gd name="connsiteX10" fmla="*/ 1319276 w 1373015"/>
                <a:gd name="connsiteY10" fmla="*/ 145160 h 2217052"/>
                <a:gd name="connsiteX11" fmla="*/ 1001642 w 1373015"/>
                <a:gd name="connsiteY11" fmla="*/ 29656 h 221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3015" h="2217052">
                  <a:moveTo>
                    <a:pt x="1001642" y="29656"/>
                  </a:moveTo>
                  <a:cubicBezTo>
                    <a:pt x="948703" y="129117"/>
                    <a:pt x="1030518" y="522149"/>
                    <a:pt x="1001642" y="741926"/>
                  </a:cubicBezTo>
                  <a:cubicBezTo>
                    <a:pt x="972766" y="961703"/>
                    <a:pt x="924640" y="1157417"/>
                    <a:pt x="828387" y="1348318"/>
                  </a:cubicBezTo>
                  <a:cubicBezTo>
                    <a:pt x="732134" y="1539219"/>
                    <a:pt x="562088" y="1742953"/>
                    <a:pt x="424126" y="1887332"/>
                  </a:cubicBezTo>
                  <a:cubicBezTo>
                    <a:pt x="286164" y="2031711"/>
                    <a:pt x="-15427" y="2193736"/>
                    <a:pt x="615" y="2214591"/>
                  </a:cubicBezTo>
                  <a:cubicBezTo>
                    <a:pt x="16657" y="2235446"/>
                    <a:pt x="356750" y="2119943"/>
                    <a:pt x="520379" y="2012461"/>
                  </a:cubicBezTo>
                  <a:cubicBezTo>
                    <a:pt x="684008" y="1904979"/>
                    <a:pt x="862075" y="1706057"/>
                    <a:pt x="982391" y="1569699"/>
                  </a:cubicBezTo>
                  <a:cubicBezTo>
                    <a:pt x="1102707" y="1433341"/>
                    <a:pt x="1178105" y="1361151"/>
                    <a:pt x="1242273" y="1194313"/>
                  </a:cubicBezTo>
                  <a:cubicBezTo>
                    <a:pt x="1306441" y="1027475"/>
                    <a:pt x="1349756" y="727488"/>
                    <a:pt x="1367402" y="568671"/>
                  </a:cubicBezTo>
                  <a:cubicBezTo>
                    <a:pt x="1385048" y="409854"/>
                    <a:pt x="1356172" y="311997"/>
                    <a:pt x="1348151" y="241412"/>
                  </a:cubicBezTo>
                  <a:cubicBezTo>
                    <a:pt x="1340130" y="170827"/>
                    <a:pt x="1380236" y="180453"/>
                    <a:pt x="1319276" y="145160"/>
                  </a:cubicBezTo>
                  <a:cubicBezTo>
                    <a:pt x="1258316" y="109867"/>
                    <a:pt x="1054581" y="-69805"/>
                    <a:pt x="1001642" y="29656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フリーフォーム: 図形 266">
              <a:extLst>
                <a:ext uri="{FF2B5EF4-FFF2-40B4-BE49-F238E27FC236}">
                  <a16:creationId xmlns:a16="http://schemas.microsoft.com/office/drawing/2014/main" id="{5CDB3511-7350-4D22-B99C-D94A7E67FA02}"/>
                </a:ext>
              </a:extLst>
            </p:cNvPr>
            <p:cNvSpPr/>
            <p:nvPr/>
          </p:nvSpPr>
          <p:spPr>
            <a:xfrm>
              <a:off x="5553707" y="3027961"/>
              <a:ext cx="1290702" cy="1369137"/>
            </a:xfrm>
            <a:custGeom>
              <a:avLst/>
              <a:gdLst>
                <a:gd name="connsiteX0" fmla="*/ 134824 w 1290702"/>
                <a:gd name="connsiteY0" fmla="*/ 119500 h 1369137"/>
                <a:gd name="connsiteX1" fmla="*/ 182950 w 1290702"/>
                <a:gd name="connsiteY1" fmla="*/ 273504 h 1369137"/>
                <a:gd name="connsiteX2" fmla="*/ 490958 w 1290702"/>
                <a:gd name="connsiteY2" fmla="*/ 620014 h 1369137"/>
                <a:gd name="connsiteX3" fmla="*/ 1116600 w 1290702"/>
                <a:gd name="connsiteY3" fmla="*/ 1264906 h 1369137"/>
                <a:gd name="connsiteX4" fmla="*/ 1280230 w 1290702"/>
                <a:gd name="connsiteY4" fmla="*/ 1351534 h 1369137"/>
                <a:gd name="connsiteX5" fmla="*/ 885594 w 1290702"/>
                <a:gd name="connsiteY5" fmla="*/ 1332283 h 1369137"/>
                <a:gd name="connsiteX6" fmla="*/ 336954 w 1290702"/>
                <a:gd name="connsiteY6" fmla="*/ 985774 h 1369137"/>
                <a:gd name="connsiteX7" fmla="*/ 163699 w 1290702"/>
                <a:gd name="connsiteY7" fmla="*/ 32873 h 1369137"/>
                <a:gd name="connsiteX8" fmla="*/ 70 w 1290702"/>
                <a:gd name="connsiteY8" fmla="*/ 206127 h 1369137"/>
                <a:gd name="connsiteX9" fmla="*/ 134824 w 1290702"/>
                <a:gd name="connsiteY9" fmla="*/ 119500 h 136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0702" h="1369137">
                  <a:moveTo>
                    <a:pt x="134824" y="119500"/>
                  </a:moveTo>
                  <a:cubicBezTo>
                    <a:pt x="165304" y="130730"/>
                    <a:pt x="123594" y="190085"/>
                    <a:pt x="182950" y="273504"/>
                  </a:cubicBezTo>
                  <a:cubicBezTo>
                    <a:pt x="242306" y="356923"/>
                    <a:pt x="335350" y="454780"/>
                    <a:pt x="490958" y="620014"/>
                  </a:cubicBezTo>
                  <a:cubicBezTo>
                    <a:pt x="646566" y="785248"/>
                    <a:pt x="985055" y="1142986"/>
                    <a:pt x="1116600" y="1264906"/>
                  </a:cubicBezTo>
                  <a:cubicBezTo>
                    <a:pt x="1248145" y="1386826"/>
                    <a:pt x="1318731" y="1340305"/>
                    <a:pt x="1280230" y="1351534"/>
                  </a:cubicBezTo>
                  <a:cubicBezTo>
                    <a:pt x="1241729" y="1362764"/>
                    <a:pt x="1042807" y="1393243"/>
                    <a:pt x="885594" y="1332283"/>
                  </a:cubicBezTo>
                  <a:cubicBezTo>
                    <a:pt x="728381" y="1271323"/>
                    <a:pt x="457270" y="1202342"/>
                    <a:pt x="336954" y="985774"/>
                  </a:cubicBezTo>
                  <a:cubicBezTo>
                    <a:pt x="216638" y="769206"/>
                    <a:pt x="219846" y="162814"/>
                    <a:pt x="163699" y="32873"/>
                  </a:cubicBezTo>
                  <a:cubicBezTo>
                    <a:pt x="107552" y="-97068"/>
                    <a:pt x="3278" y="199710"/>
                    <a:pt x="70" y="206127"/>
                  </a:cubicBezTo>
                  <a:cubicBezTo>
                    <a:pt x="-3138" y="212544"/>
                    <a:pt x="104344" y="108270"/>
                    <a:pt x="134824" y="119500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フリーフォーム: 図形 267">
              <a:extLst>
                <a:ext uri="{FF2B5EF4-FFF2-40B4-BE49-F238E27FC236}">
                  <a16:creationId xmlns:a16="http://schemas.microsoft.com/office/drawing/2014/main" id="{29D5992B-10BA-450E-9885-6B6F2DBB375B}"/>
                </a:ext>
              </a:extLst>
            </p:cNvPr>
            <p:cNvSpPr/>
            <p:nvPr/>
          </p:nvSpPr>
          <p:spPr>
            <a:xfrm>
              <a:off x="7349540" y="2409296"/>
              <a:ext cx="434033" cy="2240846"/>
            </a:xfrm>
            <a:custGeom>
              <a:avLst/>
              <a:gdLst>
                <a:gd name="connsiteX0" fmla="*/ 13786 w 434033"/>
                <a:gd name="connsiteY0" fmla="*/ 6645 h 2240846"/>
                <a:gd name="connsiteX1" fmla="*/ 42662 w 434033"/>
                <a:gd name="connsiteY1" fmla="*/ 189525 h 2240846"/>
                <a:gd name="connsiteX2" fmla="*/ 42662 w 434033"/>
                <a:gd name="connsiteY2" fmla="*/ 853668 h 2240846"/>
                <a:gd name="connsiteX3" fmla="*/ 23412 w 434033"/>
                <a:gd name="connsiteY3" fmla="*/ 1989449 h 2240846"/>
                <a:gd name="connsiteX4" fmla="*/ 225542 w 434033"/>
                <a:gd name="connsiteY4" fmla="*/ 2239706 h 2240846"/>
                <a:gd name="connsiteX5" fmla="*/ 427673 w 434033"/>
                <a:gd name="connsiteY5" fmla="*/ 2066451 h 2240846"/>
                <a:gd name="connsiteX6" fmla="*/ 379546 w 434033"/>
                <a:gd name="connsiteY6" fmla="*/ 1710317 h 2240846"/>
                <a:gd name="connsiteX7" fmla="*/ 341045 w 434033"/>
                <a:gd name="connsiteY7" fmla="*/ 718915 h 2240846"/>
                <a:gd name="connsiteX8" fmla="*/ 292919 w 434033"/>
                <a:gd name="connsiteY8" fmla="*/ 102898 h 2240846"/>
                <a:gd name="connsiteX9" fmla="*/ 13786 w 434033"/>
                <a:gd name="connsiteY9" fmla="*/ 6645 h 2240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033" h="2240846">
                  <a:moveTo>
                    <a:pt x="13786" y="6645"/>
                  </a:moveTo>
                  <a:cubicBezTo>
                    <a:pt x="-27923" y="21083"/>
                    <a:pt x="37849" y="48355"/>
                    <a:pt x="42662" y="189525"/>
                  </a:cubicBezTo>
                  <a:cubicBezTo>
                    <a:pt x="47475" y="330695"/>
                    <a:pt x="45870" y="553681"/>
                    <a:pt x="42662" y="853668"/>
                  </a:cubicBezTo>
                  <a:cubicBezTo>
                    <a:pt x="39454" y="1153655"/>
                    <a:pt x="-7068" y="1758443"/>
                    <a:pt x="23412" y="1989449"/>
                  </a:cubicBezTo>
                  <a:cubicBezTo>
                    <a:pt x="53892" y="2220455"/>
                    <a:pt x="158165" y="2226872"/>
                    <a:pt x="225542" y="2239706"/>
                  </a:cubicBezTo>
                  <a:cubicBezTo>
                    <a:pt x="292919" y="2252540"/>
                    <a:pt x="402006" y="2154682"/>
                    <a:pt x="427673" y="2066451"/>
                  </a:cubicBezTo>
                  <a:cubicBezTo>
                    <a:pt x="453340" y="1978220"/>
                    <a:pt x="393984" y="1934906"/>
                    <a:pt x="379546" y="1710317"/>
                  </a:cubicBezTo>
                  <a:cubicBezTo>
                    <a:pt x="365108" y="1485728"/>
                    <a:pt x="355483" y="986818"/>
                    <a:pt x="341045" y="718915"/>
                  </a:cubicBezTo>
                  <a:cubicBezTo>
                    <a:pt x="326607" y="451012"/>
                    <a:pt x="349066" y="213589"/>
                    <a:pt x="292919" y="102898"/>
                  </a:cubicBezTo>
                  <a:cubicBezTo>
                    <a:pt x="236772" y="-7793"/>
                    <a:pt x="55495" y="-7793"/>
                    <a:pt x="13786" y="6645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フリーフォーム: 図形 268">
              <a:extLst>
                <a:ext uri="{FF2B5EF4-FFF2-40B4-BE49-F238E27FC236}">
                  <a16:creationId xmlns:a16="http://schemas.microsoft.com/office/drawing/2014/main" id="{F815DB85-B655-4993-A17F-64E6777FD481}"/>
                </a:ext>
              </a:extLst>
            </p:cNvPr>
            <p:cNvSpPr/>
            <p:nvPr/>
          </p:nvSpPr>
          <p:spPr>
            <a:xfrm>
              <a:off x="7500707" y="2292148"/>
              <a:ext cx="1547150" cy="2272885"/>
            </a:xfrm>
            <a:custGeom>
              <a:avLst/>
              <a:gdLst>
                <a:gd name="connsiteX0" fmla="*/ 6998 w 1547150"/>
                <a:gd name="connsiteY0" fmla="*/ 171919 h 2272885"/>
                <a:gd name="connsiteX1" fmla="*/ 161002 w 1547150"/>
                <a:gd name="connsiteY1" fmla="*/ 191170 h 2272885"/>
                <a:gd name="connsiteX2" fmla="*/ 979150 w 1547150"/>
                <a:gd name="connsiteY2" fmla="*/ 220046 h 2272885"/>
                <a:gd name="connsiteX3" fmla="*/ 1181280 w 1547150"/>
                <a:gd name="connsiteY3" fmla="*/ 94917 h 2272885"/>
                <a:gd name="connsiteX4" fmla="*/ 1354535 w 1547150"/>
                <a:gd name="connsiteY4" fmla="*/ 8290 h 2272885"/>
                <a:gd name="connsiteX5" fmla="*/ 1547040 w 1547150"/>
                <a:gd name="connsiteY5" fmla="*/ 306673 h 2272885"/>
                <a:gd name="connsiteX6" fmla="*/ 1383411 w 1547150"/>
                <a:gd name="connsiteY6" fmla="*/ 1269199 h 2272885"/>
                <a:gd name="connsiteX7" fmla="*/ 1460413 w 1547150"/>
                <a:gd name="connsiteY7" fmla="*/ 1942968 h 2272885"/>
                <a:gd name="connsiteX8" fmla="*/ 1393036 w 1547150"/>
                <a:gd name="connsiteY8" fmla="*/ 2270227 h 2272885"/>
                <a:gd name="connsiteX9" fmla="*/ 1229407 w 1547150"/>
                <a:gd name="connsiteY9" fmla="*/ 1779338 h 2272885"/>
                <a:gd name="connsiteX10" fmla="*/ 1239032 w 1547150"/>
                <a:gd name="connsiteY10" fmla="*/ 595431 h 2272885"/>
                <a:gd name="connsiteX11" fmla="*/ 1229407 w 1547150"/>
                <a:gd name="connsiteY11" fmla="*/ 325924 h 2272885"/>
                <a:gd name="connsiteX12" fmla="*/ 796270 w 1547150"/>
                <a:gd name="connsiteY12" fmla="*/ 325924 h 2272885"/>
                <a:gd name="connsiteX13" fmla="*/ 276506 w 1547150"/>
                <a:gd name="connsiteY13" fmla="*/ 325924 h 2272885"/>
                <a:gd name="connsiteX14" fmla="*/ 6998 w 1547150"/>
                <a:gd name="connsiteY14" fmla="*/ 171919 h 22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47150" h="2272885">
                  <a:moveTo>
                    <a:pt x="6998" y="171919"/>
                  </a:moveTo>
                  <a:cubicBezTo>
                    <a:pt x="-12253" y="149460"/>
                    <a:pt x="-1023" y="183149"/>
                    <a:pt x="161002" y="191170"/>
                  </a:cubicBezTo>
                  <a:cubicBezTo>
                    <a:pt x="323027" y="199191"/>
                    <a:pt x="809104" y="236088"/>
                    <a:pt x="979150" y="220046"/>
                  </a:cubicBezTo>
                  <a:cubicBezTo>
                    <a:pt x="1149196" y="204004"/>
                    <a:pt x="1118716" y="130210"/>
                    <a:pt x="1181280" y="94917"/>
                  </a:cubicBezTo>
                  <a:cubicBezTo>
                    <a:pt x="1243844" y="59624"/>
                    <a:pt x="1293575" y="-27003"/>
                    <a:pt x="1354535" y="8290"/>
                  </a:cubicBezTo>
                  <a:cubicBezTo>
                    <a:pt x="1415495" y="43583"/>
                    <a:pt x="1542227" y="96522"/>
                    <a:pt x="1547040" y="306673"/>
                  </a:cubicBezTo>
                  <a:cubicBezTo>
                    <a:pt x="1551853" y="516824"/>
                    <a:pt x="1397849" y="996483"/>
                    <a:pt x="1383411" y="1269199"/>
                  </a:cubicBezTo>
                  <a:cubicBezTo>
                    <a:pt x="1368973" y="1541915"/>
                    <a:pt x="1458809" y="1776130"/>
                    <a:pt x="1460413" y="1942968"/>
                  </a:cubicBezTo>
                  <a:cubicBezTo>
                    <a:pt x="1462017" y="2109806"/>
                    <a:pt x="1431537" y="2297499"/>
                    <a:pt x="1393036" y="2270227"/>
                  </a:cubicBezTo>
                  <a:cubicBezTo>
                    <a:pt x="1354535" y="2242955"/>
                    <a:pt x="1255074" y="2058471"/>
                    <a:pt x="1229407" y="1779338"/>
                  </a:cubicBezTo>
                  <a:cubicBezTo>
                    <a:pt x="1203740" y="1500205"/>
                    <a:pt x="1239032" y="837667"/>
                    <a:pt x="1239032" y="595431"/>
                  </a:cubicBezTo>
                  <a:cubicBezTo>
                    <a:pt x="1239032" y="353195"/>
                    <a:pt x="1303201" y="370842"/>
                    <a:pt x="1229407" y="325924"/>
                  </a:cubicBezTo>
                  <a:cubicBezTo>
                    <a:pt x="1155613" y="281006"/>
                    <a:pt x="796270" y="325924"/>
                    <a:pt x="796270" y="325924"/>
                  </a:cubicBezTo>
                  <a:cubicBezTo>
                    <a:pt x="637453" y="325924"/>
                    <a:pt x="409655" y="348383"/>
                    <a:pt x="276506" y="325924"/>
                  </a:cubicBezTo>
                  <a:cubicBezTo>
                    <a:pt x="143357" y="303465"/>
                    <a:pt x="26249" y="194378"/>
                    <a:pt x="6998" y="171919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フリーフォーム: 図形 269">
              <a:extLst>
                <a:ext uri="{FF2B5EF4-FFF2-40B4-BE49-F238E27FC236}">
                  <a16:creationId xmlns:a16="http://schemas.microsoft.com/office/drawing/2014/main" id="{0B3BAD32-1E0B-428E-BD7E-D720B89FC900}"/>
                </a:ext>
              </a:extLst>
            </p:cNvPr>
            <p:cNvSpPr/>
            <p:nvPr/>
          </p:nvSpPr>
          <p:spPr>
            <a:xfrm>
              <a:off x="7599394" y="3007216"/>
              <a:ext cx="1178900" cy="236498"/>
            </a:xfrm>
            <a:custGeom>
              <a:avLst/>
              <a:gdLst>
                <a:gd name="connsiteX0" fmla="*/ 4564 w 1178900"/>
                <a:gd name="connsiteY0" fmla="*/ 34367 h 236498"/>
                <a:gd name="connsiteX1" fmla="*/ 120067 w 1178900"/>
                <a:gd name="connsiteY1" fmla="*/ 34367 h 236498"/>
                <a:gd name="connsiteX2" fmla="*/ 649457 w 1178900"/>
                <a:gd name="connsiteY2" fmla="*/ 34367 h 236498"/>
                <a:gd name="connsiteX3" fmla="*/ 880463 w 1178900"/>
                <a:gd name="connsiteY3" fmla="*/ 5491 h 236498"/>
                <a:gd name="connsiteX4" fmla="*/ 1178846 w 1178900"/>
                <a:gd name="connsiteY4" fmla="*/ 159496 h 236498"/>
                <a:gd name="connsiteX5" fmla="*/ 899713 w 1178900"/>
                <a:gd name="connsiteY5" fmla="*/ 236498 h 236498"/>
                <a:gd name="connsiteX6" fmla="*/ 312572 w 1178900"/>
                <a:gd name="connsiteY6" fmla="*/ 159496 h 236498"/>
                <a:gd name="connsiteX7" fmla="*/ 4564 w 1178900"/>
                <a:gd name="connsiteY7" fmla="*/ 34367 h 236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8900" h="236498">
                  <a:moveTo>
                    <a:pt x="4564" y="34367"/>
                  </a:moveTo>
                  <a:cubicBezTo>
                    <a:pt x="-27520" y="13512"/>
                    <a:pt x="120067" y="34367"/>
                    <a:pt x="120067" y="34367"/>
                  </a:cubicBezTo>
                  <a:cubicBezTo>
                    <a:pt x="227549" y="34367"/>
                    <a:pt x="522724" y="39180"/>
                    <a:pt x="649457" y="34367"/>
                  </a:cubicBezTo>
                  <a:cubicBezTo>
                    <a:pt x="776190" y="29554"/>
                    <a:pt x="792232" y="-15364"/>
                    <a:pt x="880463" y="5491"/>
                  </a:cubicBezTo>
                  <a:cubicBezTo>
                    <a:pt x="968695" y="26346"/>
                    <a:pt x="1175638" y="120995"/>
                    <a:pt x="1178846" y="159496"/>
                  </a:cubicBezTo>
                  <a:cubicBezTo>
                    <a:pt x="1182054" y="197997"/>
                    <a:pt x="1044092" y="236498"/>
                    <a:pt x="899713" y="236498"/>
                  </a:cubicBezTo>
                  <a:cubicBezTo>
                    <a:pt x="755334" y="236498"/>
                    <a:pt x="463368" y="193185"/>
                    <a:pt x="312572" y="159496"/>
                  </a:cubicBezTo>
                  <a:cubicBezTo>
                    <a:pt x="161776" y="125807"/>
                    <a:pt x="36648" y="55222"/>
                    <a:pt x="4564" y="34367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フリーフォーム: 図形 270">
              <a:extLst>
                <a:ext uri="{FF2B5EF4-FFF2-40B4-BE49-F238E27FC236}">
                  <a16:creationId xmlns:a16="http://schemas.microsoft.com/office/drawing/2014/main" id="{BBAC3BFC-1C9F-4006-83DC-61817AD34BB3}"/>
                </a:ext>
              </a:extLst>
            </p:cNvPr>
            <p:cNvSpPr/>
            <p:nvPr/>
          </p:nvSpPr>
          <p:spPr>
            <a:xfrm>
              <a:off x="7728903" y="3607857"/>
              <a:ext cx="1087006" cy="236247"/>
            </a:xfrm>
            <a:custGeom>
              <a:avLst/>
              <a:gdLst>
                <a:gd name="connsiteX0" fmla="*/ 183 w 1087006"/>
                <a:gd name="connsiteY0" fmla="*/ 11242 h 236247"/>
                <a:gd name="connsiteX1" fmla="*/ 144562 w 1087006"/>
                <a:gd name="connsiteY1" fmla="*/ 30492 h 236247"/>
                <a:gd name="connsiteX2" fmla="*/ 654701 w 1087006"/>
                <a:gd name="connsiteY2" fmla="*/ 68994 h 236247"/>
                <a:gd name="connsiteX3" fmla="*/ 1020461 w 1087006"/>
                <a:gd name="connsiteY3" fmla="*/ 40118 h 236247"/>
                <a:gd name="connsiteX4" fmla="*/ 1001211 w 1087006"/>
                <a:gd name="connsiteY4" fmla="*/ 213372 h 236247"/>
                <a:gd name="connsiteX5" fmla="*/ 163813 w 1087006"/>
                <a:gd name="connsiteY5" fmla="*/ 213372 h 236247"/>
                <a:gd name="connsiteX6" fmla="*/ 183 w 1087006"/>
                <a:gd name="connsiteY6" fmla="*/ 11242 h 23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7006" h="236247">
                  <a:moveTo>
                    <a:pt x="183" y="11242"/>
                  </a:moveTo>
                  <a:cubicBezTo>
                    <a:pt x="-3025" y="-19238"/>
                    <a:pt x="35476" y="20867"/>
                    <a:pt x="144562" y="30492"/>
                  </a:cubicBezTo>
                  <a:cubicBezTo>
                    <a:pt x="253648" y="40117"/>
                    <a:pt x="508718" y="67390"/>
                    <a:pt x="654701" y="68994"/>
                  </a:cubicBezTo>
                  <a:cubicBezTo>
                    <a:pt x="800684" y="70598"/>
                    <a:pt x="962709" y="16055"/>
                    <a:pt x="1020461" y="40118"/>
                  </a:cubicBezTo>
                  <a:cubicBezTo>
                    <a:pt x="1078213" y="64181"/>
                    <a:pt x="1143986" y="184496"/>
                    <a:pt x="1001211" y="213372"/>
                  </a:cubicBezTo>
                  <a:cubicBezTo>
                    <a:pt x="858436" y="242248"/>
                    <a:pt x="338672" y="245456"/>
                    <a:pt x="163813" y="213372"/>
                  </a:cubicBezTo>
                  <a:cubicBezTo>
                    <a:pt x="-11046" y="181288"/>
                    <a:pt x="3391" y="41722"/>
                    <a:pt x="183" y="11242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フリーフォーム: 図形 271">
              <a:extLst>
                <a:ext uri="{FF2B5EF4-FFF2-40B4-BE49-F238E27FC236}">
                  <a16:creationId xmlns:a16="http://schemas.microsoft.com/office/drawing/2014/main" id="{7AB51A5B-A75A-4D51-83C6-F5D5969CAD9D}"/>
                </a:ext>
              </a:extLst>
            </p:cNvPr>
            <p:cNvSpPr/>
            <p:nvPr/>
          </p:nvSpPr>
          <p:spPr>
            <a:xfrm>
              <a:off x="7543957" y="4224067"/>
              <a:ext cx="1341679" cy="398654"/>
            </a:xfrm>
            <a:custGeom>
              <a:avLst/>
              <a:gdLst>
                <a:gd name="connsiteX0" fmla="*/ 2249 w 1341679"/>
                <a:gd name="connsiteY0" fmla="*/ 1424 h 398654"/>
                <a:gd name="connsiteX1" fmla="*/ 214005 w 1341679"/>
                <a:gd name="connsiteY1" fmla="*/ 49550 h 398654"/>
                <a:gd name="connsiteX2" fmla="*/ 849272 w 1341679"/>
                <a:gd name="connsiteY2" fmla="*/ 97676 h 398654"/>
                <a:gd name="connsiteX3" fmla="*/ 1253534 w 1341679"/>
                <a:gd name="connsiteY3" fmla="*/ 78426 h 398654"/>
                <a:gd name="connsiteX4" fmla="*/ 1340161 w 1341679"/>
                <a:gd name="connsiteY4" fmla="*/ 309432 h 398654"/>
                <a:gd name="connsiteX5" fmla="*/ 1215032 w 1341679"/>
                <a:gd name="connsiteY5" fmla="*/ 396059 h 398654"/>
                <a:gd name="connsiteX6" fmla="*/ 666392 w 1341679"/>
                <a:gd name="connsiteY6" fmla="*/ 222805 h 398654"/>
                <a:gd name="connsiteX7" fmla="*/ 137003 w 1341679"/>
                <a:gd name="connsiteY7" fmla="*/ 107301 h 398654"/>
                <a:gd name="connsiteX8" fmla="*/ 2249 w 1341679"/>
                <a:gd name="connsiteY8" fmla="*/ 1424 h 39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9" h="398654">
                  <a:moveTo>
                    <a:pt x="2249" y="1424"/>
                  </a:moveTo>
                  <a:cubicBezTo>
                    <a:pt x="15083" y="-8201"/>
                    <a:pt x="72834" y="33508"/>
                    <a:pt x="214005" y="49550"/>
                  </a:cubicBezTo>
                  <a:cubicBezTo>
                    <a:pt x="355176" y="65592"/>
                    <a:pt x="676017" y="92863"/>
                    <a:pt x="849272" y="97676"/>
                  </a:cubicBezTo>
                  <a:cubicBezTo>
                    <a:pt x="1022527" y="102489"/>
                    <a:pt x="1171719" y="43133"/>
                    <a:pt x="1253534" y="78426"/>
                  </a:cubicBezTo>
                  <a:cubicBezTo>
                    <a:pt x="1335349" y="113719"/>
                    <a:pt x="1346578" y="256493"/>
                    <a:pt x="1340161" y="309432"/>
                  </a:cubicBezTo>
                  <a:cubicBezTo>
                    <a:pt x="1333744" y="362371"/>
                    <a:pt x="1327327" y="410497"/>
                    <a:pt x="1215032" y="396059"/>
                  </a:cubicBezTo>
                  <a:cubicBezTo>
                    <a:pt x="1102737" y="381621"/>
                    <a:pt x="846063" y="270931"/>
                    <a:pt x="666392" y="222805"/>
                  </a:cubicBezTo>
                  <a:cubicBezTo>
                    <a:pt x="486721" y="174679"/>
                    <a:pt x="242881" y="144198"/>
                    <a:pt x="137003" y="107301"/>
                  </a:cubicBezTo>
                  <a:cubicBezTo>
                    <a:pt x="31125" y="70404"/>
                    <a:pt x="-10585" y="11049"/>
                    <a:pt x="2249" y="1424"/>
                  </a:cubicBezTo>
                  <a:close/>
                </a:path>
              </a:pathLst>
            </a:custGeom>
            <a:solidFill>
              <a:srgbClr val="FF000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7" name="フリーフォーム: 図形 136">
            <a:extLst>
              <a:ext uri="{FF2B5EF4-FFF2-40B4-BE49-F238E27FC236}">
                <a16:creationId xmlns:a16="http://schemas.microsoft.com/office/drawing/2014/main" id="{6DB88C9D-94C2-465A-B1C0-750AD374B901}"/>
              </a:ext>
            </a:extLst>
          </p:cNvPr>
          <p:cNvSpPr/>
          <p:nvPr/>
        </p:nvSpPr>
        <p:spPr>
          <a:xfrm>
            <a:off x="9428580" y="3190925"/>
            <a:ext cx="979821" cy="213494"/>
          </a:xfrm>
          <a:custGeom>
            <a:avLst/>
            <a:gdLst>
              <a:gd name="connsiteX0" fmla="*/ 11245 w 853972"/>
              <a:gd name="connsiteY0" fmla="*/ 83193 h 159710"/>
              <a:gd name="connsiteX1" fmla="*/ 430345 w 853972"/>
              <a:gd name="connsiteY1" fmla="*/ 159393 h 159710"/>
              <a:gd name="connsiteX2" fmla="*/ 779595 w 853972"/>
              <a:gd name="connsiteY2" fmla="*/ 108593 h 159710"/>
              <a:gd name="connsiteX3" fmla="*/ 852620 w 853972"/>
              <a:gd name="connsiteY3" fmla="*/ 64143 h 159710"/>
              <a:gd name="connsiteX4" fmla="*/ 811345 w 853972"/>
              <a:gd name="connsiteY4" fmla="*/ 38743 h 159710"/>
              <a:gd name="connsiteX5" fmla="*/ 630370 w 853972"/>
              <a:gd name="connsiteY5" fmla="*/ 26043 h 159710"/>
              <a:gd name="connsiteX6" fmla="*/ 481145 w 853972"/>
              <a:gd name="connsiteY6" fmla="*/ 38743 h 159710"/>
              <a:gd name="connsiteX7" fmla="*/ 309695 w 853972"/>
              <a:gd name="connsiteY7" fmla="*/ 16518 h 159710"/>
              <a:gd name="connsiteX8" fmla="*/ 135070 w 853972"/>
              <a:gd name="connsiteY8" fmla="*/ 643 h 159710"/>
              <a:gd name="connsiteX9" fmla="*/ 11245 w 853972"/>
              <a:gd name="connsiteY9" fmla="*/ 83193 h 15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3972" h="159710">
                <a:moveTo>
                  <a:pt x="11245" y="83193"/>
                </a:moveTo>
                <a:cubicBezTo>
                  <a:pt x="60458" y="109651"/>
                  <a:pt x="302287" y="155160"/>
                  <a:pt x="430345" y="159393"/>
                </a:cubicBezTo>
                <a:cubicBezTo>
                  <a:pt x="558403" y="163626"/>
                  <a:pt x="709216" y="124468"/>
                  <a:pt x="779595" y="108593"/>
                </a:cubicBezTo>
                <a:cubicBezTo>
                  <a:pt x="849974" y="92718"/>
                  <a:pt x="847328" y="75785"/>
                  <a:pt x="852620" y="64143"/>
                </a:cubicBezTo>
                <a:cubicBezTo>
                  <a:pt x="857912" y="52501"/>
                  <a:pt x="848387" y="45093"/>
                  <a:pt x="811345" y="38743"/>
                </a:cubicBezTo>
                <a:cubicBezTo>
                  <a:pt x="774303" y="32393"/>
                  <a:pt x="685403" y="26043"/>
                  <a:pt x="630370" y="26043"/>
                </a:cubicBezTo>
                <a:cubicBezTo>
                  <a:pt x="575337" y="26043"/>
                  <a:pt x="534591" y="40330"/>
                  <a:pt x="481145" y="38743"/>
                </a:cubicBezTo>
                <a:cubicBezTo>
                  <a:pt x="427699" y="37156"/>
                  <a:pt x="367374" y="22868"/>
                  <a:pt x="309695" y="16518"/>
                </a:cubicBezTo>
                <a:cubicBezTo>
                  <a:pt x="252016" y="10168"/>
                  <a:pt x="182695" y="-3061"/>
                  <a:pt x="135070" y="643"/>
                </a:cubicBezTo>
                <a:cubicBezTo>
                  <a:pt x="87445" y="4347"/>
                  <a:pt x="-37968" y="56735"/>
                  <a:pt x="11245" y="83193"/>
                </a:cubicBezTo>
                <a:close/>
              </a:path>
            </a:pathLst>
          </a:custGeom>
          <a:solidFill>
            <a:srgbClr val="FF0066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75EADC42-A540-4EE1-9233-0EC96ED9431E}"/>
              </a:ext>
            </a:extLst>
          </p:cNvPr>
          <p:cNvSpPr/>
          <p:nvPr/>
        </p:nvSpPr>
        <p:spPr>
          <a:xfrm>
            <a:off x="9738082" y="520652"/>
            <a:ext cx="505145" cy="281584"/>
          </a:xfrm>
          <a:custGeom>
            <a:avLst/>
            <a:gdLst>
              <a:gd name="connsiteX0" fmla="*/ 759 w 322343"/>
              <a:gd name="connsiteY0" fmla="*/ 15923 h 153574"/>
              <a:gd name="connsiteX1" fmla="*/ 175384 w 322343"/>
              <a:gd name="connsiteY1" fmla="*/ 48 h 153574"/>
              <a:gd name="connsiteX2" fmla="*/ 321434 w 322343"/>
              <a:gd name="connsiteY2" fmla="*/ 19098 h 153574"/>
              <a:gd name="connsiteX3" fmla="*/ 232534 w 322343"/>
              <a:gd name="connsiteY3" fmla="*/ 25448 h 153574"/>
              <a:gd name="connsiteX4" fmla="*/ 137284 w 322343"/>
              <a:gd name="connsiteY4" fmla="*/ 149273 h 153574"/>
              <a:gd name="connsiteX5" fmla="*/ 137284 w 322343"/>
              <a:gd name="connsiteY5" fmla="*/ 120698 h 153574"/>
              <a:gd name="connsiteX6" fmla="*/ 111884 w 322343"/>
              <a:gd name="connsiteY6" fmla="*/ 76248 h 153574"/>
              <a:gd name="connsiteX7" fmla="*/ 759 w 322343"/>
              <a:gd name="connsiteY7" fmla="*/ 15923 h 15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343" h="153574">
                <a:moveTo>
                  <a:pt x="759" y="15923"/>
                </a:moveTo>
                <a:cubicBezTo>
                  <a:pt x="11342" y="3223"/>
                  <a:pt x="121938" y="-481"/>
                  <a:pt x="175384" y="48"/>
                </a:cubicBezTo>
                <a:cubicBezTo>
                  <a:pt x="228830" y="577"/>
                  <a:pt x="311909" y="14865"/>
                  <a:pt x="321434" y="19098"/>
                </a:cubicBezTo>
                <a:cubicBezTo>
                  <a:pt x="330959" y="23331"/>
                  <a:pt x="263226" y="3752"/>
                  <a:pt x="232534" y="25448"/>
                </a:cubicBezTo>
                <a:cubicBezTo>
                  <a:pt x="201842" y="47144"/>
                  <a:pt x="153159" y="133398"/>
                  <a:pt x="137284" y="149273"/>
                </a:cubicBezTo>
                <a:cubicBezTo>
                  <a:pt x="121409" y="165148"/>
                  <a:pt x="141517" y="132869"/>
                  <a:pt x="137284" y="120698"/>
                </a:cubicBezTo>
                <a:cubicBezTo>
                  <a:pt x="133051" y="108527"/>
                  <a:pt x="130405" y="90535"/>
                  <a:pt x="111884" y="76248"/>
                </a:cubicBezTo>
                <a:cubicBezTo>
                  <a:pt x="93363" y="61961"/>
                  <a:pt x="-9824" y="28623"/>
                  <a:pt x="759" y="1592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: 図形 141">
            <a:extLst>
              <a:ext uri="{FF2B5EF4-FFF2-40B4-BE49-F238E27FC236}">
                <a16:creationId xmlns:a16="http://schemas.microsoft.com/office/drawing/2014/main" id="{CA69034D-AEAC-4ADC-93B6-A98A428F7573}"/>
              </a:ext>
            </a:extLst>
          </p:cNvPr>
          <p:cNvSpPr/>
          <p:nvPr/>
        </p:nvSpPr>
        <p:spPr>
          <a:xfrm>
            <a:off x="9363850" y="3412428"/>
            <a:ext cx="1168765" cy="292246"/>
          </a:xfrm>
          <a:custGeom>
            <a:avLst/>
            <a:gdLst>
              <a:gd name="connsiteX0" fmla="*/ 2400 w 1168765"/>
              <a:gd name="connsiteY0" fmla="*/ 80072 h 292246"/>
              <a:gd name="connsiteX1" fmla="*/ 150567 w 1168765"/>
              <a:gd name="connsiteY1" fmla="*/ 215539 h 292246"/>
              <a:gd name="connsiteX2" fmla="*/ 228883 w 1168765"/>
              <a:gd name="connsiteY2" fmla="*/ 249405 h 292246"/>
              <a:gd name="connsiteX3" fmla="*/ 453250 w 1168765"/>
              <a:gd name="connsiteY3" fmla="*/ 285389 h 292246"/>
              <a:gd name="connsiteX4" fmla="*/ 675500 w 1168765"/>
              <a:gd name="connsiteY4" fmla="*/ 287505 h 292246"/>
              <a:gd name="connsiteX5" fmla="*/ 1001467 w 1168765"/>
              <a:gd name="connsiteY5" fmla="*/ 234589 h 292246"/>
              <a:gd name="connsiteX6" fmla="*/ 1122117 w 1168765"/>
              <a:gd name="connsiteY6" fmla="*/ 156272 h 292246"/>
              <a:gd name="connsiteX7" fmla="*/ 1168683 w 1168765"/>
              <a:gd name="connsiteY7" fmla="*/ 1755 h 292246"/>
              <a:gd name="connsiteX8" fmla="*/ 1130583 w 1168765"/>
              <a:gd name="connsiteY8" fmla="*/ 77955 h 292246"/>
              <a:gd name="connsiteX9" fmla="*/ 1033217 w 1168765"/>
              <a:gd name="connsiteY9" fmla="*/ 158389 h 292246"/>
              <a:gd name="connsiteX10" fmla="*/ 749583 w 1168765"/>
              <a:gd name="connsiteY10" fmla="*/ 230355 h 292246"/>
              <a:gd name="connsiteX11" fmla="*/ 239467 w 1168765"/>
              <a:gd name="connsiteY11" fmla="*/ 204955 h 292246"/>
              <a:gd name="connsiteX12" fmla="*/ 70133 w 1168765"/>
              <a:gd name="connsiteY12" fmla="*/ 156272 h 292246"/>
              <a:gd name="connsiteX13" fmla="*/ 2400 w 1168765"/>
              <a:gd name="connsiteY13" fmla="*/ 80072 h 29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8765" h="292246">
                <a:moveTo>
                  <a:pt x="2400" y="80072"/>
                </a:moveTo>
                <a:cubicBezTo>
                  <a:pt x="15806" y="89950"/>
                  <a:pt x="112820" y="187317"/>
                  <a:pt x="150567" y="215539"/>
                </a:cubicBezTo>
                <a:cubicBezTo>
                  <a:pt x="188314" y="243761"/>
                  <a:pt x="178436" y="237763"/>
                  <a:pt x="228883" y="249405"/>
                </a:cubicBezTo>
                <a:cubicBezTo>
                  <a:pt x="279330" y="261047"/>
                  <a:pt x="378814" y="279039"/>
                  <a:pt x="453250" y="285389"/>
                </a:cubicBezTo>
                <a:cubicBezTo>
                  <a:pt x="527686" y="291739"/>
                  <a:pt x="584131" y="295972"/>
                  <a:pt x="675500" y="287505"/>
                </a:cubicBezTo>
                <a:cubicBezTo>
                  <a:pt x="766869" y="279038"/>
                  <a:pt x="927031" y="256461"/>
                  <a:pt x="1001467" y="234589"/>
                </a:cubicBezTo>
                <a:cubicBezTo>
                  <a:pt x="1075903" y="212717"/>
                  <a:pt x="1094248" y="195078"/>
                  <a:pt x="1122117" y="156272"/>
                </a:cubicBezTo>
                <a:cubicBezTo>
                  <a:pt x="1149986" y="117466"/>
                  <a:pt x="1167272" y="14808"/>
                  <a:pt x="1168683" y="1755"/>
                </a:cubicBezTo>
                <a:cubicBezTo>
                  <a:pt x="1170094" y="-11298"/>
                  <a:pt x="1153161" y="51849"/>
                  <a:pt x="1130583" y="77955"/>
                </a:cubicBezTo>
                <a:cubicBezTo>
                  <a:pt x="1108005" y="104061"/>
                  <a:pt x="1096717" y="132989"/>
                  <a:pt x="1033217" y="158389"/>
                </a:cubicBezTo>
                <a:cubicBezTo>
                  <a:pt x="969717" y="183789"/>
                  <a:pt x="881875" y="222594"/>
                  <a:pt x="749583" y="230355"/>
                </a:cubicBezTo>
                <a:cubicBezTo>
                  <a:pt x="617291" y="238116"/>
                  <a:pt x="352709" y="217302"/>
                  <a:pt x="239467" y="204955"/>
                </a:cubicBezTo>
                <a:cubicBezTo>
                  <a:pt x="126225" y="192608"/>
                  <a:pt x="105764" y="174969"/>
                  <a:pt x="70133" y="156272"/>
                </a:cubicBezTo>
                <a:cubicBezTo>
                  <a:pt x="34502" y="137575"/>
                  <a:pt x="-11006" y="70194"/>
                  <a:pt x="2400" y="80072"/>
                </a:cubicBezTo>
                <a:close/>
              </a:path>
            </a:pathLst>
          </a:custGeom>
          <a:solidFill>
            <a:srgbClr val="FF0000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: 図形 280">
            <a:extLst>
              <a:ext uri="{FF2B5EF4-FFF2-40B4-BE49-F238E27FC236}">
                <a16:creationId xmlns:a16="http://schemas.microsoft.com/office/drawing/2014/main" id="{942C6AC5-24A5-4F71-AE17-DB307AA2D9A6}"/>
              </a:ext>
            </a:extLst>
          </p:cNvPr>
          <p:cNvSpPr/>
          <p:nvPr/>
        </p:nvSpPr>
        <p:spPr>
          <a:xfrm>
            <a:off x="9489707" y="3263895"/>
            <a:ext cx="880256" cy="865213"/>
          </a:xfrm>
          <a:custGeom>
            <a:avLst/>
            <a:gdLst>
              <a:gd name="connsiteX0" fmla="*/ 5660 w 880256"/>
              <a:gd name="connsiteY0" fmla="*/ 12908 h 723822"/>
              <a:gd name="connsiteX1" fmla="*/ 141126 w 880256"/>
              <a:gd name="connsiteY1" fmla="*/ 389675 h 723822"/>
              <a:gd name="connsiteX2" fmla="*/ 289293 w 880256"/>
              <a:gd name="connsiteY2" fmla="*/ 580175 h 723822"/>
              <a:gd name="connsiteX3" fmla="*/ 416293 w 880256"/>
              <a:gd name="connsiteY3" fmla="*/ 711408 h 723822"/>
              <a:gd name="connsiteX4" fmla="*/ 623726 w 880256"/>
              <a:gd name="connsiteY4" fmla="*/ 698708 h 723822"/>
              <a:gd name="connsiteX5" fmla="*/ 704160 w 880256"/>
              <a:gd name="connsiteY5" fmla="*/ 537841 h 723822"/>
              <a:gd name="connsiteX6" fmla="*/ 780360 w 880256"/>
              <a:gd name="connsiteY6" fmla="*/ 275375 h 723822"/>
              <a:gd name="connsiteX7" fmla="*/ 856560 w 880256"/>
              <a:gd name="connsiteY7" fmla="*/ 118741 h 723822"/>
              <a:gd name="connsiteX8" fmla="*/ 873493 w 880256"/>
              <a:gd name="connsiteY8" fmla="*/ 4441 h 723822"/>
              <a:gd name="connsiteX9" fmla="*/ 754960 w 880256"/>
              <a:gd name="connsiteY9" fmla="*/ 67941 h 723822"/>
              <a:gd name="connsiteX10" fmla="*/ 623726 w 880256"/>
              <a:gd name="connsiteY10" fmla="*/ 89108 h 723822"/>
              <a:gd name="connsiteX11" fmla="*/ 340093 w 880256"/>
              <a:gd name="connsiteY11" fmla="*/ 84875 h 723822"/>
              <a:gd name="connsiteX12" fmla="*/ 5660 w 880256"/>
              <a:gd name="connsiteY12" fmla="*/ 12908 h 72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0256" h="723822">
                <a:moveTo>
                  <a:pt x="5660" y="12908"/>
                </a:moveTo>
                <a:cubicBezTo>
                  <a:pt x="-27501" y="63708"/>
                  <a:pt x="93854" y="295131"/>
                  <a:pt x="141126" y="389675"/>
                </a:cubicBezTo>
                <a:cubicBezTo>
                  <a:pt x="188398" y="484219"/>
                  <a:pt x="243432" y="526553"/>
                  <a:pt x="289293" y="580175"/>
                </a:cubicBezTo>
                <a:cubicBezTo>
                  <a:pt x="335154" y="633797"/>
                  <a:pt x="360554" y="691653"/>
                  <a:pt x="416293" y="711408"/>
                </a:cubicBezTo>
                <a:cubicBezTo>
                  <a:pt x="472032" y="731163"/>
                  <a:pt x="575748" y="727636"/>
                  <a:pt x="623726" y="698708"/>
                </a:cubicBezTo>
                <a:cubicBezTo>
                  <a:pt x="671704" y="669780"/>
                  <a:pt x="678054" y="608396"/>
                  <a:pt x="704160" y="537841"/>
                </a:cubicBezTo>
                <a:cubicBezTo>
                  <a:pt x="730266" y="467286"/>
                  <a:pt x="754960" y="345225"/>
                  <a:pt x="780360" y="275375"/>
                </a:cubicBezTo>
                <a:cubicBezTo>
                  <a:pt x="805760" y="205525"/>
                  <a:pt x="841038" y="163897"/>
                  <a:pt x="856560" y="118741"/>
                </a:cubicBezTo>
                <a:cubicBezTo>
                  <a:pt x="872082" y="73585"/>
                  <a:pt x="890426" y="12908"/>
                  <a:pt x="873493" y="4441"/>
                </a:cubicBezTo>
                <a:cubicBezTo>
                  <a:pt x="856560" y="-4026"/>
                  <a:pt x="796588" y="53830"/>
                  <a:pt x="754960" y="67941"/>
                </a:cubicBezTo>
                <a:cubicBezTo>
                  <a:pt x="713332" y="82052"/>
                  <a:pt x="692870" y="86286"/>
                  <a:pt x="623726" y="89108"/>
                </a:cubicBezTo>
                <a:cubicBezTo>
                  <a:pt x="554582" y="91930"/>
                  <a:pt x="441693" y="92636"/>
                  <a:pt x="340093" y="84875"/>
                </a:cubicBezTo>
                <a:cubicBezTo>
                  <a:pt x="238493" y="77114"/>
                  <a:pt x="38821" y="-37892"/>
                  <a:pt x="5660" y="12908"/>
                </a:cubicBezTo>
                <a:close/>
              </a:path>
            </a:pathLst>
          </a:custGeom>
          <a:solidFill>
            <a:srgbClr val="FF0066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: 図形 281">
            <a:extLst>
              <a:ext uri="{FF2B5EF4-FFF2-40B4-BE49-F238E27FC236}">
                <a16:creationId xmlns:a16="http://schemas.microsoft.com/office/drawing/2014/main" id="{7C0FDB1E-705C-41F5-9700-DAB016656D33}"/>
              </a:ext>
            </a:extLst>
          </p:cNvPr>
          <p:cNvSpPr/>
          <p:nvPr/>
        </p:nvSpPr>
        <p:spPr>
          <a:xfrm>
            <a:off x="9939317" y="3542380"/>
            <a:ext cx="106733" cy="384099"/>
          </a:xfrm>
          <a:custGeom>
            <a:avLst/>
            <a:gdLst>
              <a:gd name="connsiteX0" fmla="*/ 11133 w 106733"/>
              <a:gd name="connsiteY0" fmla="*/ 920 h 384099"/>
              <a:gd name="connsiteX1" fmla="*/ 74633 w 106733"/>
              <a:gd name="connsiteY1" fmla="*/ 293020 h 384099"/>
              <a:gd name="connsiteX2" fmla="*/ 106383 w 106733"/>
              <a:gd name="connsiteY2" fmla="*/ 381920 h 384099"/>
              <a:gd name="connsiteX3" fmla="*/ 55583 w 106733"/>
              <a:gd name="connsiteY3" fmla="*/ 343820 h 384099"/>
              <a:gd name="connsiteX4" fmla="*/ 4783 w 106733"/>
              <a:gd name="connsiteY4" fmla="*/ 204120 h 384099"/>
              <a:gd name="connsiteX5" fmla="*/ 11133 w 106733"/>
              <a:gd name="connsiteY5" fmla="*/ 920 h 38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733" h="384099">
                <a:moveTo>
                  <a:pt x="11133" y="920"/>
                </a:moveTo>
                <a:cubicBezTo>
                  <a:pt x="22775" y="15736"/>
                  <a:pt x="58758" y="229520"/>
                  <a:pt x="74633" y="293020"/>
                </a:cubicBezTo>
                <a:cubicBezTo>
                  <a:pt x="90508" y="356520"/>
                  <a:pt x="109558" y="373453"/>
                  <a:pt x="106383" y="381920"/>
                </a:cubicBezTo>
                <a:cubicBezTo>
                  <a:pt x="103208" y="390387"/>
                  <a:pt x="72516" y="373453"/>
                  <a:pt x="55583" y="343820"/>
                </a:cubicBezTo>
                <a:cubicBezTo>
                  <a:pt x="38650" y="314187"/>
                  <a:pt x="13250" y="253862"/>
                  <a:pt x="4783" y="204120"/>
                </a:cubicBezTo>
                <a:cubicBezTo>
                  <a:pt x="-3684" y="154378"/>
                  <a:pt x="-509" y="-13896"/>
                  <a:pt x="11133" y="92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: 図形 282">
            <a:extLst>
              <a:ext uri="{FF2B5EF4-FFF2-40B4-BE49-F238E27FC236}">
                <a16:creationId xmlns:a16="http://schemas.microsoft.com/office/drawing/2014/main" id="{C5DA1F7C-3E77-453C-8F9C-C83A03F23CBF}"/>
              </a:ext>
            </a:extLst>
          </p:cNvPr>
          <p:cNvSpPr/>
          <p:nvPr/>
        </p:nvSpPr>
        <p:spPr>
          <a:xfrm>
            <a:off x="9975355" y="3412742"/>
            <a:ext cx="268693" cy="118842"/>
          </a:xfrm>
          <a:custGeom>
            <a:avLst/>
            <a:gdLst>
              <a:gd name="connsiteX0" fmla="*/ 495 w 268693"/>
              <a:gd name="connsiteY0" fmla="*/ 54358 h 118842"/>
              <a:gd name="connsiteX1" fmla="*/ 89395 w 268693"/>
              <a:gd name="connsiteY1" fmla="*/ 54358 h 118842"/>
              <a:gd name="connsiteX2" fmla="*/ 235445 w 268693"/>
              <a:gd name="connsiteY2" fmla="*/ 9908 h 118842"/>
              <a:gd name="connsiteX3" fmla="*/ 260845 w 268693"/>
              <a:gd name="connsiteY3" fmla="*/ 9908 h 118842"/>
              <a:gd name="connsiteX4" fmla="*/ 127495 w 268693"/>
              <a:gd name="connsiteY4" fmla="*/ 117858 h 118842"/>
              <a:gd name="connsiteX5" fmla="*/ 495 w 268693"/>
              <a:gd name="connsiteY5" fmla="*/ 54358 h 11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693" h="118842">
                <a:moveTo>
                  <a:pt x="495" y="54358"/>
                </a:moveTo>
                <a:cubicBezTo>
                  <a:pt x="-5855" y="43775"/>
                  <a:pt x="50237" y="61766"/>
                  <a:pt x="89395" y="54358"/>
                </a:cubicBezTo>
                <a:cubicBezTo>
                  <a:pt x="128553" y="46950"/>
                  <a:pt x="206870" y="17316"/>
                  <a:pt x="235445" y="9908"/>
                </a:cubicBezTo>
                <a:cubicBezTo>
                  <a:pt x="264020" y="2500"/>
                  <a:pt x="278837" y="-8084"/>
                  <a:pt x="260845" y="9908"/>
                </a:cubicBezTo>
                <a:cubicBezTo>
                  <a:pt x="242853" y="27900"/>
                  <a:pt x="166653" y="108333"/>
                  <a:pt x="127495" y="117858"/>
                </a:cubicBezTo>
                <a:cubicBezTo>
                  <a:pt x="88337" y="127383"/>
                  <a:pt x="6845" y="64941"/>
                  <a:pt x="495" y="54358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: 図形 283">
            <a:extLst>
              <a:ext uri="{FF2B5EF4-FFF2-40B4-BE49-F238E27FC236}">
                <a16:creationId xmlns:a16="http://schemas.microsoft.com/office/drawing/2014/main" id="{9D9ACB9D-F157-4393-8BC0-8AB390FC624A}"/>
              </a:ext>
            </a:extLst>
          </p:cNvPr>
          <p:cNvSpPr/>
          <p:nvPr/>
        </p:nvSpPr>
        <p:spPr>
          <a:xfrm rot="887980" flipH="1">
            <a:off x="9632168" y="3374653"/>
            <a:ext cx="268693" cy="118842"/>
          </a:xfrm>
          <a:custGeom>
            <a:avLst/>
            <a:gdLst>
              <a:gd name="connsiteX0" fmla="*/ 495 w 268693"/>
              <a:gd name="connsiteY0" fmla="*/ 54358 h 118842"/>
              <a:gd name="connsiteX1" fmla="*/ 89395 w 268693"/>
              <a:gd name="connsiteY1" fmla="*/ 54358 h 118842"/>
              <a:gd name="connsiteX2" fmla="*/ 235445 w 268693"/>
              <a:gd name="connsiteY2" fmla="*/ 9908 h 118842"/>
              <a:gd name="connsiteX3" fmla="*/ 260845 w 268693"/>
              <a:gd name="connsiteY3" fmla="*/ 9908 h 118842"/>
              <a:gd name="connsiteX4" fmla="*/ 127495 w 268693"/>
              <a:gd name="connsiteY4" fmla="*/ 117858 h 118842"/>
              <a:gd name="connsiteX5" fmla="*/ 495 w 268693"/>
              <a:gd name="connsiteY5" fmla="*/ 54358 h 11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693" h="118842">
                <a:moveTo>
                  <a:pt x="495" y="54358"/>
                </a:moveTo>
                <a:cubicBezTo>
                  <a:pt x="-5855" y="43775"/>
                  <a:pt x="50237" y="61766"/>
                  <a:pt x="89395" y="54358"/>
                </a:cubicBezTo>
                <a:cubicBezTo>
                  <a:pt x="128553" y="46950"/>
                  <a:pt x="206870" y="17316"/>
                  <a:pt x="235445" y="9908"/>
                </a:cubicBezTo>
                <a:cubicBezTo>
                  <a:pt x="264020" y="2500"/>
                  <a:pt x="278837" y="-8084"/>
                  <a:pt x="260845" y="9908"/>
                </a:cubicBezTo>
                <a:cubicBezTo>
                  <a:pt x="242853" y="27900"/>
                  <a:pt x="166653" y="108333"/>
                  <a:pt x="127495" y="117858"/>
                </a:cubicBezTo>
                <a:cubicBezTo>
                  <a:pt x="88337" y="127383"/>
                  <a:pt x="6845" y="64941"/>
                  <a:pt x="495" y="54358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: 図形 142">
            <a:extLst>
              <a:ext uri="{FF2B5EF4-FFF2-40B4-BE49-F238E27FC236}">
                <a16:creationId xmlns:a16="http://schemas.microsoft.com/office/drawing/2014/main" id="{4B848A5B-5216-4D19-8F91-065B21DCC48F}"/>
              </a:ext>
            </a:extLst>
          </p:cNvPr>
          <p:cNvSpPr/>
          <p:nvPr/>
        </p:nvSpPr>
        <p:spPr>
          <a:xfrm>
            <a:off x="10264739" y="3629964"/>
            <a:ext cx="225414" cy="528864"/>
          </a:xfrm>
          <a:custGeom>
            <a:avLst/>
            <a:gdLst>
              <a:gd name="connsiteX0" fmla="*/ 36 w 225414"/>
              <a:gd name="connsiteY0" fmla="*/ 24461 h 528864"/>
              <a:gd name="connsiteX1" fmla="*/ 107986 w 225414"/>
              <a:gd name="connsiteY1" fmla="*/ 75261 h 528864"/>
              <a:gd name="connsiteX2" fmla="*/ 120686 w 225414"/>
              <a:gd name="connsiteY2" fmla="*/ 221311 h 528864"/>
              <a:gd name="connsiteX3" fmla="*/ 92111 w 225414"/>
              <a:gd name="connsiteY3" fmla="*/ 389586 h 528864"/>
              <a:gd name="connsiteX4" fmla="*/ 130211 w 225414"/>
              <a:gd name="connsiteY4" fmla="*/ 507061 h 528864"/>
              <a:gd name="connsiteX5" fmla="*/ 212761 w 225414"/>
              <a:gd name="connsiteY5" fmla="*/ 526111 h 528864"/>
              <a:gd name="connsiteX6" fmla="*/ 222286 w 225414"/>
              <a:gd name="connsiteY6" fmla="*/ 472136 h 528864"/>
              <a:gd name="connsiteX7" fmla="*/ 184186 w 225414"/>
              <a:gd name="connsiteY7" fmla="*/ 380061 h 528864"/>
              <a:gd name="connsiteX8" fmla="*/ 133386 w 225414"/>
              <a:gd name="connsiteY8" fmla="*/ 253061 h 528864"/>
              <a:gd name="connsiteX9" fmla="*/ 120686 w 225414"/>
              <a:gd name="connsiteY9" fmla="*/ 18111 h 528864"/>
              <a:gd name="connsiteX10" fmla="*/ 36 w 225414"/>
              <a:gd name="connsiteY10" fmla="*/ 24461 h 52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414" h="528864">
                <a:moveTo>
                  <a:pt x="36" y="24461"/>
                </a:moveTo>
                <a:cubicBezTo>
                  <a:pt x="-2081" y="33986"/>
                  <a:pt x="87878" y="42453"/>
                  <a:pt x="107986" y="75261"/>
                </a:cubicBezTo>
                <a:cubicBezTo>
                  <a:pt x="128094" y="108069"/>
                  <a:pt x="123332" y="168924"/>
                  <a:pt x="120686" y="221311"/>
                </a:cubicBezTo>
                <a:cubicBezTo>
                  <a:pt x="118040" y="273699"/>
                  <a:pt x="90524" y="341961"/>
                  <a:pt x="92111" y="389586"/>
                </a:cubicBezTo>
                <a:cubicBezTo>
                  <a:pt x="93698" y="437211"/>
                  <a:pt x="110103" y="484307"/>
                  <a:pt x="130211" y="507061"/>
                </a:cubicBezTo>
                <a:cubicBezTo>
                  <a:pt x="150319" y="529815"/>
                  <a:pt x="197415" y="531932"/>
                  <a:pt x="212761" y="526111"/>
                </a:cubicBezTo>
                <a:cubicBezTo>
                  <a:pt x="228107" y="520290"/>
                  <a:pt x="227048" y="496478"/>
                  <a:pt x="222286" y="472136"/>
                </a:cubicBezTo>
                <a:cubicBezTo>
                  <a:pt x="217524" y="447794"/>
                  <a:pt x="199003" y="416573"/>
                  <a:pt x="184186" y="380061"/>
                </a:cubicBezTo>
                <a:cubicBezTo>
                  <a:pt x="169369" y="343549"/>
                  <a:pt x="143969" y="313386"/>
                  <a:pt x="133386" y="253061"/>
                </a:cubicBezTo>
                <a:cubicBezTo>
                  <a:pt x="122803" y="192736"/>
                  <a:pt x="136561" y="57798"/>
                  <a:pt x="120686" y="18111"/>
                </a:cubicBezTo>
                <a:cubicBezTo>
                  <a:pt x="104811" y="-21576"/>
                  <a:pt x="2153" y="14936"/>
                  <a:pt x="36" y="24461"/>
                </a:cubicBezTo>
                <a:close/>
              </a:path>
            </a:pathLst>
          </a:custGeom>
          <a:solidFill>
            <a:srgbClr val="FF0000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: 図形 143">
            <a:extLst>
              <a:ext uri="{FF2B5EF4-FFF2-40B4-BE49-F238E27FC236}">
                <a16:creationId xmlns:a16="http://schemas.microsoft.com/office/drawing/2014/main" id="{DABB9A58-A31F-4A26-9CA7-FCD27F17D2CB}"/>
              </a:ext>
            </a:extLst>
          </p:cNvPr>
          <p:cNvSpPr/>
          <p:nvPr/>
        </p:nvSpPr>
        <p:spPr>
          <a:xfrm>
            <a:off x="9782084" y="3205084"/>
            <a:ext cx="664118" cy="409080"/>
          </a:xfrm>
          <a:custGeom>
            <a:avLst/>
            <a:gdLst>
              <a:gd name="connsiteX0" fmla="*/ 104866 w 664118"/>
              <a:gd name="connsiteY0" fmla="*/ 27066 h 409080"/>
              <a:gd name="connsiteX1" fmla="*/ 153549 w 664118"/>
              <a:gd name="connsiteY1" fmla="*/ 46116 h 409080"/>
              <a:gd name="connsiteX2" fmla="*/ 339816 w 664118"/>
              <a:gd name="connsiteY2" fmla="*/ 39766 h 409080"/>
              <a:gd name="connsiteX3" fmla="*/ 532433 w 664118"/>
              <a:gd name="connsiteY3" fmla="*/ 48233 h 409080"/>
              <a:gd name="connsiteX4" fmla="*/ 574766 w 664118"/>
              <a:gd name="connsiteY4" fmla="*/ 94799 h 409080"/>
              <a:gd name="connsiteX5" fmla="*/ 583233 w 664118"/>
              <a:gd name="connsiteY5" fmla="*/ 209099 h 409080"/>
              <a:gd name="connsiteX6" fmla="*/ 549366 w 664118"/>
              <a:gd name="connsiteY6" fmla="*/ 374199 h 409080"/>
              <a:gd name="connsiteX7" fmla="*/ 494333 w 664118"/>
              <a:gd name="connsiteY7" fmla="*/ 401716 h 409080"/>
              <a:gd name="connsiteX8" fmla="*/ 545133 w 664118"/>
              <a:gd name="connsiteY8" fmla="*/ 389016 h 409080"/>
              <a:gd name="connsiteX9" fmla="*/ 653083 w 664118"/>
              <a:gd name="connsiteY9" fmla="*/ 198516 h 409080"/>
              <a:gd name="connsiteX10" fmla="*/ 636149 w 664118"/>
              <a:gd name="connsiteY10" fmla="*/ 69399 h 409080"/>
              <a:gd name="connsiteX11" fmla="*/ 437183 w 664118"/>
              <a:gd name="connsiteY11" fmla="*/ 1666 h 409080"/>
              <a:gd name="connsiteX12" fmla="*/ 295366 w 664118"/>
              <a:gd name="connsiteY12" fmla="*/ 20716 h 409080"/>
              <a:gd name="connsiteX13" fmla="*/ 170483 w 664118"/>
              <a:gd name="connsiteY13" fmla="*/ 20716 h 409080"/>
              <a:gd name="connsiteX14" fmla="*/ 1149 w 664118"/>
              <a:gd name="connsiteY14" fmla="*/ 12249 h 409080"/>
              <a:gd name="connsiteX15" fmla="*/ 104866 w 664118"/>
              <a:gd name="connsiteY15" fmla="*/ 27066 h 40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4118" h="409080">
                <a:moveTo>
                  <a:pt x="104866" y="27066"/>
                </a:moveTo>
                <a:cubicBezTo>
                  <a:pt x="130266" y="32711"/>
                  <a:pt x="114391" y="43999"/>
                  <a:pt x="153549" y="46116"/>
                </a:cubicBezTo>
                <a:cubicBezTo>
                  <a:pt x="192707" y="48233"/>
                  <a:pt x="276669" y="39413"/>
                  <a:pt x="339816" y="39766"/>
                </a:cubicBezTo>
                <a:cubicBezTo>
                  <a:pt x="402963" y="40119"/>
                  <a:pt x="493275" y="39061"/>
                  <a:pt x="532433" y="48233"/>
                </a:cubicBezTo>
                <a:cubicBezTo>
                  <a:pt x="571591" y="57405"/>
                  <a:pt x="566299" y="67988"/>
                  <a:pt x="574766" y="94799"/>
                </a:cubicBezTo>
                <a:cubicBezTo>
                  <a:pt x="583233" y="121610"/>
                  <a:pt x="587466" y="162532"/>
                  <a:pt x="583233" y="209099"/>
                </a:cubicBezTo>
                <a:cubicBezTo>
                  <a:pt x="579000" y="255666"/>
                  <a:pt x="564183" y="342096"/>
                  <a:pt x="549366" y="374199"/>
                </a:cubicBezTo>
                <a:cubicBezTo>
                  <a:pt x="534549" y="406302"/>
                  <a:pt x="495039" y="399246"/>
                  <a:pt x="494333" y="401716"/>
                </a:cubicBezTo>
                <a:cubicBezTo>
                  <a:pt x="493627" y="404186"/>
                  <a:pt x="518675" y="422883"/>
                  <a:pt x="545133" y="389016"/>
                </a:cubicBezTo>
                <a:cubicBezTo>
                  <a:pt x="571591" y="355149"/>
                  <a:pt x="637914" y="251785"/>
                  <a:pt x="653083" y="198516"/>
                </a:cubicBezTo>
                <a:cubicBezTo>
                  <a:pt x="668252" y="145247"/>
                  <a:pt x="672132" y="102207"/>
                  <a:pt x="636149" y="69399"/>
                </a:cubicBezTo>
                <a:cubicBezTo>
                  <a:pt x="600166" y="36591"/>
                  <a:pt x="493980" y="9780"/>
                  <a:pt x="437183" y="1666"/>
                </a:cubicBezTo>
                <a:cubicBezTo>
                  <a:pt x="380386" y="-6448"/>
                  <a:pt x="339816" y="17541"/>
                  <a:pt x="295366" y="20716"/>
                </a:cubicBezTo>
                <a:cubicBezTo>
                  <a:pt x="250916" y="23891"/>
                  <a:pt x="219519" y="22127"/>
                  <a:pt x="170483" y="20716"/>
                </a:cubicBezTo>
                <a:cubicBezTo>
                  <a:pt x="121447" y="19305"/>
                  <a:pt x="13496" y="14013"/>
                  <a:pt x="1149" y="12249"/>
                </a:cubicBezTo>
                <a:cubicBezTo>
                  <a:pt x="-11198" y="10485"/>
                  <a:pt x="79466" y="21421"/>
                  <a:pt x="104866" y="27066"/>
                </a:cubicBezTo>
                <a:close/>
              </a:path>
            </a:pathLst>
          </a:custGeom>
          <a:solidFill>
            <a:srgbClr val="FF0000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: 図形 144">
            <a:extLst>
              <a:ext uri="{FF2B5EF4-FFF2-40B4-BE49-F238E27FC236}">
                <a16:creationId xmlns:a16="http://schemas.microsoft.com/office/drawing/2014/main" id="{3E88BAC2-F443-4867-921B-C10595532D60}"/>
              </a:ext>
            </a:extLst>
          </p:cNvPr>
          <p:cNvSpPr/>
          <p:nvPr/>
        </p:nvSpPr>
        <p:spPr>
          <a:xfrm>
            <a:off x="9977435" y="3090559"/>
            <a:ext cx="90502" cy="70426"/>
          </a:xfrm>
          <a:custGeom>
            <a:avLst/>
            <a:gdLst>
              <a:gd name="connsiteX0" fmla="*/ 3 w 90502"/>
              <a:gd name="connsiteY0" fmla="*/ 304 h 70426"/>
              <a:gd name="connsiteX1" fmla="*/ 69853 w 90502"/>
              <a:gd name="connsiteY1" fmla="*/ 30466 h 70426"/>
              <a:gd name="connsiteX2" fmla="*/ 63503 w 90502"/>
              <a:gd name="connsiteY2" fmla="*/ 65391 h 70426"/>
              <a:gd name="connsiteX3" fmla="*/ 90490 w 90502"/>
              <a:gd name="connsiteY3" fmla="*/ 68566 h 70426"/>
              <a:gd name="connsiteX4" fmla="*/ 66678 w 90502"/>
              <a:gd name="connsiteY4" fmla="*/ 49516 h 70426"/>
              <a:gd name="connsiteX5" fmla="*/ 3 w 90502"/>
              <a:gd name="connsiteY5" fmla="*/ 304 h 7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502" h="70426">
                <a:moveTo>
                  <a:pt x="3" y="304"/>
                </a:moveTo>
                <a:cubicBezTo>
                  <a:pt x="532" y="-2871"/>
                  <a:pt x="59270" y="19618"/>
                  <a:pt x="69853" y="30466"/>
                </a:cubicBezTo>
                <a:cubicBezTo>
                  <a:pt x="80436" y="41314"/>
                  <a:pt x="60064" y="59041"/>
                  <a:pt x="63503" y="65391"/>
                </a:cubicBezTo>
                <a:cubicBezTo>
                  <a:pt x="66942" y="71741"/>
                  <a:pt x="89961" y="71212"/>
                  <a:pt x="90490" y="68566"/>
                </a:cubicBezTo>
                <a:cubicBezTo>
                  <a:pt x="91019" y="65920"/>
                  <a:pt x="74616" y="56924"/>
                  <a:pt x="66678" y="49516"/>
                </a:cubicBezTo>
                <a:cubicBezTo>
                  <a:pt x="58741" y="42108"/>
                  <a:pt x="-526" y="3479"/>
                  <a:pt x="3" y="304"/>
                </a:cubicBezTo>
                <a:close/>
              </a:path>
            </a:pathLst>
          </a:custGeom>
          <a:solidFill>
            <a:srgbClr val="FF0000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: 図形 145">
            <a:extLst>
              <a:ext uri="{FF2B5EF4-FFF2-40B4-BE49-F238E27FC236}">
                <a16:creationId xmlns:a16="http://schemas.microsoft.com/office/drawing/2014/main" id="{CAE08E12-2854-47EA-9E43-2BBBB0B39D42}"/>
              </a:ext>
            </a:extLst>
          </p:cNvPr>
          <p:cNvSpPr/>
          <p:nvPr/>
        </p:nvSpPr>
        <p:spPr>
          <a:xfrm>
            <a:off x="9834537" y="3063856"/>
            <a:ext cx="42277" cy="79465"/>
          </a:xfrm>
          <a:custGeom>
            <a:avLst/>
            <a:gdLst>
              <a:gd name="connsiteX0" fmla="*/ 34951 w 42277"/>
              <a:gd name="connsiteY0" fmla="*/ 19 h 79465"/>
              <a:gd name="connsiteX1" fmla="*/ 26 w 42277"/>
              <a:gd name="connsiteY1" fmla="*/ 55582 h 79465"/>
              <a:gd name="connsiteX2" fmla="*/ 41301 w 42277"/>
              <a:gd name="connsiteY2" fmla="*/ 79394 h 79465"/>
              <a:gd name="connsiteX3" fmla="*/ 28601 w 42277"/>
              <a:gd name="connsiteY3" fmla="*/ 61932 h 79465"/>
              <a:gd name="connsiteX4" fmla="*/ 34951 w 42277"/>
              <a:gd name="connsiteY4" fmla="*/ 19 h 7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77" h="79465">
                <a:moveTo>
                  <a:pt x="34951" y="19"/>
                </a:moveTo>
                <a:cubicBezTo>
                  <a:pt x="30189" y="-1039"/>
                  <a:pt x="-1032" y="42353"/>
                  <a:pt x="26" y="55582"/>
                </a:cubicBezTo>
                <a:cubicBezTo>
                  <a:pt x="1084" y="68811"/>
                  <a:pt x="36539" y="78336"/>
                  <a:pt x="41301" y="79394"/>
                </a:cubicBezTo>
                <a:cubicBezTo>
                  <a:pt x="46063" y="80452"/>
                  <a:pt x="32041" y="69605"/>
                  <a:pt x="28601" y="61932"/>
                </a:cubicBezTo>
                <a:cubicBezTo>
                  <a:pt x="25161" y="54259"/>
                  <a:pt x="39713" y="1077"/>
                  <a:pt x="34951" y="19"/>
                </a:cubicBezTo>
                <a:close/>
              </a:path>
            </a:pathLst>
          </a:custGeom>
          <a:solidFill>
            <a:srgbClr val="FF0000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57593D9B-363A-4711-AEBC-63A400CBC837}"/>
              </a:ext>
            </a:extLst>
          </p:cNvPr>
          <p:cNvSpPr/>
          <p:nvPr/>
        </p:nvSpPr>
        <p:spPr>
          <a:xfrm>
            <a:off x="9773588" y="3139387"/>
            <a:ext cx="89624" cy="110732"/>
          </a:xfrm>
          <a:custGeom>
            <a:avLst/>
            <a:gdLst>
              <a:gd name="connsiteX0" fmla="*/ 3825 w 89624"/>
              <a:gd name="connsiteY0" fmla="*/ 688 h 110732"/>
              <a:gd name="connsiteX1" fmla="*/ 16525 w 89624"/>
              <a:gd name="connsiteY1" fmla="*/ 97526 h 110732"/>
              <a:gd name="connsiteX2" fmla="*/ 86375 w 89624"/>
              <a:gd name="connsiteY2" fmla="*/ 105463 h 110732"/>
              <a:gd name="connsiteX3" fmla="*/ 70500 w 89624"/>
              <a:gd name="connsiteY3" fmla="*/ 56251 h 110732"/>
              <a:gd name="connsiteX4" fmla="*/ 3825 w 89624"/>
              <a:gd name="connsiteY4" fmla="*/ 688 h 11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24" h="110732">
                <a:moveTo>
                  <a:pt x="3825" y="688"/>
                </a:moveTo>
                <a:cubicBezTo>
                  <a:pt x="-5171" y="7567"/>
                  <a:pt x="2767" y="80064"/>
                  <a:pt x="16525" y="97526"/>
                </a:cubicBezTo>
                <a:cubicBezTo>
                  <a:pt x="30283" y="114988"/>
                  <a:pt x="77379" y="112342"/>
                  <a:pt x="86375" y="105463"/>
                </a:cubicBezTo>
                <a:cubicBezTo>
                  <a:pt x="95371" y="98584"/>
                  <a:pt x="84258" y="72126"/>
                  <a:pt x="70500" y="56251"/>
                </a:cubicBezTo>
                <a:cubicBezTo>
                  <a:pt x="56742" y="40376"/>
                  <a:pt x="12821" y="-6191"/>
                  <a:pt x="3825" y="688"/>
                </a:cubicBezTo>
                <a:close/>
              </a:path>
            </a:pathLst>
          </a:custGeom>
          <a:solidFill>
            <a:srgbClr val="FF0000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: 図形 150">
            <a:extLst>
              <a:ext uri="{FF2B5EF4-FFF2-40B4-BE49-F238E27FC236}">
                <a16:creationId xmlns:a16="http://schemas.microsoft.com/office/drawing/2014/main" id="{3B8AF5CA-F3A9-486C-8253-265A8BE3E931}"/>
              </a:ext>
            </a:extLst>
          </p:cNvPr>
          <p:cNvSpPr/>
          <p:nvPr/>
        </p:nvSpPr>
        <p:spPr>
          <a:xfrm>
            <a:off x="9151764" y="3066891"/>
            <a:ext cx="208736" cy="239240"/>
          </a:xfrm>
          <a:custGeom>
            <a:avLst/>
            <a:gdLst>
              <a:gd name="connsiteX0" fmla="*/ 208136 w 208736"/>
              <a:gd name="connsiteY0" fmla="*/ 228759 h 239240"/>
              <a:gd name="connsiteX1" fmla="*/ 157336 w 208736"/>
              <a:gd name="connsiteY1" fmla="*/ 226642 h 239240"/>
              <a:gd name="connsiteX2" fmla="*/ 172153 w 208736"/>
              <a:gd name="connsiteY2" fmla="*/ 114459 h 239240"/>
              <a:gd name="connsiteX3" fmla="*/ 157336 w 208736"/>
              <a:gd name="connsiteY3" fmla="*/ 8626 h 239240"/>
              <a:gd name="connsiteX4" fmla="*/ 45153 w 208736"/>
              <a:gd name="connsiteY4" fmla="*/ 14976 h 239240"/>
              <a:gd name="connsiteX5" fmla="*/ 2819 w 208736"/>
              <a:gd name="connsiteY5" fmla="*/ 84826 h 239240"/>
              <a:gd name="connsiteX6" fmla="*/ 117119 w 208736"/>
              <a:gd name="connsiteY6" fmla="*/ 156792 h 239240"/>
              <a:gd name="connsiteX7" fmla="*/ 208136 w 208736"/>
              <a:gd name="connsiteY7" fmla="*/ 228759 h 23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736" h="239240">
                <a:moveTo>
                  <a:pt x="208136" y="228759"/>
                </a:moveTo>
                <a:cubicBezTo>
                  <a:pt x="214839" y="240401"/>
                  <a:pt x="163333" y="245692"/>
                  <a:pt x="157336" y="226642"/>
                </a:cubicBezTo>
                <a:cubicBezTo>
                  <a:pt x="151339" y="207592"/>
                  <a:pt x="172153" y="150795"/>
                  <a:pt x="172153" y="114459"/>
                </a:cubicBezTo>
                <a:cubicBezTo>
                  <a:pt x="172153" y="78123"/>
                  <a:pt x="178503" y="25207"/>
                  <a:pt x="157336" y="8626"/>
                </a:cubicBezTo>
                <a:cubicBezTo>
                  <a:pt x="136169" y="-7955"/>
                  <a:pt x="70906" y="2276"/>
                  <a:pt x="45153" y="14976"/>
                </a:cubicBezTo>
                <a:cubicBezTo>
                  <a:pt x="19400" y="27676"/>
                  <a:pt x="-9175" y="61190"/>
                  <a:pt x="2819" y="84826"/>
                </a:cubicBezTo>
                <a:cubicBezTo>
                  <a:pt x="14813" y="108462"/>
                  <a:pt x="90308" y="131745"/>
                  <a:pt x="117119" y="156792"/>
                </a:cubicBezTo>
                <a:cubicBezTo>
                  <a:pt x="143930" y="181839"/>
                  <a:pt x="201433" y="217117"/>
                  <a:pt x="208136" y="228759"/>
                </a:cubicBezTo>
                <a:close/>
              </a:path>
            </a:pathLst>
          </a:custGeom>
          <a:solidFill>
            <a:srgbClr val="FF0000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: 図形 151">
            <a:extLst>
              <a:ext uri="{FF2B5EF4-FFF2-40B4-BE49-F238E27FC236}">
                <a16:creationId xmlns:a16="http://schemas.microsoft.com/office/drawing/2014/main" id="{A2374D5F-B83A-4094-B64B-40DEDD1744B6}"/>
              </a:ext>
            </a:extLst>
          </p:cNvPr>
          <p:cNvSpPr/>
          <p:nvPr/>
        </p:nvSpPr>
        <p:spPr>
          <a:xfrm rot="18900000">
            <a:off x="9287048" y="3076846"/>
            <a:ext cx="123526" cy="24684"/>
          </a:xfrm>
          <a:custGeom>
            <a:avLst/>
            <a:gdLst>
              <a:gd name="connsiteX0" fmla="*/ 38 w 123526"/>
              <a:gd name="connsiteY0" fmla="*/ 24420 h 24684"/>
              <a:gd name="connsiteX1" fmla="*/ 65126 w 123526"/>
              <a:gd name="connsiteY1" fmla="*/ 607 h 24684"/>
              <a:gd name="connsiteX2" fmla="*/ 112751 w 123526"/>
              <a:gd name="connsiteY2" fmla="*/ 8545 h 24684"/>
              <a:gd name="connsiteX3" fmla="*/ 120688 w 123526"/>
              <a:gd name="connsiteY3" fmla="*/ 24420 h 24684"/>
              <a:gd name="connsiteX4" fmla="*/ 74651 w 123526"/>
              <a:gd name="connsiteY4" fmla="*/ 14895 h 24684"/>
              <a:gd name="connsiteX5" fmla="*/ 38 w 123526"/>
              <a:gd name="connsiteY5" fmla="*/ 24420 h 2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526" h="24684">
                <a:moveTo>
                  <a:pt x="38" y="24420"/>
                </a:moveTo>
                <a:cubicBezTo>
                  <a:pt x="-1549" y="22039"/>
                  <a:pt x="46341" y="3253"/>
                  <a:pt x="65126" y="607"/>
                </a:cubicBezTo>
                <a:cubicBezTo>
                  <a:pt x="83911" y="-2039"/>
                  <a:pt x="103491" y="4576"/>
                  <a:pt x="112751" y="8545"/>
                </a:cubicBezTo>
                <a:cubicBezTo>
                  <a:pt x="122011" y="12514"/>
                  <a:pt x="127038" y="23362"/>
                  <a:pt x="120688" y="24420"/>
                </a:cubicBezTo>
                <a:cubicBezTo>
                  <a:pt x="114338" y="25478"/>
                  <a:pt x="90790" y="17541"/>
                  <a:pt x="74651" y="14895"/>
                </a:cubicBezTo>
                <a:cubicBezTo>
                  <a:pt x="58512" y="12249"/>
                  <a:pt x="1625" y="26801"/>
                  <a:pt x="38" y="2442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: 図形 293">
            <a:extLst>
              <a:ext uri="{FF2B5EF4-FFF2-40B4-BE49-F238E27FC236}">
                <a16:creationId xmlns:a16="http://schemas.microsoft.com/office/drawing/2014/main" id="{17C79588-4D80-4490-8D84-77897D7A189B}"/>
              </a:ext>
            </a:extLst>
          </p:cNvPr>
          <p:cNvSpPr/>
          <p:nvPr/>
        </p:nvSpPr>
        <p:spPr>
          <a:xfrm rot="18900000">
            <a:off x="9289595" y="3089647"/>
            <a:ext cx="123526" cy="24684"/>
          </a:xfrm>
          <a:custGeom>
            <a:avLst/>
            <a:gdLst>
              <a:gd name="connsiteX0" fmla="*/ 38 w 123526"/>
              <a:gd name="connsiteY0" fmla="*/ 24420 h 24684"/>
              <a:gd name="connsiteX1" fmla="*/ 65126 w 123526"/>
              <a:gd name="connsiteY1" fmla="*/ 607 h 24684"/>
              <a:gd name="connsiteX2" fmla="*/ 112751 w 123526"/>
              <a:gd name="connsiteY2" fmla="*/ 8545 h 24684"/>
              <a:gd name="connsiteX3" fmla="*/ 120688 w 123526"/>
              <a:gd name="connsiteY3" fmla="*/ 24420 h 24684"/>
              <a:gd name="connsiteX4" fmla="*/ 74651 w 123526"/>
              <a:gd name="connsiteY4" fmla="*/ 14895 h 24684"/>
              <a:gd name="connsiteX5" fmla="*/ 38 w 123526"/>
              <a:gd name="connsiteY5" fmla="*/ 24420 h 2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526" h="24684">
                <a:moveTo>
                  <a:pt x="38" y="24420"/>
                </a:moveTo>
                <a:cubicBezTo>
                  <a:pt x="-1549" y="22039"/>
                  <a:pt x="46341" y="3253"/>
                  <a:pt x="65126" y="607"/>
                </a:cubicBezTo>
                <a:cubicBezTo>
                  <a:pt x="83911" y="-2039"/>
                  <a:pt x="103491" y="4576"/>
                  <a:pt x="112751" y="8545"/>
                </a:cubicBezTo>
                <a:cubicBezTo>
                  <a:pt x="122011" y="12514"/>
                  <a:pt x="127038" y="23362"/>
                  <a:pt x="120688" y="24420"/>
                </a:cubicBezTo>
                <a:cubicBezTo>
                  <a:pt x="114338" y="25478"/>
                  <a:pt x="90790" y="17541"/>
                  <a:pt x="74651" y="14895"/>
                </a:cubicBezTo>
                <a:cubicBezTo>
                  <a:pt x="58512" y="12249"/>
                  <a:pt x="1625" y="26801"/>
                  <a:pt x="38" y="2442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: 図形 152">
            <a:extLst>
              <a:ext uri="{FF2B5EF4-FFF2-40B4-BE49-F238E27FC236}">
                <a16:creationId xmlns:a16="http://schemas.microsoft.com/office/drawing/2014/main" id="{F3D8C8DE-974B-40ED-AB1D-C4424AD7A93D}"/>
              </a:ext>
            </a:extLst>
          </p:cNvPr>
          <p:cNvSpPr/>
          <p:nvPr/>
        </p:nvSpPr>
        <p:spPr>
          <a:xfrm>
            <a:off x="9176030" y="3077540"/>
            <a:ext cx="128326" cy="56209"/>
          </a:xfrm>
          <a:custGeom>
            <a:avLst/>
            <a:gdLst>
              <a:gd name="connsiteX0" fmla="*/ 128308 w 128326"/>
              <a:gd name="connsiteY0" fmla="*/ 21260 h 56209"/>
              <a:gd name="connsiteX1" fmla="*/ 39408 w 128326"/>
              <a:gd name="connsiteY1" fmla="*/ 24435 h 56209"/>
              <a:gd name="connsiteX2" fmla="*/ 1308 w 128326"/>
              <a:gd name="connsiteY2" fmla="*/ 56185 h 56209"/>
              <a:gd name="connsiteX3" fmla="*/ 12420 w 128326"/>
              <a:gd name="connsiteY3" fmla="*/ 29198 h 56209"/>
              <a:gd name="connsiteX4" fmla="*/ 47345 w 128326"/>
              <a:gd name="connsiteY4" fmla="*/ 623 h 56209"/>
              <a:gd name="connsiteX5" fmla="*/ 128308 w 128326"/>
              <a:gd name="connsiteY5" fmla="*/ 21260 h 5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326" h="56209">
                <a:moveTo>
                  <a:pt x="128308" y="21260"/>
                </a:moveTo>
                <a:cubicBezTo>
                  <a:pt x="126985" y="25229"/>
                  <a:pt x="60575" y="18614"/>
                  <a:pt x="39408" y="24435"/>
                </a:cubicBezTo>
                <a:cubicBezTo>
                  <a:pt x="18241" y="30256"/>
                  <a:pt x="5806" y="55391"/>
                  <a:pt x="1308" y="56185"/>
                </a:cubicBezTo>
                <a:cubicBezTo>
                  <a:pt x="-3190" y="56979"/>
                  <a:pt x="4747" y="38458"/>
                  <a:pt x="12420" y="29198"/>
                </a:cubicBezTo>
                <a:cubicBezTo>
                  <a:pt x="20093" y="19938"/>
                  <a:pt x="34116" y="5121"/>
                  <a:pt x="47345" y="623"/>
                </a:cubicBezTo>
                <a:cubicBezTo>
                  <a:pt x="60574" y="-3875"/>
                  <a:pt x="129631" y="17291"/>
                  <a:pt x="128308" y="2126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AD07AAFA-FCE5-4824-AF9E-AEB0521804E4}"/>
              </a:ext>
            </a:extLst>
          </p:cNvPr>
          <p:cNvSpPr/>
          <p:nvPr/>
        </p:nvSpPr>
        <p:spPr>
          <a:xfrm>
            <a:off x="10370543" y="3912832"/>
            <a:ext cx="22527" cy="218423"/>
          </a:xfrm>
          <a:custGeom>
            <a:avLst/>
            <a:gdLst>
              <a:gd name="connsiteX0" fmla="*/ 19645 w 22527"/>
              <a:gd name="connsiteY0" fmla="*/ 356 h 218423"/>
              <a:gd name="connsiteX1" fmla="*/ 3770 w 22527"/>
              <a:gd name="connsiteY1" fmla="*/ 59093 h 218423"/>
              <a:gd name="connsiteX2" fmla="*/ 595 w 22527"/>
              <a:gd name="connsiteY2" fmla="*/ 116243 h 218423"/>
              <a:gd name="connsiteX3" fmla="*/ 2182 w 22527"/>
              <a:gd name="connsiteY3" fmla="*/ 160693 h 218423"/>
              <a:gd name="connsiteX4" fmla="*/ 21232 w 22527"/>
              <a:gd name="connsiteY4" fmla="*/ 217843 h 218423"/>
              <a:gd name="connsiteX5" fmla="*/ 19645 w 22527"/>
              <a:gd name="connsiteY5" fmla="*/ 187681 h 218423"/>
              <a:gd name="connsiteX6" fmla="*/ 10120 w 22527"/>
              <a:gd name="connsiteY6" fmla="*/ 146406 h 218423"/>
              <a:gd name="connsiteX7" fmla="*/ 8532 w 22527"/>
              <a:gd name="connsiteY7" fmla="*/ 87668 h 218423"/>
              <a:gd name="connsiteX8" fmla="*/ 19645 w 22527"/>
              <a:gd name="connsiteY8" fmla="*/ 356 h 21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27" h="218423">
                <a:moveTo>
                  <a:pt x="19645" y="356"/>
                </a:moveTo>
                <a:cubicBezTo>
                  <a:pt x="18851" y="-4406"/>
                  <a:pt x="6945" y="39779"/>
                  <a:pt x="3770" y="59093"/>
                </a:cubicBezTo>
                <a:cubicBezTo>
                  <a:pt x="595" y="78408"/>
                  <a:pt x="860" y="99310"/>
                  <a:pt x="595" y="116243"/>
                </a:cubicBezTo>
                <a:cubicBezTo>
                  <a:pt x="330" y="133176"/>
                  <a:pt x="-1257" y="143760"/>
                  <a:pt x="2182" y="160693"/>
                </a:cubicBezTo>
                <a:cubicBezTo>
                  <a:pt x="5621" y="177626"/>
                  <a:pt x="18321" y="213345"/>
                  <a:pt x="21232" y="217843"/>
                </a:cubicBezTo>
                <a:cubicBezTo>
                  <a:pt x="24143" y="222341"/>
                  <a:pt x="21497" y="199587"/>
                  <a:pt x="19645" y="187681"/>
                </a:cubicBezTo>
                <a:cubicBezTo>
                  <a:pt x="17793" y="175775"/>
                  <a:pt x="11972" y="163075"/>
                  <a:pt x="10120" y="146406"/>
                </a:cubicBezTo>
                <a:cubicBezTo>
                  <a:pt x="8268" y="129737"/>
                  <a:pt x="7209" y="107512"/>
                  <a:pt x="8532" y="87668"/>
                </a:cubicBezTo>
                <a:cubicBezTo>
                  <a:pt x="9855" y="67824"/>
                  <a:pt x="20439" y="5118"/>
                  <a:pt x="19645" y="356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: 図形 155">
            <a:extLst>
              <a:ext uri="{FF2B5EF4-FFF2-40B4-BE49-F238E27FC236}">
                <a16:creationId xmlns:a16="http://schemas.microsoft.com/office/drawing/2014/main" id="{DF2E812A-9211-4899-BEEA-8CB617D3FC4D}"/>
              </a:ext>
            </a:extLst>
          </p:cNvPr>
          <p:cNvSpPr/>
          <p:nvPr/>
        </p:nvSpPr>
        <p:spPr>
          <a:xfrm>
            <a:off x="9559687" y="2958902"/>
            <a:ext cx="250079" cy="95573"/>
          </a:xfrm>
          <a:custGeom>
            <a:avLst/>
            <a:gdLst>
              <a:gd name="connsiteX0" fmla="*/ 238 w 250079"/>
              <a:gd name="connsiteY0" fmla="*/ 95448 h 95573"/>
              <a:gd name="connsiteX1" fmla="*/ 70088 w 250079"/>
              <a:gd name="connsiteY1" fmla="*/ 57348 h 95573"/>
              <a:gd name="connsiteX2" fmla="*/ 200263 w 250079"/>
              <a:gd name="connsiteY2" fmla="*/ 24011 h 95573"/>
              <a:gd name="connsiteX3" fmla="*/ 249476 w 250079"/>
              <a:gd name="connsiteY3" fmla="*/ 1786 h 95573"/>
              <a:gd name="connsiteX4" fmla="*/ 171688 w 250079"/>
              <a:gd name="connsiteY4" fmla="*/ 4961 h 95573"/>
              <a:gd name="connsiteX5" fmla="*/ 106601 w 250079"/>
              <a:gd name="connsiteY5" fmla="*/ 33536 h 95573"/>
              <a:gd name="connsiteX6" fmla="*/ 92313 w 250079"/>
              <a:gd name="connsiteY6" fmla="*/ 68461 h 95573"/>
              <a:gd name="connsiteX7" fmla="*/ 238 w 250079"/>
              <a:gd name="connsiteY7" fmla="*/ 95448 h 9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079" h="95573">
                <a:moveTo>
                  <a:pt x="238" y="95448"/>
                </a:moveTo>
                <a:cubicBezTo>
                  <a:pt x="-3466" y="93596"/>
                  <a:pt x="36750" y="69254"/>
                  <a:pt x="70088" y="57348"/>
                </a:cubicBezTo>
                <a:cubicBezTo>
                  <a:pt x="103426" y="45442"/>
                  <a:pt x="170365" y="33271"/>
                  <a:pt x="200263" y="24011"/>
                </a:cubicBezTo>
                <a:cubicBezTo>
                  <a:pt x="230161" y="14751"/>
                  <a:pt x="254238" y="4961"/>
                  <a:pt x="249476" y="1786"/>
                </a:cubicBezTo>
                <a:cubicBezTo>
                  <a:pt x="244714" y="-1389"/>
                  <a:pt x="195501" y="-331"/>
                  <a:pt x="171688" y="4961"/>
                </a:cubicBezTo>
                <a:cubicBezTo>
                  <a:pt x="147875" y="10253"/>
                  <a:pt x="119830" y="22953"/>
                  <a:pt x="106601" y="33536"/>
                </a:cubicBezTo>
                <a:cubicBezTo>
                  <a:pt x="93372" y="44119"/>
                  <a:pt x="109511" y="58672"/>
                  <a:pt x="92313" y="68461"/>
                </a:cubicBezTo>
                <a:cubicBezTo>
                  <a:pt x="75115" y="78250"/>
                  <a:pt x="3942" y="97300"/>
                  <a:pt x="238" y="95448"/>
                </a:cubicBezTo>
                <a:close/>
              </a:path>
            </a:pathLst>
          </a:custGeom>
          <a:solidFill>
            <a:srgbClr val="FF0000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1336EFA8-384B-4A5A-B6D7-10439A6C266B}"/>
              </a:ext>
            </a:extLst>
          </p:cNvPr>
          <p:cNvSpPr/>
          <p:nvPr/>
        </p:nvSpPr>
        <p:spPr>
          <a:xfrm>
            <a:off x="9986348" y="2949561"/>
            <a:ext cx="262743" cy="86196"/>
          </a:xfrm>
          <a:custGeom>
            <a:avLst/>
            <a:gdLst>
              <a:gd name="connsiteX0" fmla="*/ 85 w 262743"/>
              <a:gd name="connsiteY0" fmla="*/ 1072 h 86196"/>
              <a:gd name="connsiteX1" fmla="*/ 152485 w 262743"/>
              <a:gd name="connsiteY1" fmla="*/ 34939 h 86196"/>
              <a:gd name="connsiteX2" fmla="*/ 262552 w 262743"/>
              <a:gd name="connsiteY2" fmla="*/ 68806 h 86196"/>
              <a:gd name="connsiteX3" fmla="*/ 177885 w 262743"/>
              <a:gd name="connsiteY3" fmla="*/ 81506 h 86196"/>
              <a:gd name="connsiteX4" fmla="*/ 131319 w 262743"/>
              <a:gd name="connsiteY4" fmla="*/ 77272 h 86196"/>
              <a:gd name="connsiteX5" fmla="*/ 85 w 262743"/>
              <a:gd name="connsiteY5" fmla="*/ 1072 h 8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743" h="86196">
                <a:moveTo>
                  <a:pt x="85" y="1072"/>
                </a:moveTo>
                <a:cubicBezTo>
                  <a:pt x="3613" y="-5983"/>
                  <a:pt x="108740" y="23650"/>
                  <a:pt x="152485" y="34939"/>
                </a:cubicBezTo>
                <a:cubicBezTo>
                  <a:pt x="196230" y="46228"/>
                  <a:pt x="258319" y="61045"/>
                  <a:pt x="262552" y="68806"/>
                </a:cubicBezTo>
                <a:cubicBezTo>
                  <a:pt x="266785" y="76567"/>
                  <a:pt x="199757" y="80095"/>
                  <a:pt x="177885" y="81506"/>
                </a:cubicBezTo>
                <a:cubicBezTo>
                  <a:pt x="156013" y="82917"/>
                  <a:pt x="158836" y="93500"/>
                  <a:pt x="131319" y="77272"/>
                </a:cubicBezTo>
                <a:cubicBezTo>
                  <a:pt x="103802" y="61044"/>
                  <a:pt x="-3443" y="8127"/>
                  <a:pt x="85" y="1072"/>
                </a:cubicBezTo>
                <a:close/>
              </a:path>
            </a:pathLst>
          </a:custGeom>
          <a:solidFill>
            <a:srgbClr val="FF0000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21801075-F918-46A6-A592-0106850285CD}"/>
              </a:ext>
            </a:extLst>
          </p:cNvPr>
          <p:cNvSpPr/>
          <p:nvPr/>
        </p:nvSpPr>
        <p:spPr>
          <a:xfrm>
            <a:off x="9175221" y="3361839"/>
            <a:ext cx="205867" cy="830791"/>
          </a:xfrm>
          <a:custGeom>
            <a:avLst/>
            <a:gdLst>
              <a:gd name="connsiteX0" fmla="*/ 197379 w 205867"/>
              <a:gd name="connsiteY0" fmla="*/ 486 h 830791"/>
              <a:gd name="connsiteX1" fmla="*/ 146579 w 205867"/>
              <a:gd name="connsiteY1" fmla="*/ 92561 h 830791"/>
              <a:gd name="connsiteX2" fmla="*/ 178329 w 205867"/>
              <a:gd name="connsiteY2" fmla="*/ 248136 h 830791"/>
              <a:gd name="connsiteX3" fmla="*/ 133879 w 205867"/>
              <a:gd name="connsiteY3" fmla="*/ 425936 h 830791"/>
              <a:gd name="connsiteX4" fmla="*/ 114829 w 205867"/>
              <a:gd name="connsiteY4" fmla="*/ 714861 h 830791"/>
              <a:gd name="connsiteX5" fmla="*/ 200554 w 205867"/>
              <a:gd name="connsiteY5" fmla="*/ 819636 h 830791"/>
              <a:gd name="connsiteX6" fmla="*/ 184679 w 205867"/>
              <a:gd name="connsiteY6" fmla="*/ 825986 h 830791"/>
              <a:gd name="connsiteX7" fmla="*/ 86254 w 205867"/>
              <a:gd name="connsiteY7" fmla="*/ 803761 h 830791"/>
              <a:gd name="connsiteX8" fmla="*/ 529 w 205867"/>
              <a:gd name="connsiteY8" fmla="*/ 733911 h 830791"/>
              <a:gd name="connsiteX9" fmla="*/ 127529 w 205867"/>
              <a:gd name="connsiteY9" fmla="*/ 664061 h 830791"/>
              <a:gd name="connsiteX10" fmla="*/ 140229 w 205867"/>
              <a:gd name="connsiteY10" fmla="*/ 543411 h 830791"/>
              <a:gd name="connsiteX11" fmla="*/ 105304 w 205867"/>
              <a:gd name="connsiteY11" fmla="*/ 349736 h 830791"/>
              <a:gd name="connsiteX12" fmla="*/ 140229 w 205867"/>
              <a:gd name="connsiteY12" fmla="*/ 130661 h 830791"/>
              <a:gd name="connsiteX13" fmla="*/ 197379 w 205867"/>
              <a:gd name="connsiteY13" fmla="*/ 486 h 83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5867" h="830791">
                <a:moveTo>
                  <a:pt x="197379" y="486"/>
                </a:moveTo>
                <a:cubicBezTo>
                  <a:pt x="198437" y="-5864"/>
                  <a:pt x="149754" y="51286"/>
                  <a:pt x="146579" y="92561"/>
                </a:cubicBezTo>
                <a:cubicBezTo>
                  <a:pt x="143404" y="133836"/>
                  <a:pt x="180446" y="192574"/>
                  <a:pt x="178329" y="248136"/>
                </a:cubicBezTo>
                <a:cubicBezTo>
                  <a:pt x="176212" y="303698"/>
                  <a:pt x="144462" y="348149"/>
                  <a:pt x="133879" y="425936"/>
                </a:cubicBezTo>
                <a:cubicBezTo>
                  <a:pt x="123296" y="503723"/>
                  <a:pt x="103716" y="649244"/>
                  <a:pt x="114829" y="714861"/>
                </a:cubicBezTo>
                <a:cubicBezTo>
                  <a:pt x="125942" y="780478"/>
                  <a:pt x="188912" y="801115"/>
                  <a:pt x="200554" y="819636"/>
                </a:cubicBezTo>
                <a:cubicBezTo>
                  <a:pt x="212196" y="838157"/>
                  <a:pt x="203729" y="828632"/>
                  <a:pt x="184679" y="825986"/>
                </a:cubicBezTo>
                <a:cubicBezTo>
                  <a:pt x="165629" y="823340"/>
                  <a:pt x="116946" y="819107"/>
                  <a:pt x="86254" y="803761"/>
                </a:cubicBezTo>
                <a:cubicBezTo>
                  <a:pt x="55562" y="788415"/>
                  <a:pt x="-6350" y="757194"/>
                  <a:pt x="529" y="733911"/>
                </a:cubicBezTo>
                <a:cubicBezTo>
                  <a:pt x="7408" y="710628"/>
                  <a:pt x="104246" y="695811"/>
                  <a:pt x="127529" y="664061"/>
                </a:cubicBezTo>
                <a:cubicBezTo>
                  <a:pt x="150812" y="632311"/>
                  <a:pt x="143933" y="595799"/>
                  <a:pt x="140229" y="543411"/>
                </a:cubicBezTo>
                <a:cubicBezTo>
                  <a:pt x="136525" y="491024"/>
                  <a:pt x="105304" y="418528"/>
                  <a:pt x="105304" y="349736"/>
                </a:cubicBezTo>
                <a:cubicBezTo>
                  <a:pt x="105304" y="280944"/>
                  <a:pt x="128058" y="185694"/>
                  <a:pt x="140229" y="130661"/>
                </a:cubicBezTo>
                <a:cubicBezTo>
                  <a:pt x="152400" y="75628"/>
                  <a:pt x="196321" y="6836"/>
                  <a:pt x="197379" y="486"/>
                </a:cubicBezTo>
                <a:close/>
              </a:path>
            </a:pathLst>
          </a:custGeom>
          <a:solidFill>
            <a:srgbClr val="FF0000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: 図形 158">
            <a:extLst>
              <a:ext uri="{FF2B5EF4-FFF2-40B4-BE49-F238E27FC236}">
                <a16:creationId xmlns:a16="http://schemas.microsoft.com/office/drawing/2014/main" id="{EAF21C52-9CD6-4A1A-BDFF-F2A1B213BD59}"/>
              </a:ext>
            </a:extLst>
          </p:cNvPr>
          <p:cNvSpPr/>
          <p:nvPr/>
        </p:nvSpPr>
        <p:spPr>
          <a:xfrm>
            <a:off x="9187596" y="3368592"/>
            <a:ext cx="192329" cy="657597"/>
          </a:xfrm>
          <a:custGeom>
            <a:avLst/>
            <a:gdLst>
              <a:gd name="connsiteX0" fmla="*/ 191354 w 192329"/>
              <a:gd name="connsiteY0" fmla="*/ 83 h 657597"/>
              <a:gd name="connsiteX1" fmla="*/ 67529 w 192329"/>
              <a:gd name="connsiteY1" fmla="*/ 104858 h 657597"/>
              <a:gd name="connsiteX2" fmla="*/ 83404 w 192329"/>
              <a:gd name="connsiteY2" fmla="*/ 206458 h 657597"/>
              <a:gd name="connsiteX3" fmla="*/ 96104 w 192329"/>
              <a:gd name="connsiteY3" fmla="*/ 339808 h 657597"/>
              <a:gd name="connsiteX4" fmla="*/ 19904 w 192329"/>
              <a:gd name="connsiteY4" fmla="*/ 476333 h 657597"/>
              <a:gd name="connsiteX5" fmla="*/ 16729 w 192329"/>
              <a:gd name="connsiteY5" fmla="*/ 549358 h 657597"/>
              <a:gd name="connsiteX6" fmla="*/ 42129 w 192329"/>
              <a:gd name="connsiteY6" fmla="*/ 657308 h 657597"/>
              <a:gd name="connsiteX7" fmla="*/ 854 w 192329"/>
              <a:gd name="connsiteY7" fmla="*/ 514433 h 657597"/>
              <a:gd name="connsiteX8" fmla="*/ 23079 w 192329"/>
              <a:gd name="connsiteY8" fmla="*/ 339808 h 657597"/>
              <a:gd name="connsiteX9" fmla="*/ 121504 w 192329"/>
              <a:gd name="connsiteY9" fmla="*/ 92158 h 657597"/>
              <a:gd name="connsiteX10" fmla="*/ 191354 w 192329"/>
              <a:gd name="connsiteY10" fmla="*/ 83 h 657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2329" h="657597">
                <a:moveTo>
                  <a:pt x="191354" y="83"/>
                </a:moveTo>
                <a:cubicBezTo>
                  <a:pt x="182358" y="2200"/>
                  <a:pt x="85521" y="70462"/>
                  <a:pt x="67529" y="104858"/>
                </a:cubicBezTo>
                <a:cubicBezTo>
                  <a:pt x="49537" y="139254"/>
                  <a:pt x="78641" y="167300"/>
                  <a:pt x="83404" y="206458"/>
                </a:cubicBezTo>
                <a:cubicBezTo>
                  <a:pt x="88166" y="245616"/>
                  <a:pt x="106687" y="294829"/>
                  <a:pt x="96104" y="339808"/>
                </a:cubicBezTo>
                <a:cubicBezTo>
                  <a:pt x="85521" y="384787"/>
                  <a:pt x="33133" y="441408"/>
                  <a:pt x="19904" y="476333"/>
                </a:cubicBezTo>
                <a:cubicBezTo>
                  <a:pt x="6675" y="511258"/>
                  <a:pt x="13025" y="519196"/>
                  <a:pt x="16729" y="549358"/>
                </a:cubicBezTo>
                <a:cubicBezTo>
                  <a:pt x="20433" y="579521"/>
                  <a:pt x="44775" y="663129"/>
                  <a:pt x="42129" y="657308"/>
                </a:cubicBezTo>
                <a:cubicBezTo>
                  <a:pt x="39483" y="651487"/>
                  <a:pt x="4029" y="567350"/>
                  <a:pt x="854" y="514433"/>
                </a:cubicBezTo>
                <a:cubicBezTo>
                  <a:pt x="-2321" y="461516"/>
                  <a:pt x="2971" y="410187"/>
                  <a:pt x="23079" y="339808"/>
                </a:cubicBezTo>
                <a:cubicBezTo>
                  <a:pt x="43187" y="269429"/>
                  <a:pt x="98221" y="148250"/>
                  <a:pt x="121504" y="92158"/>
                </a:cubicBezTo>
                <a:cubicBezTo>
                  <a:pt x="144787" y="36066"/>
                  <a:pt x="200350" y="-2034"/>
                  <a:pt x="191354" y="83"/>
                </a:cubicBezTo>
                <a:close/>
              </a:path>
            </a:pathLst>
          </a:custGeom>
          <a:solidFill>
            <a:srgbClr val="FF0000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061D03D7-9F45-48A0-A0DB-1BCB1114C49A}"/>
              </a:ext>
            </a:extLst>
          </p:cNvPr>
          <p:cNvSpPr/>
          <p:nvPr/>
        </p:nvSpPr>
        <p:spPr>
          <a:xfrm>
            <a:off x="9300864" y="3527070"/>
            <a:ext cx="44773" cy="217843"/>
          </a:xfrm>
          <a:custGeom>
            <a:avLst/>
            <a:gdLst>
              <a:gd name="connsiteX0" fmla="*/ 27286 w 44773"/>
              <a:gd name="connsiteY0" fmla="*/ 355 h 217843"/>
              <a:gd name="connsiteX1" fmla="*/ 44749 w 44773"/>
              <a:gd name="connsiteY1" fmla="*/ 70205 h 217843"/>
              <a:gd name="connsiteX2" fmla="*/ 30461 w 44773"/>
              <a:gd name="connsiteY2" fmla="*/ 119418 h 217843"/>
              <a:gd name="connsiteX3" fmla="*/ 5061 w 44773"/>
              <a:gd name="connsiteY3" fmla="*/ 176568 h 217843"/>
              <a:gd name="connsiteX4" fmla="*/ 299 w 44773"/>
              <a:gd name="connsiteY4" fmla="*/ 217843 h 217843"/>
              <a:gd name="connsiteX5" fmla="*/ 9824 w 44773"/>
              <a:gd name="connsiteY5" fmla="*/ 176568 h 217843"/>
              <a:gd name="connsiteX6" fmla="*/ 16174 w 44773"/>
              <a:gd name="connsiteY6" fmla="*/ 101955 h 217843"/>
              <a:gd name="connsiteX7" fmla="*/ 27286 w 44773"/>
              <a:gd name="connsiteY7" fmla="*/ 355 h 21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773" h="217843">
                <a:moveTo>
                  <a:pt x="27286" y="355"/>
                </a:moveTo>
                <a:cubicBezTo>
                  <a:pt x="32049" y="-4937"/>
                  <a:pt x="44220" y="50361"/>
                  <a:pt x="44749" y="70205"/>
                </a:cubicBezTo>
                <a:cubicBezTo>
                  <a:pt x="45278" y="90049"/>
                  <a:pt x="37076" y="101691"/>
                  <a:pt x="30461" y="119418"/>
                </a:cubicBezTo>
                <a:cubicBezTo>
                  <a:pt x="23846" y="137145"/>
                  <a:pt x="10088" y="160164"/>
                  <a:pt x="5061" y="176568"/>
                </a:cubicBezTo>
                <a:cubicBezTo>
                  <a:pt x="34" y="192972"/>
                  <a:pt x="-495" y="217843"/>
                  <a:pt x="299" y="217843"/>
                </a:cubicBezTo>
                <a:cubicBezTo>
                  <a:pt x="1093" y="217843"/>
                  <a:pt x="7178" y="195883"/>
                  <a:pt x="9824" y="176568"/>
                </a:cubicBezTo>
                <a:cubicBezTo>
                  <a:pt x="12470" y="157253"/>
                  <a:pt x="12470" y="126561"/>
                  <a:pt x="16174" y="101955"/>
                </a:cubicBezTo>
                <a:cubicBezTo>
                  <a:pt x="19878" y="77349"/>
                  <a:pt x="22523" y="5647"/>
                  <a:pt x="27286" y="355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: 図形 160">
            <a:extLst>
              <a:ext uri="{FF2B5EF4-FFF2-40B4-BE49-F238E27FC236}">
                <a16:creationId xmlns:a16="http://schemas.microsoft.com/office/drawing/2014/main" id="{10CFF348-A019-415D-BC57-E84EAA4E722E}"/>
              </a:ext>
            </a:extLst>
          </p:cNvPr>
          <p:cNvSpPr/>
          <p:nvPr/>
        </p:nvSpPr>
        <p:spPr>
          <a:xfrm>
            <a:off x="9208472" y="3603609"/>
            <a:ext cx="53005" cy="184203"/>
          </a:xfrm>
          <a:custGeom>
            <a:avLst/>
            <a:gdLst>
              <a:gd name="connsiteX0" fmla="*/ 53003 w 53005"/>
              <a:gd name="connsiteY0" fmla="*/ 16 h 184203"/>
              <a:gd name="connsiteX1" fmla="*/ 22841 w 53005"/>
              <a:gd name="connsiteY1" fmla="*/ 66691 h 184203"/>
              <a:gd name="connsiteX2" fmla="*/ 6966 w 53005"/>
              <a:gd name="connsiteY2" fmla="*/ 131779 h 184203"/>
              <a:gd name="connsiteX3" fmla="*/ 616 w 53005"/>
              <a:gd name="connsiteY3" fmla="*/ 184166 h 184203"/>
              <a:gd name="connsiteX4" fmla="*/ 21253 w 53005"/>
              <a:gd name="connsiteY4" fmla="*/ 123841 h 184203"/>
              <a:gd name="connsiteX5" fmla="*/ 22841 w 53005"/>
              <a:gd name="connsiteY5" fmla="*/ 88916 h 184203"/>
              <a:gd name="connsiteX6" fmla="*/ 24428 w 53005"/>
              <a:gd name="connsiteY6" fmla="*/ 60341 h 184203"/>
              <a:gd name="connsiteX7" fmla="*/ 53003 w 53005"/>
              <a:gd name="connsiteY7" fmla="*/ 16 h 18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005" h="184203">
                <a:moveTo>
                  <a:pt x="53003" y="16"/>
                </a:moveTo>
                <a:cubicBezTo>
                  <a:pt x="52738" y="1074"/>
                  <a:pt x="30514" y="44730"/>
                  <a:pt x="22841" y="66691"/>
                </a:cubicBezTo>
                <a:cubicBezTo>
                  <a:pt x="15168" y="88652"/>
                  <a:pt x="10670" y="112200"/>
                  <a:pt x="6966" y="131779"/>
                </a:cubicBezTo>
                <a:cubicBezTo>
                  <a:pt x="3262" y="151358"/>
                  <a:pt x="-1765" y="185489"/>
                  <a:pt x="616" y="184166"/>
                </a:cubicBezTo>
                <a:cubicBezTo>
                  <a:pt x="2997" y="182843"/>
                  <a:pt x="17549" y="139716"/>
                  <a:pt x="21253" y="123841"/>
                </a:cubicBezTo>
                <a:cubicBezTo>
                  <a:pt x="24957" y="107966"/>
                  <a:pt x="22312" y="99499"/>
                  <a:pt x="22841" y="88916"/>
                </a:cubicBezTo>
                <a:cubicBezTo>
                  <a:pt x="23370" y="78333"/>
                  <a:pt x="20989" y="71983"/>
                  <a:pt x="24428" y="60341"/>
                </a:cubicBezTo>
                <a:cubicBezTo>
                  <a:pt x="27867" y="48699"/>
                  <a:pt x="53268" y="-1042"/>
                  <a:pt x="53003" y="16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: 図形 161">
            <a:extLst>
              <a:ext uri="{FF2B5EF4-FFF2-40B4-BE49-F238E27FC236}">
                <a16:creationId xmlns:a16="http://schemas.microsoft.com/office/drawing/2014/main" id="{25AE5186-9A62-4EAC-8365-03989C6DC185}"/>
              </a:ext>
            </a:extLst>
          </p:cNvPr>
          <p:cNvSpPr/>
          <p:nvPr/>
        </p:nvSpPr>
        <p:spPr>
          <a:xfrm>
            <a:off x="9218015" y="3749390"/>
            <a:ext cx="63111" cy="323869"/>
          </a:xfrm>
          <a:custGeom>
            <a:avLst/>
            <a:gdLst>
              <a:gd name="connsiteX0" fmla="*/ 62510 w 63111"/>
              <a:gd name="connsiteY0" fmla="*/ 285 h 323869"/>
              <a:gd name="connsiteX1" fmla="*/ 32348 w 63111"/>
              <a:gd name="connsiteY1" fmla="*/ 106648 h 323869"/>
              <a:gd name="connsiteX2" fmla="*/ 57748 w 63111"/>
              <a:gd name="connsiteY2" fmla="*/ 309848 h 323869"/>
              <a:gd name="connsiteX3" fmla="*/ 51398 w 63111"/>
              <a:gd name="connsiteY3" fmla="*/ 301910 h 323869"/>
              <a:gd name="connsiteX4" fmla="*/ 18060 w 63111"/>
              <a:gd name="connsiteY4" fmla="*/ 266985 h 323869"/>
              <a:gd name="connsiteX5" fmla="*/ 2185 w 63111"/>
              <a:gd name="connsiteY5" fmla="*/ 220948 h 323869"/>
              <a:gd name="connsiteX6" fmla="*/ 5360 w 63111"/>
              <a:gd name="connsiteY6" fmla="*/ 184435 h 323869"/>
              <a:gd name="connsiteX7" fmla="*/ 49810 w 63111"/>
              <a:gd name="connsiteY7" fmla="*/ 78073 h 323869"/>
              <a:gd name="connsiteX8" fmla="*/ 62510 w 63111"/>
              <a:gd name="connsiteY8" fmla="*/ 285 h 323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111" h="323869">
                <a:moveTo>
                  <a:pt x="62510" y="285"/>
                </a:moveTo>
                <a:cubicBezTo>
                  <a:pt x="59600" y="5047"/>
                  <a:pt x="33142" y="55054"/>
                  <a:pt x="32348" y="106648"/>
                </a:cubicBezTo>
                <a:cubicBezTo>
                  <a:pt x="31554" y="158242"/>
                  <a:pt x="57748" y="309848"/>
                  <a:pt x="57748" y="309848"/>
                </a:cubicBezTo>
                <a:cubicBezTo>
                  <a:pt x="60923" y="342392"/>
                  <a:pt x="58013" y="309054"/>
                  <a:pt x="51398" y="301910"/>
                </a:cubicBezTo>
                <a:cubicBezTo>
                  <a:pt x="44783" y="294766"/>
                  <a:pt x="26262" y="280479"/>
                  <a:pt x="18060" y="266985"/>
                </a:cubicBezTo>
                <a:cubicBezTo>
                  <a:pt x="9858" y="253491"/>
                  <a:pt x="4302" y="234706"/>
                  <a:pt x="2185" y="220948"/>
                </a:cubicBezTo>
                <a:cubicBezTo>
                  <a:pt x="68" y="207190"/>
                  <a:pt x="-2578" y="208248"/>
                  <a:pt x="5360" y="184435"/>
                </a:cubicBezTo>
                <a:cubicBezTo>
                  <a:pt x="13297" y="160623"/>
                  <a:pt x="42402" y="104531"/>
                  <a:pt x="49810" y="78073"/>
                </a:cubicBezTo>
                <a:cubicBezTo>
                  <a:pt x="57218" y="51615"/>
                  <a:pt x="65420" y="-4477"/>
                  <a:pt x="62510" y="285"/>
                </a:cubicBezTo>
                <a:close/>
              </a:path>
            </a:pathLst>
          </a:custGeom>
          <a:solidFill>
            <a:srgbClr val="FF0000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: 図形 162">
            <a:extLst>
              <a:ext uri="{FF2B5EF4-FFF2-40B4-BE49-F238E27FC236}">
                <a16:creationId xmlns:a16="http://schemas.microsoft.com/office/drawing/2014/main" id="{249104BD-99A8-416B-A03D-4C4D6C4D77E6}"/>
              </a:ext>
            </a:extLst>
          </p:cNvPr>
          <p:cNvSpPr/>
          <p:nvPr/>
        </p:nvSpPr>
        <p:spPr>
          <a:xfrm>
            <a:off x="9941947" y="4799893"/>
            <a:ext cx="938399" cy="497511"/>
          </a:xfrm>
          <a:custGeom>
            <a:avLst/>
            <a:gdLst>
              <a:gd name="connsiteX0" fmla="*/ 21203 w 938399"/>
              <a:gd name="connsiteY0" fmla="*/ 432507 h 497511"/>
              <a:gd name="connsiteX1" fmla="*/ 154553 w 938399"/>
              <a:gd name="connsiteY1" fmla="*/ 400757 h 497511"/>
              <a:gd name="connsiteX2" fmla="*/ 484753 w 938399"/>
              <a:gd name="connsiteY2" fmla="*/ 210257 h 497511"/>
              <a:gd name="connsiteX3" fmla="*/ 814953 w 938399"/>
              <a:gd name="connsiteY3" fmla="*/ 38807 h 497511"/>
              <a:gd name="connsiteX4" fmla="*/ 935603 w 938399"/>
              <a:gd name="connsiteY4" fmla="*/ 13407 h 497511"/>
              <a:gd name="connsiteX5" fmla="*/ 713353 w 938399"/>
              <a:gd name="connsiteY5" fmla="*/ 210257 h 497511"/>
              <a:gd name="connsiteX6" fmla="*/ 675253 w 938399"/>
              <a:gd name="connsiteY6" fmla="*/ 330907 h 497511"/>
              <a:gd name="connsiteX7" fmla="*/ 586353 w 938399"/>
              <a:gd name="connsiteY7" fmla="*/ 496007 h 497511"/>
              <a:gd name="connsiteX8" fmla="*/ 21203 w 938399"/>
              <a:gd name="connsiteY8" fmla="*/ 432507 h 49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8399" h="497511">
                <a:moveTo>
                  <a:pt x="21203" y="432507"/>
                </a:moveTo>
                <a:cubicBezTo>
                  <a:pt x="-50764" y="416632"/>
                  <a:pt x="77295" y="437799"/>
                  <a:pt x="154553" y="400757"/>
                </a:cubicBezTo>
                <a:cubicBezTo>
                  <a:pt x="231811" y="363715"/>
                  <a:pt x="374686" y="270582"/>
                  <a:pt x="484753" y="210257"/>
                </a:cubicBezTo>
                <a:cubicBezTo>
                  <a:pt x="594820" y="149932"/>
                  <a:pt x="739811" y="71615"/>
                  <a:pt x="814953" y="38807"/>
                </a:cubicBezTo>
                <a:cubicBezTo>
                  <a:pt x="890095" y="5999"/>
                  <a:pt x="952536" y="-15168"/>
                  <a:pt x="935603" y="13407"/>
                </a:cubicBezTo>
                <a:cubicBezTo>
                  <a:pt x="918670" y="41982"/>
                  <a:pt x="756745" y="157340"/>
                  <a:pt x="713353" y="210257"/>
                </a:cubicBezTo>
                <a:cubicBezTo>
                  <a:pt x="669961" y="263174"/>
                  <a:pt x="696420" y="283282"/>
                  <a:pt x="675253" y="330907"/>
                </a:cubicBezTo>
                <a:cubicBezTo>
                  <a:pt x="654086" y="378532"/>
                  <a:pt x="698536" y="484365"/>
                  <a:pt x="586353" y="496007"/>
                </a:cubicBezTo>
                <a:cubicBezTo>
                  <a:pt x="474170" y="507649"/>
                  <a:pt x="93170" y="448382"/>
                  <a:pt x="21203" y="432507"/>
                </a:cubicBezTo>
                <a:close/>
              </a:path>
            </a:pathLst>
          </a:custGeom>
          <a:solidFill>
            <a:srgbClr val="FF0000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A6DD59AA-D3B0-44E7-BF1B-6ED31B52F915}"/>
              </a:ext>
            </a:extLst>
          </p:cNvPr>
          <p:cNvSpPr/>
          <p:nvPr/>
        </p:nvSpPr>
        <p:spPr>
          <a:xfrm>
            <a:off x="10269541" y="4879315"/>
            <a:ext cx="446594" cy="290961"/>
          </a:xfrm>
          <a:custGeom>
            <a:avLst/>
            <a:gdLst>
              <a:gd name="connsiteX0" fmla="*/ 4759 w 446594"/>
              <a:gd name="connsiteY0" fmla="*/ 289585 h 290961"/>
              <a:gd name="connsiteX1" fmla="*/ 106359 w 446594"/>
              <a:gd name="connsiteY1" fmla="*/ 238785 h 290961"/>
              <a:gd name="connsiteX2" fmla="*/ 354009 w 446594"/>
              <a:gd name="connsiteY2" fmla="*/ 80035 h 290961"/>
              <a:gd name="connsiteX3" fmla="*/ 442909 w 446594"/>
              <a:gd name="connsiteY3" fmla="*/ 3835 h 290961"/>
              <a:gd name="connsiteX4" fmla="*/ 246059 w 446594"/>
              <a:gd name="connsiteY4" fmla="*/ 194335 h 290961"/>
              <a:gd name="connsiteX5" fmla="*/ 4759 w 446594"/>
              <a:gd name="connsiteY5" fmla="*/ 289585 h 290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594" h="290961">
                <a:moveTo>
                  <a:pt x="4759" y="289585"/>
                </a:moveTo>
                <a:cubicBezTo>
                  <a:pt x="-18524" y="296993"/>
                  <a:pt x="48151" y="273710"/>
                  <a:pt x="106359" y="238785"/>
                </a:cubicBezTo>
                <a:cubicBezTo>
                  <a:pt x="164567" y="203860"/>
                  <a:pt x="297917" y="119193"/>
                  <a:pt x="354009" y="80035"/>
                </a:cubicBezTo>
                <a:cubicBezTo>
                  <a:pt x="410101" y="40877"/>
                  <a:pt x="460901" y="-15215"/>
                  <a:pt x="442909" y="3835"/>
                </a:cubicBezTo>
                <a:cubicBezTo>
                  <a:pt x="424917" y="22885"/>
                  <a:pt x="314851" y="149885"/>
                  <a:pt x="246059" y="194335"/>
                </a:cubicBezTo>
                <a:cubicBezTo>
                  <a:pt x="177267" y="238785"/>
                  <a:pt x="28042" y="282177"/>
                  <a:pt x="4759" y="289585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E0688347-6175-49E8-80CD-9FF5157F7C17}"/>
              </a:ext>
            </a:extLst>
          </p:cNvPr>
          <p:cNvSpPr/>
          <p:nvPr/>
        </p:nvSpPr>
        <p:spPr>
          <a:xfrm>
            <a:off x="9291303" y="4222884"/>
            <a:ext cx="205294" cy="393862"/>
          </a:xfrm>
          <a:custGeom>
            <a:avLst/>
            <a:gdLst>
              <a:gd name="connsiteX0" fmla="*/ 93997 w 205294"/>
              <a:gd name="connsiteY0" fmla="*/ 1983 h 393862"/>
              <a:gd name="connsiteX1" fmla="*/ 132097 w 205294"/>
              <a:gd name="connsiteY1" fmla="*/ 84533 h 393862"/>
              <a:gd name="connsiteX2" fmla="*/ 87647 w 205294"/>
              <a:gd name="connsiteY2" fmla="*/ 173433 h 393862"/>
              <a:gd name="connsiteX3" fmla="*/ 7214 w 205294"/>
              <a:gd name="connsiteY3" fmla="*/ 255983 h 393862"/>
              <a:gd name="connsiteX4" fmla="*/ 19914 w 205294"/>
              <a:gd name="connsiteY4" fmla="*/ 380866 h 393862"/>
              <a:gd name="connsiteX5" fmla="*/ 149030 w 205294"/>
              <a:gd name="connsiteY5" fmla="*/ 378749 h 393862"/>
              <a:gd name="connsiteX6" fmla="*/ 197714 w 205294"/>
              <a:gd name="connsiteY6" fmla="*/ 281383 h 393862"/>
              <a:gd name="connsiteX7" fmla="*/ 195597 w 205294"/>
              <a:gd name="connsiteY7" fmla="*/ 171316 h 393862"/>
              <a:gd name="connsiteX8" fmla="*/ 93997 w 205294"/>
              <a:gd name="connsiteY8" fmla="*/ 1983 h 39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294" h="393862">
                <a:moveTo>
                  <a:pt x="93997" y="1983"/>
                </a:moveTo>
                <a:cubicBezTo>
                  <a:pt x="83414" y="-12481"/>
                  <a:pt x="133155" y="55958"/>
                  <a:pt x="132097" y="84533"/>
                </a:cubicBezTo>
                <a:cubicBezTo>
                  <a:pt x="131039" y="113108"/>
                  <a:pt x="108461" y="144858"/>
                  <a:pt x="87647" y="173433"/>
                </a:cubicBezTo>
                <a:cubicBezTo>
                  <a:pt x="66833" y="202008"/>
                  <a:pt x="18503" y="221411"/>
                  <a:pt x="7214" y="255983"/>
                </a:cubicBezTo>
                <a:cubicBezTo>
                  <a:pt x="-4075" y="290555"/>
                  <a:pt x="-3722" y="360405"/>
                  <a:pt x="19914" y="380866"/>
                </a:cubicBezTo>
                <a:cubicBezTo>
                  <a:pt x="43550" y="401327"/>
                  <a:pt x="119397" y="395329"/>
                  <a:pt x="149030" y="378749"/>
                </a:cubicBezTo>
                <a:cubicBezTo>
                  <a:pt x="178663" y="362169"/>
                  <a:pt x="189953" y="315955"/>
                  <a:pt x="197714" y="281383"/>
                </a:cubicBezTo>
                <a:cubicBezTo>
                  <a:pt x="205475" y="246811"/>
                  <a:pt x="210766" y="212944"/>
                  <a:pt x="195597" y="171316"/>
                </a:cubicBezTo>
                <a:cubicBezTo>
                  <a:pt x="180428" y="129688"/>
                  <a:pt x="104580" y="16447"/>
                  <a:pt x="93997" y="1983"/>
                </a:cubicBezTo>
                <a:close/>
              </a:path>
            </a:pathLst>
          </a:custGeom>
          <a:solidFill>
            <a:srgbClr val="FF0000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005A8E24-3D22-4A30-A337-40FD05A61E56}"/>
              </a:ext>
            </a:extLst>
          </p:cNvPr>
          <p:cNvSpPr/>
          <p:nvPr/>
        </p:nvSpPr>
        <p:spPr>
          <a:xfrm>
            <a:off x="9304717" y="4341223"/>
            <a:ext cx="128623" cy="226980"/>
          </a:xfrm>
          <a:custGeom>
            <a:avLst/>
            <a:gdLst>
              <a:gd name="connsiteX0" fmla="*/ 122916 w 128623"/>
              <a:gd name="connsiteY0" fmla="*/ 60 h 226980"/>
              <a:gd name="connsiteX1" fmla="*/ 72116 w 128623"/>
              <a:gd name="connsiteY1" fmla="*/ 86844 h 226980"/>
              <a:gd name="connsiteX2" fmla="*/ 36133 w 128623"/>
              <a:gd name="connsiteY2" fmla="*/ 124944 h 226980"/>
              <a:gd name="connsiteX3" fmla="*/ 17083 w 128623"/>
              <a:gd name="connsiteY3" fmla="*/ 150344 h 226980"/>
              <a:gd name="connsiteX4" fmla="*/ 2266 w 128623"/>
              <a:gd name="connsiteY4" fmla="*/ 194794 h 226980"/>
              <a:gd name="connsiteX5" fmla="*/ 2266 w 128623"/>
              <a:gd name="connsiteY5" fmla="*/ 226544 h 226980"/>
              <a:gd name="connsiteX6" fmla="*/ 23433 w 128623"/>
              <a:gd name="connsiteY6" fmla="*/ 171510 h 226980"/>
              <a:gd name="connsiteX7" fmla="*/ 82700 w 128623"/>
              <a:gd name="connsiteY7" fmla="*/ 137644 h 226980"/>
              <a:gd name="connsiteX8" fmla="*/ 122916 w 128623"/>
              <a:gd name="connsiteY8" fmla="*/ 74144 h 226980"/>
              <a:gd name="connsiteX9" fmla="*/ 122916 w 128623"/>
              <a:gd name="connsiteY9" fmla="*/ 60 h 226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623" h="226980">
                <a:moveTo>
                  <a:pt x="122916" y="60"/>
                </a:moveTo>
                <a:cubicBezTo>
                  <a:pt x="114449" y="2177"/>
                  <a:pt x="86580" y="66030"/>
                  <a:pt x="72116" y="86844"/>
                </a:cubicBezTo>
                <a:cubicBezTo>
                  <a:pt x="57652" y="107658"/>
                  <a:pt x="45305" y="114361"/>
                  <a:pt x="36133" y="124944"/>
                </a:cubicBezTo>
                <a:cubicBezTo>
                  <a:pt x="26961" y="135527"/>
                  <a:pt x="22727" y="138702"/>
                  <a:pt x="17083" y="150344"/>
                </a:cubicBezTo>
                <a:cubicBezTo>
                  <a:pt x="11439" y="161986"/>
                  <a:pt x="4736" y="182094"/>
                  <a:pt x="2266" y="194794"/>
                </a:cubicBezTo>
                <a:cubicBezTo>
                  <a:pt x="-204" y="207494"/>
                  <a:pt x="-1262" y="230425"/>
                  <a:pt x="2266" y="226544"/>
                </a:cubicBezTo>
                <a:cubicBezTo>
                  <a:pt x="5794" y="222663"/>
                  <a:pt x="10027" y="186327"/>
                  <a:pt x="23433" y="171510"/>
                </a:cubicBezTo>
                <a:cubicBezTo>
                  <a:pt x="36839" y="156693"/>
                  <a:pt x="66120" y="153872"/>
                  <a:pt x="82700" y="137644"/>
                </a:cubicBezTo>
                <a:cubicBezTo>
                  <a:pt x="99280" y="121416"/>
                  <a:pt x="116213" y="96016"/>
                  <a:pt x="122916" y="74144"/>
                </a:cubicBezTo>
                <a:cubicBezTo>
                  <a:pt x="129619" y="52272"/>
                  <a:pt x="131383" y="-2057"/>
                  <a:pt x="122916" y="6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68EC0FF6-D9D6-419C-B759-3604417F54DB}"/>
              </a:ext>
            </a:extLst>
          </p:cNvPr>
          <p:cNvSpPr/>
          <p:nvPr/>
        </p:nvSpPr>
        <p:spPr>
          <a:xfrm>
            <a:off x="9137738" y="1081998"/>
            <a:ext cx="326573" cy="172796"/>
          </a:xfrm>
          <a:custGeom>
            <a:avLst/>
            <a:gdLst>
              <a:gd name="connsiteX0" fmla="*/ 326302 w 326573"/>
              <a:gd name="connsiteY0" fmla="*/ 42 h 172796"/>
              <a:gd name="connsiteX1" fmla="*/ 77382 w 326573"/>
              <a:gd name="connsiteY1" fmla="*/ 76242 h 172796"/>
              <a:gd name="connsiteX2" fmla="*/ 1182 w 326573"/>
              <a:gd name="connsiteY2" fmla="*/ 172762 h 172796"/>
              <a:gd name="connsiteX3" fmla="*/ 123102 w 326573"/>
              <a:gd name="connsiteY3" fmla="*/ 86402 h 172796"/>
              <a:gd name="connsiteX4" fmla="*/ 326302 w 326573"/>
              <a:gd name="connsiteY4" fmla="*/ 42 h 17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73" h="172796">
                <a:moveTo>
                  <a:pt x="326302" y="42"/>
                </a:moveTo>
                <a:cubicBezTo>
                  <a:pt x="318682" y="-1651"/>
                  <a:pt x="131569" y="47455"/>
                  <a:pt x="77382" y="76242"/>
                </a:cubicBezTo>
                <a:cubicBezTo>
                  <a:pt x="23195" y="105029"/>
                  <a:pt x="-6438" y="171069"/>
                  <a:pt x="1182" y="172762"/>
                </a:cubicBezTo>
                <a:cubicBezTo>
                  <a:pt x="8802" y="174455"/>
                  <a:pt x="67222" y="112649"/>
                  <a:pt x="123102" y="86402"/>
                </a:cubicBezTo>
                <a:cubicBezTo>
                  <a:pt x="178982" y="60155"/>
                  <a:pt x="333922" y="1735"/>
                  <a:pt x="326302" y="42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4B4D7656-3CD7-44D0-BD2E-32E9F1799226}"/>
              </a:ext>
            </a:extLst>
          </p:cNvPr>
          <p:cNvSpPr/>
          <p:nvPr/>
        </p:nvSpPr>
        <p:spPr>
          <a:xfrm>
            <a:off x="8803640" y="830899"/>
            <a:ext cx="457358" cy="784815"/>
          </a:xfrm>
          <a:custGeom>
            <a:avLst/>
            <a:gdLst>
              <a:gd name="connsiteX0" fmla="*/ 457200 w 457358"/>
              <a:gd name="connsiteY0" fmla="*/ 2221 h 784815"/>
              <a:gd name="connsiteX1" fmla="*/ 309880 w 457358"/>
              <a:gd name="connsiteY1" fmla="*/ 73341 h 784815"/>
              <a:gd name="connsiteX2" fmla="*/ 254000 w 457358"/>
              <a:gd name="connsiteY2" fmla="*/ 159701 h 784815"/>
              <a:gd name="connsiteX3" fmla="*/ 157480 w 457358"/>
              <a:gd name="connsiteY3" fmla="*/ 266381 h 784815"/>
              <a:gd name="connsiteX4" fmla="*/ 76200 w 457358"/>
              <a:gd name="connsiteY4" fmla="*/ 484821 h 784815"/>
              <a:gd name="connsiteX5" fmla="*/ 0 w 457358"/>
              <a:gd name="connsiteY5" fmla="*/ 784541 h 784815"/>
              <a:gd name="connsiteX6" fmla="*/ 76200 w 457358"/>
              <a:gd name="connsiteY6" fmla="*/ 535621 h 784815"/>
              <a:gd name="connsiteX7" fmla="*/ 116840 w 457358"/>
              <a:gd name="connsiteY7" fmla="*/ 378141 h 784815"/>
              <a:gd name="connsiteX8" fmla="*/ 279400 w 457358"/>
              <a:gd name="connsiteY8" fmla="*/ 159701 h 784815"/>
              <a:gd name="connsiteX9" fmla="*/ 457200 w 457358"/>
              <a:gd name="connsiteY9" fmla="*/ 2221 h 78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358" h="784815">
                <a:moveTo>
                  <a:pt x="457200" y="2221"/>
                </a:moveTo>
                <a:cubicBezTo>
                  <a:pt x="462280" y="-12172"/>
                  <a:pt x="343747" y="47094"/>
                  <a:pt x="309880" y="73341"/>
                </a:cubicBezTo>
                <a:cubicBezTo>
                  <a:pt x="276013" y="99588"/>
                  <a:pt x="279400" y="127528"/>
                  <a:pt x="254000" y="159701"/>
                </a:cubicBezTo>
                <a:cubicBezTo>
                  <a:pt x="228600" y="191874"/>
                  <a:pt x="187113" y="212194"/>
                  <a:pt x="157480" y="266381"/>
                </a:cubicBezTo>
                <a:cubicBezTo>
                  <a:pt x="127847" y="320568"/>
                  <a:pt x="102447" y="398461"/>
                  <a:pt x="76200" y="484821"/>
                </a:cubicBezTo>
                <a:cubicBezTo>
                  <a:pt x="49953" y="571181"/>
                  <a:pt x="0" y="776074"/>
                  <a:pt x="0" y="784541"/>
                </a:cubicBezTo>
                <a:cubicBezTo>
                  <a:pt x="0" y="793008"/>
                  <a:pt x="56727" y="603354"/>
                  <a:pt x="76200" y="535621"/>
                </a:cubicBezTo>
                <a:cubicBezTo>
                  <a:pt x="95673" y="467888"/>
                  <a:pt x="82973" y="440794"/>
                  <a:pt x="116840" y="378141"/>
                </a:cubicBezTo>
                <a:cubicBezTo>
                  <a:pt x="150707" y="315488"/>
                  <a:pt x="226907" y="221508"/>
                  <a:pt x="279400" y="159701"/>
                </a:cubicBezTo>
                <a:cubicBezTo>
                  <a:pt x="331893" y="97894"/>
                  <a:pt x="452120" y="16614"/>
                  <a:pt x="457200" y="2221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99600AE7-1EB3-4328-9FB6-2E0462DB23CA}"/>
              </a:ext>
            </a:extLst>
          </p:cNvPr>
          <p:cNvSpPr/>
          <p:nvPr/>
        </p:nvSpPr>
        <p:spPr>
          <a:xfrm>
            <a:off x="9666832" y="1249429"/>
            <a:ext cx="122408" cy="463036"/>
          </a:xfrm>
          <a:custGeom>
            <a:avLst/>
            <a:gdLst>
              <a:gd name="connsiteX0" fmla="*/ 122328 w 122408"/>
              <a:gd name="connsiteY0" fmla="*/ 251 h 463036"/>
              <a:gd name="connsiteX1" fmla="*/ 46128 w 122408"/>
              <a:gd name="connsiteY1" fmla="*/ 40891 h 463036"/>
              <a:gd name="connsiteX2" fmla="*/ 408 w 122408"/>
              <a:gd name="connsiteY2" fmla="*/ 157731 h 463036"/>
              <a:gd name="connsiteX3" fmla="*/ 71528 w 122408"/>
              <a:gd name="connsiteY3" fmla="*/ 320291 h 463036"/>
              <a:gd name="connsiteX4" fmla="*/ 81688 w 122408"/>
              <a:gd name="connsiteY4" fmla="*/ 462531 h 463036"/>
              <a:gd name="connsiteX5" fmla="*/ 71528 w 122408"/>
              <a:gd name="connsiteY5" fmla="*/ 269491 h 463036"/>
              <a:gd name="connsiteX6" fmla="*/ 35968 w 122408"/>
              <a:gd name="connsiteY6" fmla="*/ 183131 h 463036"/>
              <a:gd name="connsiteX7" fmla="*/ 30888 w 122408"/>
              <a:gd name="connsiteY7" fmla="*/ 56131 h 463036"/>
              <a:gd name="connsiteX8" fmla="*/ 122328 w 122408"/>
              <a:gd name="connsiteY8" fmla="*/ 251 h 46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408" h="463036">
                <a:moveTo>
                  <a:pt x="122328" y="251"/>
                </a:moveTo>
                <a:cubicBezTo>
                  <a:pt x="124868" y="-2289"/>
                  <a:pt x="66448" y="14645"/>
                  <a:pt x="46128" y="40891"/>
                </a:cubicBezTo>
                <a:cubicBezTo>
                  <a:pt x="25808" y="67137"/>
                  <a:pt x="-3825" y="111164"/>
                  <a:pt x="408" y="157731"/>
                </a:cubicBezTo>
                <a:cubicBezTo>
                  <a:pt x="4641" y="204298"/>
                  <a:pt x="57981" y="269491"/>
                  <a:pt x="71528" y="320291"/>
                </a:cubicBezTo>
                <a:cubicBezTo>
                  <a:pt x="85075" y="371091"/>
                  <a:pt x="81688" y="470998"/>
                  <a:pt x="81688" y="462531"/>
                </a:cubicBezTo>
                <a:cubicBezTo>
                  <a:pt x="81688" y="454064"/>
                  <a:pt x="79148" y="316058"/>
                  <a:pt x="71528" y="269491"/>
                </a:cubicBezTo>
                <a:cubicBezTo>
                  <a:pt x="63908" y="222924"/>
                  <a:pt x="42741" y="218691"/>
                  <a:pt x="35968" y="183131"/>
                </a:cubicBezTo>
                <a:cubicBezTo>
                  <a:pt x="29195" y="147571"/>
                  <a:pt x="19035" y="87458"/>
                  <a:pt x="30888" y="56131"/>
                </a:cubicBezTo>
                <a:cubicBezTo>
                  <a:pt x="42741" y="24804"/>
                  <a:pt x="119788" y="2791"/>
                  <a:pt x="122328" y="251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12" name="グループ化 311">
            <a:extLst>
              <a:ext uri="{FF2B5EF4-FFF2-40B4-BE49-F238E27FC236}">
                <a16:creationId xmlns:a16="http://schemas.microsoft.com/office/drawing/2014/main" id="{7F7C7476-3657-400B-8DA6-419611B5A3F2}"/>
              </a:ext>
            </a:extLst>
          </p:cNvPr>
          <p:cNvGrpSpPr/>
          <p:nvPr/>
        </p:nvGrpSpPr>
        <p:grpSpPr>
          <a:xfrm rot="21015599">
            <a:off x="3701477" y="4048263"/>
            <a:ext cx="3837162" cy="2467970"/>
            <a:chOff x="2249468" y="452387"/>
            <a:chExt cx="7817629" cy="5028111"/>
          </a:xfrm>
        </p:grpSpPr>
        <p:sp>
          <p:nvSpPr>
            <p:cNvPr id="313" name="フリーフォーム: 図形 312">
              <a:extLst>
                <a:ext uri="{FF2B5EF4-FFF2-40B4-BE49-F238E27FC236}">
                  <a16:creationId xmlns:a16="http://schemas.microsoft.com/office/drawing/2014/main" id="{0AC4B104-B510-4F18-BF0A-D91C08632A19}"/>
                </a:ext>
              </a:extLst>
            </p:cNvPr>
            <p:cNvSpPr/>
            <p:nvPr/>
          </p:nvSpPr>
          <p:spPr>
            <a:xfrm>
              <a:off x="7180446" y="452387"/>
              <a:ext cx="1867301" cy="240632"/>
            </a:xfrm>
            <a:custGeom>
              <a:avLst/>
              <a:gdLst>
                <a:gd name="connsiteX0" fmla="*/ 0 w 1867301"/>
                <a:gd name="connsiteY0" fmla="*/ 0 h 240632"/>
                <a:gd name="connsiteX1" fmla="*/ 1867301 w 1867301"/>
                <a:gd name="connsiteY1" fmla="*/ 240632 h 24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7301" h="240632">
                  <a:moveTo>
                    <a:pt x="0" y="0"/>
                  </a:moveTo>
                  <a:lnTo>
                    <a:pt x="1867301" y="240632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フリーフォーム: 図形 313">
              <a:extLst>
                <a:ext uri="{FF2B5EF4-FFF2-40B4-BE49-F238E27FC236}">
                  <a16:creationId xmlns:a16="http://schemas.microsoft.com/office/drawing/2014/main" id="{CA44C118-54EA-4522-914B-60A82805C269}"/>
                </a:ext>
              </a:extLst>
            </p:cNvPr>
            <p:cNvSpPr/>
            <p:nvPr/>
          </p:nvSpPr>
          <p:spPr>
            <a:xfrm>
              <a:off x="2249468" y="1428750"/>
              <a:ext cx="429438" cy="3860800"/>
            </a:xfrm>
            <a:custGeom>
              <a:avLst/>
              <a:gdLst>
                <a:gd name="connsiteX0" fmla="*/ 106382 w 429438"/>
                <a:gd name="connsiteY0" fmla="*/ 0 h 3860800"/>
                <a:gd name="connsiteX1" fmla="*/ 119082 w 429438"/>
                <a:gd name="connsiteY1" fmla="*/ 95250 h 3860800"/>
                <a:gd name="connsiteX2" fmla="*/ 100032 w 429438"/>
                <a:gd name="connsiteY2" fmla="*/ 133350 h 3860800"/>
                <a:gd name="connsiteX3" fmla="*/ 11132 w 429438"/>
                <a:gd name="connsiteY3" fmla="*/ 152400 h 3860800"/>
                <a:gd name="connsiteX4" fmla="*/ 4782 w 429438"/>
                <a:gd name="connsiteY4" fmla="*/ 177800 h 3860800"/>
                <a:gd name="connsiteX5" fmla="*/ 42882 w 429438"/>
                <a:gd name="connsiteY5" fmla="*/ 279400 h 3860800"/>
                <a:gd name="connsiteX6" fmla="*/ 144482 w 429438"/>
                <a:gd name="connsiteY6" fmla="*/ 349250 h 3860800"/>
                <a:gd name="connsiteX7" fmla="*/ 150832 w 429438"/>
                <a:gd name="connsiteY7" fmla="*/ 463550 h 3860800"/>
                <a:gd name="connsiteX8" fmla="*/ 157182 w 429438"/>
                <a:gd name="connsiteY8" fmla="*/ 603250 h 3860800"/>
                <a:gd name="connsiteX9" fmla="*/ 188932 w 429438"/>
                <a:gd name="connsiteY9" fmla="*/ 704850 h 3860800"/>
                <a:gd name="connsiteX10" fmla="*/ 201632 w 429438"/>
                <a:gd name="connsiteY10" fmla="*/ 863600 h 3860800"/>
                <a:gd name="connsiteX11" fmla="*/ 246082 w 429438"/>
                <a:gd name="connsiteY11" fmla="*/ 1092200 h 3860800"/>
                <a:gd name="connsiteX12" fmla="*/ 296882 w 429438"/>
                <a:gd name="connsiteY12" fmla="*/ 1308100 h 3860800"/>
                <a:gd name="connsiteX13" fmla="*/ 322282 w 429438"/>
                <a:gd name="connsiteY13" fmla="*/ 1720850 h 3860800"/>
                <a:gd name="connsiteX14" fmla="*/ 347682 w 429438"/>
                <a:gd name="connsiteY14" fmla="*/ 2209800 h 3860800"/>
                <a:gd name="connsiteX15" fmla="*/ 373082 w 429438"/>
                <a:gd name="connsiteY15" fmla="*/ 2806700 h 3860800"/>
                <a:gd name="connsiteX16" fmla="*/ 379432 w 429438"/>
                <a:gd name="connsiteY16" fmla="*/ 2870200 h 3860800"/>
                <a:gd name="connsiteX17" fmla="*/ 423882 w 429438"/>
                <a:gd name="connsiteY17" fmla="*/ 2990850 h 3860800"/>
                <a:gd name="connsiteX18" fmla="*/ 423882 w 429438"/>
                <a:gd name="connsiteY18" fmla="*/ 3105150 h 3860800"/>
                <a:gd name="connsiteX19" fmla="*/ 379432 w 429438"/>
                <a:gd name="connsiteY19" fmla="*/ 3181350 h 3860800"/>
                <a:gd name="connsiteX20" fmla="*/ 354032 w 429438"/>
                <a:gd name="connsiteY20" fmla="*/ 3594100 h 3860800"/>
                <a:gd name="connsiteX21" fmla="*/ 322282 w 429438"/>
                <a:gd name="connsiteY21" fmla="*/ 3721100 h 3860800"/>
                <a:gd name="connsiteX22" fmla="*/ 277832 w 429438"/>
                <a:gd name="connsiteY22" fmla="*/ 3803650 h 3860800"/>
                <a:gd name="connsiteX23" fmla="*/ 233382 w 429438"/>
                <a:gd name="connsiteY23" fmla="*/ 3860800 h 386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29438" h="3860800">
                  <a:moveTo>
                    <a:pt x="106382" y="0"/>
                  </a:moveTo>
                  <a:cubicBezTo>
                    <a:pt x="113261" y="36512"/>
                    <a:pt x="120140" y="73025"/>
                    <a:pt x="119082" y="95250"/>
                  </a:cubicBezTo>
                  <a:cubicBezTo>
                    <a:pt x="118024" y="117475"/>
                    <a:pt x="118024" y="123825"/>
                    <a:pt x="100032" y="133350"/>
                  </a:cubicBezTo>
                  <a:cubicBezTo>
                    <a:pt x="82040" y="142875"/>
                    <a:pt x="11132" y="152400"/>
                    <a:pt x="11132" y="152400"/>
                  </a:cubicBezTo>
                  <a:cubicBezTo>
                    <a:pt x="-4743" y="159808"/>
                    <a:pt x="-510" y="156634"/>
                    <a:pt x="4782" y="177800"/>
                  </a:cubicBezTo>
                  <a:cubicBezTo>
                    <a:pt x="10074" y="198966"/>
                    <a:pt x="19599" y="250825"/>
                    <a:pt x="42882" y="279400"/>
                  </a:cubicBezTo>
                  <a:cubicBezTo>
                    <a:pt x="66165" y="307975"/>
                    <a:pt x="126490" y="318558"/>
                    <a:pt x="144482" y="349250"/>
                  </a:cubicBezTo>
                  <a:cubicBezTo>
                    <a:pt x="162474" y="379942"/>
                    <a:pt x="148715" y="421217"/>
                    <a:pt x="150832" y="463550"/>
                  </a:cubicBezTo>
                  <a:cubicBezTo>
                    <a:pt x="152949" y="505883"/>
                    <a:pt x="150832" y="563033"/>
                    <a:pt x="157182" y="603250"/>
                  </a:cubicBezTo>
                  <a:cubicBezTo>
                    <a:pt x="163532" y="643467"/>
                    <a:pt x="181524" y="661458"/>
                    <a:pt x="188932" y="704850"/>
                  </a:cubicBezTo>
                  <a:cubicBezTo>
                    <a:pt x="196340" y="748242"/>
                    <a:pt x="192107" y="799042"/>
                    <a:pt x="201632" y="863600"/>
                  </a:cubicBezTo>
                  <a:cubicBezTo>
                    <a:pt x="211157" y="928158"/>
                    <a:pt x="230207" y="1018117"/>
                    <a:pt x="246082" y="1092200"/>
                  </a:cubicBezTo>
                  <a:cubicBezTo>
                    <a:pt x="261957" y="1166283"/>
                    <a:pt x="284182" y="1203325"/>
                    <a:pt x="296882" y="1308100"/>
                  </a:cubicBezTo>
                  <a:cubicBezTo>
                    <a:pt x="309582" y="1412875"/>
                    <a:pt x="313815" y="1570567"/>
                    <a:pt x="322282" y="1720850"/>
                  </a:cubicBezTo>
                  <a:cubicBezTo>
                    <a:pt x="330749" y="1871133"/>
                    <a:pt x="339215" y="2028825"/>
                    <a:pt x="347682" y="2209800"/>
                  </a:cubicBezTo>
                  <a:cubicBezTo>
                    <a:pt x="356149" y="2390775"/>
                    <a:pt x="367790" y="2696633"/>
                    <a:pt x="373082" y="2806700"/>
                  </a:cubicBezTo>
                  <a:cubicBezTo>
                    <a:pt x="378374" y="2916767"/>
                    <a:pt x="370965" y="2839508"/>
                    <a:pt x="379432" y="2870200"/>
                  </a:cubicBezTo>
                  <a:cubicBezTo>
                    <a:pt x="387899" y="2900892"/>
                    <a:pt x="416474" y="2951692"/>
                    <a:pt x="423882" y="2990850"/>
                  </a:cubicBezTo>
                  <a:cubicBezTo>
                    <a:pt x="431290" y="3030008"/>
                    <a:pt x="431290" y="3073400"/>
                    <a:pt x="423882" y="3105150"/>
                  </a:cubicBezTo>
                  <a:cubicBezTo>
                    <a:pt x="416474" y="3136900"/>
                    <a:pt x="391074" y="3099858"/>
                    <a:pt x="379432" y="3181350"/>
                  </a:cubicBezTo>
                  <a:cubicBezTo>
                    <a:pt x="367790" y="3262842"/>
                    <a:pt x="363557" y="3504142"/>
                    <a:pt x="354032" y="3594100"/>
                  </a:cubicBezTo>
                  <a:cubicBezTo>
                    <a:pt x="344507" y="3684058"/>
                    <a:pt x="334982" y="3686175"/>
                    <a:pt x="322282" y="3721100"/>
                  </a:cubicBezTo>
                  <a:cubicBezTo>
                    <a:pt x="309582" y="3756025"/>
                    <a:pt x="292649" y="3780367"/>
                    <a:pt x="277832" y="3803650"/>
                  </a:cubicBezTo>
                  <a:cubicBezTo>
                    <a:pt x="263015" y="3826933"/>
                    <a:pt x="248198" y="3843866"/>
                    <a:pt x="233382" y="3860800"/>
                  </a:cubicBezTo>
                </a:path>
              </a:pathLst>
            </a:custGeom>
            <a:noFill/>
            <a:ln w="22225" cap="rnd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フリーフォーム: 図形 314">
              <a:extLst>
                <a:ext uri="{FF2B5EF4-FFF2-40B4-BE49-F238E27FC236}">
                  <a16:creationId xmlns:a16="http://schemas.microsoft.com/office/drawing/2014/main" id="{7E410128-7563-4C71-A5F2-C85A112500EE}"/>
                </a:ext>
              </a:extLst>
            </p:cNvPr>
            <p:cNvSpPr/>
            <p:nvPr/>
          </p:nvSpPr>
          <p:spPr>
            <a:xfrm>
              <a:off x="2374900" y="1395934"/>
              <a:ext cx="2099481" cy="3552544"/>
            </a:xfrm>
            <a:custGeom>
              <a:avLst/>
              <a:gdLst>
                <a:gd name="connsiteX0" fmla="*/ 0 w 2099481"/>
                <a:gd name="connsiteY0" fmla="*/ 26466 h 3552544"/>
                <a:gd name="connsiteX1" fmla="*/ 88900 w 2099481"/>
                <a:gd name="connsiteY1" fmla="*/ 1066 h 3552544"/>
                <a:gd name="connsiteX2" fmla="*/ 139700 w 2099481"/>
                <a:gd name="connsiteY2" fmla="*/ 58216 h 3552544"/>
                <a:gd name="connsiteX3" fmla="*/ 247650 w 2099481"/>
                <a:gd name="connsiteY3" fmla="*/ 216966 h 3552544"/>
                <a:gd name="connsiteX4" fmla="*/ 400050 w 2099481"/>
                <a:gd name="connsiteY4" fmla="*/ 312216 h 3552544"/>
                <a:gd name="connsiteX5" fmla="*/ 863600 w 2099481"/>
                <a:gd name="connsiteY5" fmla="*/ 432866 h 3552544"/>
                <a:gd name="connsiteX6" fmla="*/ 1219200 w 2099481"/>
                <a:gd name="connsiteY6" fmla="*/ 547166 h 3552544"/>
                <a:gd name="connsiteX7" fmla="*/ 1631950 w 2099481"/>
                <a:gd name="connsiteY7" fmla="*/ 712266 h 3552544"/>
                <a:gd name="connsiteX8" fmla="*/ 1739900 w 2099481"/>
                <a:gd name="connsiteY8" fmla="*/ 813866 h 3552544"/>
                <a:gd name="connsiteX9" fmla="*/ 1905000 w 2099481"/>
                <a:gd name="connsiteY9" fmla="*/ 1353616 h 3552544"/>
                <a:gd name="connsiteX10" fmla="*/ 2012950 w 2099481"/>
                <a:gd name="connsiteY10" fmla="*/ 1683816 h 3552544"/>
                <a:gd name="connsiteX11" fmla="*/ 2032000 w 2099481"/>
                <a:gd name="connsiteY11" fmla="*/ 1848916 h 3552544"/>
                <a:gd name="connsiteX12" fmla="*/ 2032000 w 2099481"/>
                <a:gd name="connsiteY12" fmla="*/ 1912416 h 3552544"/>
                <a:gd name="connsiteX13" fmla="*/ 2082800 w 2099481"/>
                <a:gd name="connsiteY13" fmla="*/ 2128316 h 3552544"/>
                <a:gd name="connsiteX14" fmla="*/ 2095500 w 2099481"/>
                <a:gd name="connsiteY14" fmla="*/ 2356916 h 3552544"/>
                <a:gd name="connsiteX15" fmla="*/ 2019300 w 2099481"/>
                <a:gd name="connsiteY15" fmla="*/ 2560116 h 3552544"/>
                <a:gd name="connsiteX16" fmla="*/ 1879600 w 2099481"/>
                <a:gd name="connsiteY16" fmla="*/ 2871266 h 3552544"/>
                <a:gd name="connsiteX17" fmla="*/ 1733550 w 2099481"/>
                <a:gd name="connsiteY17" fmla="*/ 2979216 h 3552544"/>
                <a:gd name="connsiteX18" fmla="*/ 1524000 w 2099481"/>
                <a:gd name="connsiteY18" fmla="*/ 3201466 h 3552544"/>
                <a:gd name="connsiteX19" fmla="*/ 1225550 w 2099481"/>
                <a:gd name="connsiteY19" fmla="*/ 3366566 h 3552544"/>
                <a:gd name="connsiteX20" fmla="*/ 927100 w 2099481"/>
                <a:gd name="connsiteY20" fmla="*/ 3474516 h 3552544"/>
                <a:gd name="connsiteX21" fmla="*/ 685800 w 2099481"/>
                <a:gd name="connsiteY21" fmla="*/ 3506266 h 3552544"/>
                <a:gd name="connsiteX22" fmla="*/ 609600 w 2099481"/>
                <a:gd name="connsiteY22" fmla="*/ 3538016 h 3552544"/>
                <a:gd name="connsiteX23" fmla="*/ 469900 w 2099481"/>
                <a:gd name="connsiteY23" fmla="*/ 3550716 h 3552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9481" h="3552544">
                  <a:moveTo>
                    <a:pt x="0" y="26466"/>
                  </a:moveTo>
                  <a:cubicBezTo>
                    <a:pt x="32808" y="11120"/>
                    <a:pt x="65617" y="-4226"/>
                    <a:pt x="88900" y="1066"/>
                  </a:cubicBezTo>
                  <a:cubicBezTo>
                    <a:pt x="112183" y="6358"/>
                    <a:pt x="113242" y="22233"/>
                    <a:pt x="139700" y="58216"/>
                  </a:cubicBezTo>
                  <a:cubicBezTo>
                    <a:pt x="166158" y="94199"/>
                    <a:pt x="204258" y="174633"/>
                    <a:pt x="247650" y="216966"/>
                  </a:cubicBezTo>
                  <a:cubicBezTo>
                    <a:pt x="291042" y="259299"/>
                    <a:pt x="297392" y="276233"/>
                    <a:pt x="400050" y="312216"/>
                  </a:cubicBezTo>
                  <a:cubicBezTo>
                    <a:pt x="502708" y="348199"/>
                    <a:pt x="727075" y="393708"/>
                    <a:pt x="863600" y="432866"/>
                  </a:cubicBezTo>
                  <a:cubicBezTo>
                    <a:pt x="1000125" y="472024"/>
                    <a:pt x="1091142" y="500599"/>
                    <a:pt x="1219200" y="547166"/>
                  </a:cubicBezTo>
                  <a:cubicBezTo>
                    <a:pt x="1347258" y="593733"/>
                    <a:pt x="1545167" y="667816"/>
                    <a:pt x="1631950" y="712266"/>
                  </a:cubicBezTo>
                  <a:cubicBezTo>
                    <a:pt x="1718733" y="756716"/>
                    <a:pt x="1694392" y="706974"/>
                    <a:pt x="1739900" y="813866"/>
                  </a:cubicBezTo>
                  <a:cubicBezTo>
                    <a:pt x="1785408" y="920758"/>
                    <a:pt x="1859492" y="1208624"/>
                    <a:pt x="1905000" y="1353616"/>
                  </a:cubicBezTo>
                  <a:cubicBezTo>
                    <a:pt x="1950508" y="1498608"/>
                    <a:pt x="1991783" y="1601266"/>
                    <a:pt x="2012950" y="1683816"/>
                  </a:cubicBezTo>
                  <a:cubicBezTo>
                    <a:pt x="2034117" y="1766366"/>
                    <a:pt x="2028825" y="1810816"/>
                    <a:pt x="2032000" y="1848916"/>
                  </a:cubicBezTo>
                  <a:cubicBezTo>
                    <a:pt x="2035175" y="1887016"/>
                    <a:pt x="2023533" y="1865849"/>
                    <a:pt x="2032000" y="1912416"/>
                  </a:cubicBezTo>
                  <a:cubicBezTo>
                    <a:pt x="2040467" y="1958983"/>
                    <a:pt x="2072217" y="2054233"/>
                    <a:pt x="2082800" y="2128316"/>
                  </a:cubicBezTo>
                  <a:cubicBezTo>
                    <a:pt x="2093383" y="2202399"/>
                    <a:pt x="2106083" y="2284949"/>
                    <a:pt x="2095500" y="2356916"/>
                  </a:cubicBezTo>
                  <a:cubicBezTo>
                    <a:pt x="2084917" y="2428883"/>
                    <a:pt x="2055283" y="2474391"/>
                    <a:pt x="2019300" y="2560116"/>
                  </a:cubicBezTo>
                  <a:cubicBezTo>
                    <a:pt x="1983317" y="2645841"/>
                    <a:pt x="1927225" y="2801416"/>
                    <a:pt x="1879600" y="2871266"/>
                  </a:cubicBezTo>
                  <a:cubicBezTo>
                    <a:pt x="1831975" y="2941116"/>
                    <a:pt x="1792817" y="2924183"/>
                    <a:pt x="1733550" y="2979216"/>
                  </a:cubicBezTo>
                  <a:cubicBezTo>
                    <a:pt x="1674283" y="3034249"/>
                    <a:pt x="1608667" y="3136908"/>
                    <a:pt x="1524000" y="3201466"/>
                  </a:cubicBezTo>
                  <a:cubicBezTo>
                    <a:pt x="1439333" y="3266024"/>
                    <a:pt x="1325033" y="3321058"/>
                    <a:pt x="1225550" y="3366566"/>
                  </a:cubicBezTo>
                  <a:cubicBezTo>
                    <a:pt x="1126067" y="3412074"/>
                    <a:pt x="1017058" y="3451233"/>
                    <a:pt x="927100" y="3474516"/>
                  </a:cubicBezTo>
                  <a:cubicBezTo>
                    <a:pt x="837142" y="3497799"/>
                    <a:pt x="738717" y="3495683"/>
                    <a:pt x="685800" y="3506266"/>
                  </a:cubicBezTo>
                  <a:cubicBezTo>
                    <a:pt x="632883" y="3516849"/>
                    <a:pt x="645583" y="3530608"/>
                    <a:pt x="609600" y="3538016"/>
                  </a:cubicBezTo>
                  <a:cubicBezTo>
                    <a:pt x="573617" y="3545424"/>
                    <a:pt x="501650" y="3557066"/>
                    <a:pt x="469900" y="3550716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フリーフォーム: 図形 315">
              <a:extLst>
                <a:ext uri="{FF2B5EF4-FFF2-40B4-BE49-F238E27FC236}">
                  <a16:creationId xmlns:a16="http://schemas.microsoft.com/office/drawing/2014/main" id="{E2D4C4AA-07BB-4F77-9BE0-0B396308D2E6}"/>
                </a:ext>
              </a:extLst>
            </p:cNvPr>
            <p:cNvSpPr/>
            <p:nvPr/>
          </p:nvSpPr>
          <p:spPr>
            <a:xfrm>
              <a:off x="2508250" y="4965700"/>
              <a:ext cx="339728" cy="514798"/>
            </a:xfrm>
            <a:custGeom>
              <a:avLst/>
              <a:gdLst>
                <a:gd name="connsiteX0" fmla="*/ 298450 w 339728"/>
                <a:gd name="connsiteY0" fmla="*/ 0 h 514798"/>
                <a:gd name="connsiteX1" fmla="*/ 304800 w 339728"/>
                <a:gd name="connsiteY1" fmla="*/ 57150 h 514798"/>
                <a:gd name="connsiteX2" fmla="*/ 298450 w 339728"/>
                <a:gd name="connsiteY2" fmla="*/ 266700 h 514798"/>
                <a:gd name="connsiteX3" fmla="*/ 304800 w 339728"/>
                <a:gd name="connsiteY3" fmla="*/ 279400 h 514798"/>
                <a:gd name="connsiteX4" fmla="*/ 323850 w 339728"/>
                <a:gd name="connsiteY4" fmla="*/ 317500 h 514798"/>
                <a:gd name="connsiteX5" fmla="*/ 330200 w 339728"/>
                <a:gd name="connsiteY5" fmla="*/ 374650 h 514798"/>
                <a:gd name="connsiteX6" fmla="*/ 330200 w 339728"/>
                <a:gd name="connsiteY6" fmla="*/ 381000 h 514798"/>
                <a:gd name="connsiteX7" fmla="*/ 336550 w 339728"/>
                <a:gd name="connsiteY7" fmla="*/ 463550 h 514798"/>
                <a:gd name="connsiteX8" fmla="*/ 273050 w 339728"/>
                <a:gd name="connsiteY8" fmla="*/ 508000 h 514798"/>
                <a:gd name="connsiteX9" fmla="*/ 215900 w 339728"/>
                <a:gd name="connsiteY9" fmla="*/ 508000 h 514798"/>
                <a:gd name="connsiteX10" fmla="*/ 133350 w 339728"/>
                <a:gd name="connsiteY10" fmla="*/ 444500 h 514798"/>
                <a:gd name="connsiteX11" fmla="*/ 0 w 339728"/>
                <a:gd name="connsiteY11" fmla="*/ 342900 h 514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728" h="514798">
                  <a:moveTo>
                    <a:pt x="298450" y="0"/>
                  </a:moveTo>
                  <a:cubicBezTo>
                    <a:pt x="301625" y="6350"/>
                    <a:pt x="304800" y="12700"/>
                    <a:pt x="304800" y="57150"/>
                  </a:cubicBezTo>
                  <a:cubicBezTo>
                    <a:pt x="304800" y="101600"/>
                    <a:pt x="298450" y="229658"/>
                    <a:pt x="298450" y="266700"/>
                  </a:cubicBezTo>
                  <a:cubicBezTo>
                    <a:pt x="298450" y="303742"/>
                    <a:pt x="304800" y="279400"/>
                    <a:pt x="304800" y="279400"/>
                  </a:cubicBezTo>
                  <a:cubicBezTo>
                    <a:pt x="309033" y="287867"/>
                    <a:pt x="319617" y="301625"/>
                    <a:pt x="323850" y="317500"/>
                  </a:cubicBezTo>
                  <a:cubicBezTo>
                    <a:pt x="328083" y="333375"/>
                    <a:pt x="330200" y="374650"/>
                    <a:pt x="330200" y="374650"/>
                  </a:cubicBezTo>
                  <a:cubicBezTo>
                    <a:pt x="331258" y="385233"/>
                    <a:pt x="329142" y="366183"/>
                    <a:pt x="330200" y="381000"/>
                  </a:cubicBezTo>
                  <a:cubicBezTo>
                    <a:pt x="331258" y="395817"/>
                    <a:pt x="346075" y="442383"/>
                    <a:pt x="336550" y="463550"/>
                  </a:cubicBezTo>
                  <a:cubicBezTo>
                    <a:pt x="327025" y="484717"/>
                    <a:pt x="293158" y="500592"/>
                    <a:pt x="273050" y="508000"/>
                  </a:cubicBezTo>
                  <a:cubicBezTo>
                    <a:pt x="252942" y="515408"/>
                    <a:pt x="239183" y="518583"/>
                    <a:pt x="215900" y="508000"/>
                  </a:cubicBezTo>
                  <a:cubicBezTo>
                    <a:pt x="192617" y="497417"/>
                    <a:pt x="133350" y="444500"/>
                    <a:pt x="133350" y="444500"/>
                  </a:cubicBezTo>
                  <a:lnTo>
                    <a:pt x="0" y="342900"/>
                  </a:ln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フリーフォーム: 図形 316">
              <a:extLst>
                <a:ext uri="{FF2B5EF4-FFF2-40B4-BE49-F238E27FC236}">
                  <a16:creationId xmlns:a16="http://schemas.microsoft.com/office/drawing/2014/main" id="{1B62BF51-89AA-4B04-8340-B078C648010B}"/>
                </a:ext>
              </a:extLst>
            </p:cNvPr>
            <p:cNvSpPr/>
            <p:nvPr/>
          </p:nvSpPr>
          <p:spPr>
            <a:xfrm>
              <a:off x="2622550" y="1898650"/>
              <a:ext cx="190500" cy="2908300"/>
            </a:xfrm>
            <a:custGeom>
              <a:avLst/>
              <a:gdLst>
                <a:gd name="connsiteX0" fmla="*/ 0 w 190500"/>
                <a:gd name="connsiteY0" fmla="*/ 0 h 2908300"/>
                <a:gd name="connsiteX1" fmla="*/ 6350 w 190500"/>
                <a:gd name="connsiteY1" fmla="*/ 196850 h 2908300"/>
                <a:gd name="connsiteX2" fmla="*/ 25400 w 190500"/>
                <a:gd name="connsiteY2" fmla="*/ 323850 h 2908300"/>
                <a:gd name="connsiteX3" fmla="*/ 19050 w 190500"/>
                <a:gd name="connsiteY3" fmla="*/ 831850 h 2908300"/>
                <a:gd name="connsiteX4" fmla="*/ 31750 w 190500"/>
                <a:gd name="connsiteY4" fmla="*/ 971550 h 2908300"/>
                <a:gd name="connsiteX5" fmla="*/ 69850 w 190500"/>
                <a:gd name="connsiteY5" fmla="*/ 1257300 h 2908300"/>
                <a:gd name="connsiteX6" fmla="*/ 107950 w 190500"/>
                <a:gd name="connsiteY6" fmla="*/ 1619250 h 2908300"/>
                <a:gd name="connsiteX7" fmla="*/ 127000 w 190500"/>
                <a:gd name="connsiteY7" fmla="*/ 1771650 h 2908300"/>
                <a:gd name="connsiteX8" fmla="*/ 158750 w 190500"/>
                <a:gd name="connsiteY8" fmla="*/ 2197100 h 2908300"/>
                <a:gd name="connsiteX9" fmla="*/ 190500 w 190500"/>
                <a:gd name="connsiteY9" fmla="*/ 2559050 h 2908300"/>
                <a:gd name="connsiteX10" fmla="*/ 158750 w 190500"/>
                <a:gd name="connsiteY10" fmla="*/ 2679700 h 2908300"/>
                <a:gd name="connsiteX11" fmla="*/ 184150 w 190500"/>
                <a:gd name="connsiteY11" fmla="*/ 2908300 h 290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500" h="2908300">
                  <a:moveTo>
                    <a:pt x="0" y="0"/>
                  </a:moveTo>
                  <a:cubicBezTo>
                    <a:pt x="1058" y="71437"/>
                    <a:pt x="2117" y="142875"/>
                    <a:pt x="6350" y="196850"/>
                  </a:cubicBezTo>
                  <a:cubicBezTo>
                    <a:pt x="10583" y="250825"/>
                    <a:pt x="23283" y="218017"/>
                    <a:pt x="25400" y="323850"/>
                  </a:cubicBezTo>
                  <a:cubicBezTo>
                    <a:pt x="27517" y="429683"/>
                    <a:pt x="17992" y="723900"/>
                    <a:pt x="19050" y="831850"/>
                  </a:cubicBezTo>
                  <a:cubicBezTo>
                    <a:pt x="20108" y="939800"/>
                    <a:pt x="23283" y="900642"/>
                    <a:pt x="31750" y="971550"/>
                  </a:cubicBezTo>
                  <a:cubicBezTo>
                    <a:pt x="40217" y="1042458"/>
                    <a:pt x="57150" y="1149350"/>
                    <a:pt x="69850" y="1257300"/>
                  </a:cubicBezTo>
                  <a:cubicBezTo>
                    <a:pt x="82550" y="1365250"/>
                    <a:pt x="98425" y="1533525"/>
                    <a:pt x="107950" y="1619250"/>
                  </a:cubicBezTo>
                  <a:cubicBezTo>
                    <a:pt x="117475" y="1704975"/>
                    <a:pt x="118533" y="1675342"/>
                    <a:pt x="127000" y="1771650"/>
                  </a:cubicBezTo>
                  <a:cubicBezTo>
                    <a:pt x="135467" y="1867958"/>
                    <a:pt x="148167" y="2065867"/>
                    <a:pt x="158750" y="2197100"/>
                  </a:cubicBezTo>
                  <a:cubicBezTo>
                    <a:pt x="169333" y="2328333"/>
                    <a:pt x="190500" y="2478617"/>
                    <a:pt x="190500" y="2559050"/>
                  </a:cubicBezTo>
                  <a:cubicBezTo>
                    <a:pt x="190500" y="2639483"/>
                    <a:pt x="159808" y="2621492"/>
                    <a:pt x="158750" y="2679700"/>
                  </a:cubicBezTo>
                  <a:cubicBezTo>
                    <a:pt x="157692" y="2737908"/>
                    <a:pt x="170921" y="2823104"/>
                    <a:pt x="184150" y="290830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フリーフォーム: 図形 317">
              <a:extLst>
                <a:ext uri="{FF2B5EF4-FFF2-40B4-BE49-F238E27FC236}">
                  <a16:creationId xmlns:a16="http://schemas.microsoft.com/office/drawing/2014/main" id="{724DF81E-0438-4BD8-AEC3-F6E2DF2ED2F6}"/>
                </a:ext>
              </a:extLst>
            </p:cNvPr>
            <p:cNvSpPr/>
            <p:nvPr/>
          </p:nvSpPr>
          <p:spPr>
            <a:xfrm>
              <a:off x="2628900" y="1898650"/>
              <a:ext cx="1621915" cy="2393950"/>
            </a:xfrm>
            <a:custGeom>
              <a:avLst/>
              <a:gdLst>
                <a:gd name="connsiteX0" fmla="*/ 0 w 1621915"/>
                <a:gd name="connsiteY0" fmla="*/ 0 h 2393950"/>
                <a:gd name="connsiteX1" fmla="*/ 82550 w 1621915"/>
                <a:gd name="connsiteY1" fmla="*/ 25400 h 2393950"/>
                <a:gd name="connsiteX2" fmla="*/ 209550 w 1621915"/>
                <a:gd name="connsiteY2" fmla="*/ 12700 h 2393950"/>
                <a:gd name="connsiteX3" fmla="*/ 349250 w 1621915"/>
                <a:gd name="connsiteY3" fmla="*/ 44450 h 2393950"/>
                <a:gd name="connsiteX4" fmla="*/ 857250 w 1621915"/>
                <a:gd name="connsiteY4" fmla="*/ 165100 h 2393950"/>
                <a:gd name="connsiteX5" fmla="*/ 1073150 w 1621915"/>
                <a:gd name="connsiteY5" fmla="*/ 241300 h 2393950"/>
                <a:gd name="connsiteX6" fmla="*/ 1225550 w 1621915"/>
                <a:gd name="connsiteY6" fmla="*/ 374650 h 2393950"/>
                <a:gd name="connsiteX7" fmla="*/ 1403350 w 1621915"/>
                <a:gd name="connsiteY7" fmla="*/ 552450 h 2393950"/>
                <a:gd name="connsiteX8" fmla="*/ 1555750 w 1621915"/>
                <a:gd name="connsiteY8" fmla="*/ 984250 h 2393950"/>
                <a:gd name="connsiteX9" fmla="*/ 1619250 w 1621915"/>
                <a:gd name="connsiteY9" fmla="*/ 1123950 h 2393950"/>
                <a:gd name="connsiteX10" fmla="*/ 1606550 w 1621915"/>
                <a:gd name="connsiteY10" fmla="*/ 1193800 h 2393950"/>
                <a:gd name="connsiteX11" fmla="*/ 1574800 w 1621915"/>
                <a:gd name="connsiteY11" fmla="*/ 1333500 h 2393950"/>
                <a:gd name="connsiteX12" fmla="*/ 1606550 w 1621915"/>
                <a:gd name="connsiteY12" fmla="*/ 1428750 h 2393950"/>
                <a:gd name="connsiteX13" fmla="*/ 1606550 w 1621915"/>
                <a:gd name="connsiteY13" fmla="*/ 1866900 h 2393950"/>
                <a:gd name="connsiteX14" fmla="*/ 1524000 w 1621915"/>
                <a:gd name="connsiteY14" fmla="*/ 2190750 h 2393950"/>
                <a:gd name="connsiteX15" fmla="*/ 1428750 w 1621915"/>
                <a:gd name="connsiteY15" fmla="*/ 2393950 h 239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21915" h="2393950">
                  <a:moveTo>
                    <a:pt x="0" y="0"/>
                  </a:moveTo>
                  <a:cubicBezTo>
                    <a:pt x="23812" y="11641"/>
                    <a:pt x="47625" y="23283"/>
                    <a:pt x="82550" y="25400"/>
                  </a:cubicBezTo>
                  <a:cubicBezTo>
                    <a:pt x="117475" y="27517"/>
                    <a:pt x="165100" y="9525"/>
                    <a:pt x="209550" y="12700"/>
                  </a:cubicBezTo>
                  <a:cubicBezTo>
                    <a:pt x="254000" y="15875"/>
                    <a:pt x="349250" y="44450"/>
                    <a:pt x="349250" y="44450"/>
                  </a:cubicBezTo>
                  <a:cubicBezTo>
                    <a:pt x="457200" y="69850"/>
                    <a:pt x="736600" y="132292"/>
                    <a:pt x="857250" y="165100"/>
                  </a:cubicBezTo>
                  <a:cubicBezTo>
                    <a:pt x="977900" y="197908"/>
                    <a:pt x="1011767" y="206375"/>
                    <a:pt x="1073150" y="241300"/>
                  </a:cubicBezTo>
                  <a:cubicBezTo>
                    <a:pt x="1134533" y="276225"/>
                    <a:pt x="1170517" y="322792"/>
                    <a:pt x="1225550" y="374650"/>
                  </a:cubicBezTo>
                  <a:cubicBezTo>
                    <a:pt x="1280583" y="426508"/>
                    <a:pt x="1348317" y="450850"/>
                    <a:pt x="1403350" y="552450"/>
                  </a:cubicBezTo>
                  <a:cubicBezTo>
                    <a:pt x="1458383" y="654050"/>
                    <a:pt x="1519767" y="889000"/>
                    <a:pt x="1555750" y="984250"/>
                  </a:cubicBezTo>
                  <a:cubicBezTo>
                    <a:pt x="1591733" y="1079500"/>
                    <a:pt x="1610783" y="1089025"/>
                    <a:pt x="1619250" y="1123950"/>
                  </a:cubicBezTo>
                  <a:cubicBezTo>
                    <a:pt x="1627717" y="1158875"/>
                    <a:pt x="1613958" y="1158875"/>
                    <a:pt x="1606550" y="1193800"/>
                  </a:cubicBezTo>
                  <a:cubicBezTo>
                    <a:pt x="1599142" y="1228725"/>
                    <a:pt x="1574800" y="1294342"/>
                    <a:pt x="1574800" y="1333500"/>
                  </a:cubicBezTo>
                  <a:cubicBezTo>
                    <a:pt x="1574800" y="1372658"/>
                    <a:pt x="1601258" y="1339850"/>
                    <a:pt x="1606550" y="1428750"/>
                  </a:cubicBezTo>
                  <a:cubicBezTo>
                    <a:pt x="1611842" y="1517650"/>
                    <a:pt x="1620308" y="1739900"/>
                    <a:pt x="1606550" y="1866900"/>
                  </a:cubicBezTo>
                  <a:cubicBezTo>
                    <a:pt x="1592792" y="1993900"/>
                    <a:pt x="1553633" y="2102908"/>
                    <a:pt x="1524000" y="2190750"/>
                  </a:cubicBezTo>
                  <a:cubicBezTo>
                    <a:pt x="1494367" y="2278592"/>
                    <a:pt x="1461558" y="2336271"/>
                    <a:pt x="1428750" y="239395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9" name="フリーフォーム: 図形 318">
              <a:extLst>
                <a:ext uri="{FF2B5EF4-FFF2-40B4-BE49-F238E27FC236}">
                  <a16:creationId xmlns:a16="http://schemas.microsoft.com/office/drawing/2014/main" id="{D7CB8BEE-93C5-42B4-ACF4-A4B8C4979D8E}"/>
                </a:ext>
              </a:extLst>
            </p:cNvPr>
            <p:cNvSpPr/>
            <p:nvPr/>
          </p:nvSpPr>
          <p:spPr>
            <a:xfrm>
              <a:off x="2816804" y="4273550"/>
              <a:ext cx="1234496" cy="597224"/>
            </a:xfrm>
            <a:custGeom>
              <a:avLst/>
              <a:gdLst>
                <a:gd name="connsiteX0" fmla="*/ 1234496 w 1234496"/>
                <a:gd name="connsiteY0" fmla="*/ 0 h 597224"/>
                <a:gd name="connsiteX1" fmla="*/ 1069396 w 1234496"/>
                <a:gd name="connsiteY1" fmla="*/ 171450 h 597224"/>
                <a:gd name="connsiteX2" fmla="*/ 561396 w 1234496"/>
                <a:gd name="connsiteY2" fmla="*/ 406400 h 597224"/>
                <a:gd name="connsiteX3" fmla="*/ 161346 w 1234496"/>
                <a:gd name="connsiteY3" fmla="*/ 539750 h 597224"/>
                <a:gd name="connsiteX4" fmla="*/ 21646 w 1234496"/>
                <a:gd name="connsiteY4" fmla="*/ 596900 h 597224"/>
                <a:gd name="connsiteX5" fmla="*/ 2596 w 1234496"/>
                <a:gd name="connsiteY5" fmla="*/ 558800 h 5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4496" h="597224">
                  <a:moveTo>
                    <a:pt x="1234496" y="0"/>
                  </a:moveTo>
                  <a:cubicBezTo>
                    <a:pt x="1208037" y="51858"/>
                    <a:pt x="1181579" y="103717"/>
                    <a:pt x="1069396" y="171450"/>
                  </a:cubicBezTo>
                  <a:cubicBezTo>
                    <a:pt x="957213" y="239183"/>
                    <a:pt x="712738" y="345017"/>
                    <a:pt x="561396" y="406400"/>
                  </a:cubicBezTo>
                  <a:cubicBezTo>
                    <a:pt x="410054" y="467783"/>
                    <a:pt x="251304" y="508000"/>
                    <a:pt x="161346" y="539750"/>
                  </a:cubicBezTo>
                  <a:cubicBezTo>
                    <a:pt x="71388" y="571500"/>
                    <a:pt x="48104" y="593725"/>
                    <a:pt x="21646" y="596900"/>
                  </a:cubicBezTo>
                  <a:cubicBezTo>
                    <a:pt x="-4812" y="600075"/>
                    <a:pt x="-1108" y="579437"/>
                    <a:pt x="2596" y="55880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フリーフォーム: 図形 319">
              <a:extLst>
                <a:ext uri="{FF2B5EF4-FFF2-40B4-BE49-F238E27FC236}">
                  <a16:creationId xmlns:a16="http://schemas.microsoft.com/office/drawing/2014/main" id="{84560835-A71A-4307-A04E-93489F3C7FF9}"/>
                </a:ext>
              </a:extLst>
            </p:cNvPr>
            <p:cNvSpPr/>
            <p:nvPr/>
          </p:nvSpPr>
          <p:spPr>
            <a:xfrm>
              <a:off x="3236290" y="3142778"/>
              <a:ext cx="357832" cy="289502"/>
            </a:xfrm>
            <a:custGeom>
              <a:avLst/>
              <a:gdLst>
                <a:gd name="connsiteX0" fmla="*/ 40310 w 357832"/>
                <a:gd name="connsiteY0" fmla="*/ 70322 h 289502"/>
                <a:gd name="connsiteX1" fmla="*/ 8560 w 357832"/>
                <a:gd name="connsiteY1" fmla="*/ 210022 h 289502"/>
                <a:gd name="connsiteX2" fmla="*/ 122860 w 357832"/>
                <a:gd name="connsiteY2" fmla="*/ 286222 h 289502"/>
                <a:gd name="connsiteX3" fmla="*/ 230810 w 357832"/>
                <a:gd name="connsiteY3" fmla="*/ 267172 h 289502"/>
                <a:gd name="connsiteX4" fmla="*/ 300660 w 357832"/>
                <a:gd name="connsiteY4" fmla="*/ 190972 h 289502"/>
                <a:gd name="connsiteX5" fmla="*/ 357810 w 357832"/>
                <a:gd name="connsiteY5" fmla="*/ 95722 h 289502"/>
                <a:gd name="connsiteX6" fmla="*/ 294310 w 357832"/>
                <a:gd name="connsiteY6" fmla="*/ 472 h 289502"/>
                <a:gd name="connsiteX7" fmla="*/ 40310 w 357832"/>
                <a:gd name="connsiteY7" fmla="*/ 70322 h 28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832" h="289502">
                  <a:moveTo>
                    <a:pt x="40310" y="70322"/>
                  </a:moveTo>
                  <a:cubicBezTo>
                    <a:pt x="-7315" y="105247"/>
                    <a:pt x="-5198" y="174039"/>
                    <a:pt x="8560" y="210022"/>
                  </a:cubicBezTo>
                  <a:cubicBezTo>
                    <a:pt x="22318" y="246005"/>
                    <a:pt x="85818" y="276697"/>
                    <a:pt x="122860" y="286222"/>
                  </a:cubicBezTo>
                  <a:cubicBezTo>
                    <a:pt x="159902" y="295747"/>
                    <a:pt x="201177" y="283047"/>
                    <a:pt x="230810" y="267172"/>
                  </a:cubicBezTo>
                  <a:cubicBezTo>
                    <a:pt x="260443" y="251297"/>
                    <a:pt x="279493" y="219547"/>
                    <a:pt x="300660" y="190972"/>
                  </a:cubicBezTo>
                  <a:cubicBezTo>
                    <a:pt x="321827" y="162397"/>
                    <a:pt x="358868" y="127472"/>
                    <a:pt x="357810" y="95722"/>
                  </a:cubicBezTo>
                  <a:cubicBezTo>
                    <a:pt x="356752" y="63972"/>
                    <a:pt x="348285" y="5764"/>
                    <a:pt x="294310" y="472"/>
                  </a:cubicBezTo>
                  <a:cubicBezTo>
                    <a:pt x="240335" y="-4820"/>
                    <a:pt x="87935" y="35397"/>
                    <a:pt x="40310" y="70322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フリーフォーム: 図形 320">
              <a:extLst>
                <a:ext uri="{FF2B5EF4-FFF2-40B4-BE49-F238E27FC236}">
                  <a16:creationId xmlns:a16="http://schemas.microsoft.com/office/drawing/2014/main" id="{2DFDE2E1-3EE0-49EE-9B7A-C86AB977AAC3}"/>
                </a:ext>
              </a:extLst>
            </p:cNvPr>
            <p:cNvSpPr/>
            <p:nvPr/>
          </p:nvSpPr>
          <p:spPr>
            <a:xfrm>
              <a:off x="4761750" y="2628900"/>
              <a:ext cx="191935" cy="2038350"/>
            </a:xfrm>
            <a:custGeom>
              <a:avLst/>
              <a:gdLst>
                <a:gd name="connsiteX0" fmla="*/ 83300 w 191935"/>
                <a:gd name="connsiteY0" fmla="*/ 0 h 2038350"/>
                <a:gd name="connsiteX1" fmla="*/ 159500 w 191935"/>
                <a:gd name="connsiteY1" fmla="*/ 107950 h 2038350"/>
                <a:gd name="connsiteX2" fmla="*/ 191250 w 191935"/>
                <a:gd name="connsiteY2" fmla="*/ 196850 h 2038350"/>
                <a:gd name="connsiteX3" fmla="*/ 178550 w 191935"/>
                <a:gd name="connsiteY3" fmla="*/ 368300 h 2038350"/>
                <a:gd name="connsiteX4" fmla="*/ 146800 w 191935"/>
                <a:gd name="connsiteY4" fmla="*/ 609600 h 2038350"/>
                <a:gd name="connsiteX5" fmla="*/ 127750 w 191935"/>
                <a:gd name="connsiteY5" fmla="*/ 1085850 h 2038350"/>
                <a:gd name="connsiteX6" fmla="*/ 70600 w 191935"/>
                <a:gd name="connsiteY6" fmla="*/ 1416050 h 2038350"/>
                <a:gd name="connsiteX7" fmla="*/ 70600 w 191935"/>
                <a:gd name="connsiteY7" fmla="*/ 1663700 h 2038350"/>
                <a:gd name="connsiteX8" fmla="*/ 51550 w 191935"/>
                <a:gd name="connsiteY8" fmla="*/ 1765300 h 2038350"/>
                <a:gd name="connsiteX9" fmla="*/ 13450 w 191935"/>
                <a:gd name="connsiteY9" fmla="*/ 1892300 h 2038350"/>
                <a:gd name="connsiteX10" fmla="*/ 750 w 191935"/>
                <a:gd name="connsiteY10" fmla="*/ 1962150 h 2038350"/>
                <a:gd name="connsiteX11" fmla="*/ 32500 w 191935"/>
                <a:gd name="connsiteY11" fmla="*/ 2038350 h 203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1935" h="2038350">
                  <a:moveTo>
                    <a:pt x="83300" y="0"/>
                  </a:moveTo>
                  <a:cubicBezTo>
                    <a:pt x="112404" y="37571"/>
                    <a:pt x="141508" y="75142"/>
                    <a:pt x="159500" y="107950"/>
                  </a:cubicBezTo>
                  <a:cubicBezTo>
                    <a:pt x="177492" y="140758"/>
                    <a:pt x="188075" y="153458"/>
                    <a:pt x="191250" y="196850"/>
                  </a:cubicBezTo>
                  <a:cubicBezTo>
                    <a:pt x="194425" y="240242"/>
                    <a:pt x="185958" y="299508"/>
                    <a:pt x="178550" y="368300"/>
                  </a:cubicBezTo>
                  <a:cubicBezTo>
                    <a:pt x="171142" y="437092"/>
                    <a:pt x="155267" y="490008"/>
                    <a:pt x="146800" y="609600"/>
                  </a:cubicBezTo>
                  <a:cubicBezTo>
                    <a:pt x="138333" y="729192"/>
                    <a:pt x="140450" y="951442"/>
                    <a:pt x="127750" y="1085850"/>
                  </a:cubicBezTo>
                  <a:cubicBezTo>
                    <a:pt x="115050" y="1220258"/>
                    <a:pt x="80125" y="1319742"/>
                    <a:pt x="70600" y="1416050"/>
                  </a:cubicBezTo>
                  <a:cubicBezTo>
                    <a:pt x="61075" y="1512358"/>
                    <a:pt x="73775" y="1605492"/>
                    <a:pt x="70600" y="1663700"/>
                  </a:cubicBezTo>
                  <a:cubicBezTo>
                    <a:pt x="67425" y="1721908"/>
                    <a:pt x="61075" y="1727200"/>
                    <a:pt x="51550" y="1765300"/>
                  </a:cubicBezTo>
                  <a:cubicBezTo>
                    <a:pt x="42025" y="1803400"/>
                    <a:pt x="21917" y="1859492"/>
                    <a:pt x="13450" y="1892300"/>
                  </a:cubicBezTo>
                  <a:cubicBezTo>
                    <a:pt x="4983" y="1925108"/>
                    <a:pt x="-2425" y="1937808"/>
                    <a:pt x="750" y="1962150"/>
                  </a:cubicBezTo>
                  <a:cubicBezTo>
                    <a:pt x="3925" y="1986492"/>
                    <a:pt x="18212" y="2012421"/>
                    <a:pt x="32500" y="203835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フリーフォーム: 図形 321">
              <a:extLst>
                <a:ext uri="{FF2B5EF4-FFF2-40B4-BE49-F238E27FC236}">
                  <a16:creationId xmlns:a16="http://schemas.microsoft.com/office/drawing/2014/main" id="{66BEFFFF-F0A4-4944-A43E-4AC9976EAC4D}"/>
                </a:ext>
              </a:extLst>
            </p:cNvPr>
            <p:cNvSpPr/>
            <p:nvPr/>
          </p:nvSpPr>
          <p:spPr>
            <a:xfrm>
              <a:off x="4845050" y="2552620"/>
              <a:ext cx="1111250" cy="1184137"/>
            </a:xfrm>
            <a:custGeom>
              <a:avLst/>
              <a:gdLst>
                <a:gd name="connsiteX0" fmla="*/ 0 w 1111250"/>
                <a:gd name="connsiteY0" fmla="*/ 76280 h 1184137"/>
                <a:gd name="connsiteX1" fmla="*/ 107950 w 1111250"/>
                <a:gd name="connsiteY1" fmla="*/ 82630 h 1184137"/>
                <a:gd name="connsiteX2" fmla="*/ 120650 w 1111250"/>
                <a:gd name="connsiteY2" fmla="*/ 25480 h 1184137"/>
                <a:gd name="connsiteX3" fmla="*/ 177800 w 1111250"/>
                <a:gd name="connsiteY3" fmla="*/ 80 h 1184137"/>
                <a:gd name="connsiteX4" fmla="*/ 266700 w 1111250"/>
                <a:gd name="connsiteY4" fmla="*/ 19130 h 1184137"/>
                <a:gd name="connsiteX5" fmla="*/ 419100 w 1111250"/>
                <a:gd name="connsiteY5" fmla="*/ 63580 h 1184137"/>
                <a:gd name="connsiteX6" fmla="*/ 660400 w 1111250"/>
                <a:gd name="connsiteY6" fmla="*/ 101680 h 1184137"/>
                <a:gd name="connsiteX7" fmla="*/ 876300 w 1111250"/>
                <a:gd name="connsiteY7" fmla="*/ 114380 h 1184137"/>
                <a:gd name="connsiteX8" fmla="*/ 927100 w 1111250"/>
                <a:gd name="connsiteY8" fmla="*/ 88980 h 1184137"/>
                <a:gd name="connsiteX9" fmla="*/ 1098550 w 1111250"/>
                <a:gd name="connsiteY9" fmla="*/ 101680 h 1184137"/>
                <a:gd name="connsiteX10" fmla="*/ 1098550 w 1111250"/>
                <a:gd name="connsiteY10" fmla="*/ 203280 h 1184137"/>
                <a:gd name="connsiteX11" fmla="*/ 1098550 w 1111250"/>
                <a:gd name="connsiteY11" fmla="*/ 266780 h 1184137"/>
                <a:gd name="connsiteX12" fmla="*/ 1104900 w 1111250"/>
                <a:gd name="connsiteY12" fmla="*/ 362030 h 1184137"/>
                <a:gd name="connsiteX13" fmla="*/ 1003300 w 1111250"/>
                <a:gd name="connsiteY13" fmla="*/ 336630 h 1184137"/>
                <a:gd name="connsiteX14" fmla="*/ 774700 w 1111250"/>
                <a:gd name="connsiteY14" fmla="*/ 273130 h 1184137"/>
                <a:gd name="connsiteX15" fmla="*/ 482600 w 1111250"/>
                <a:gd name="connsiteY15" fmla="*/ 203280 h 1184137"/>
                <a:gd name="connsiteX16" fmla="*/ 260350 w 1111250"/>
                <a:gd name="connsiteY16" fmla="*/ 177880 h 1184137"/>
                <a:gd name="connsiteX17" fmla="*/ 234950 w 1111250"/>
                <a:gd name="connsiteY17" fmla="*/ 260430 h 1184137"/>
                <a:gd name="connsiteX18" fmla="*/ 215900 w 1111250"/>
                <a:gd name="connsiteY18" fmla="*/ 317580 h 1184137"/>
                <a:gd name="connsiteX19" fmla="*/ 215900 w 1111250"/>
                <a:gd name="connsiteY19" fmla="*/ 431880 h 1184137"/>
                <a:gd name="connsiteX20" fmla="*/ 222250 w 1111250"/>
                <a:gd name="connsiteY20" fmla="*/ 723980 h 1184137"/>
                <a:gd name="connsiteX21" fmla="*/ 228600 w 1111250"/>
                <a:gd name="connsiteY21" fmla="*/ 889080 h 1184137"/>
                <a:gd name="connsiteX22" fmla="*/ 304800 w 1111250"/>
                <a:gd name="connsiteY22" fmla="*/ 933530 h 1184137"/>
                <a:gd name="connsiteX23" fmla="*/ 533400 w 1111250"/>
                <a:gd name="connsiteY23" fmla="*/ 946230 h 1184137"/>
                <a:gd name="connsiteX24" fmla="*/ 800100 w 1111250"/>
                <a:gd name="connsiteY24" fmla="*/ 971630 h 1184137"/>
                <a:gd name="connsiteX25" fmla="*/ 908050 w 1111250"/>
                <a:gd name="connsiteY25" fmla="*/ 1016080 h 1184137"/>
                <a:gd name="connsiteX26" fmla="*/ 1035050 w 1111250"/>
                <a:gd name="connsiteY26" fmla="*/ 1016080 h 1184137"/>
                <a:gd name="connsiteX27" fmla="*/ 1079500 w 1111250"/>
                <a:gd name="connsiteY27" fmla="*/ 1098630 h 1184137"/>
                <a:gd name="connsiteX28" fmla="*/ 1085850 w 1111250"/>
                <a:gd name="connsiteY28" fmla="*/ 1181180 h 1184137"/>
                <a:gd name="connsiteX29" fmla="*/ 1016000 w 1111250"/>
                <a:gd name="connsiteY29" fmla="*/ 1155780 h 1184137"/>
                <a:gd name="connsiteX30" fmla="*/ 825500 w 1111250"/>
                <a:gd name="connsiteY30" fmla="*/ 1060530 h 1184137"/>
                <a:gd name="connsiteX31" fmla="*/ 787400 w 1111250"/>
                <a:gd name="connsiteY31" fmla="*/ 1066880 h 1184137"/>
                <a:gd name="connsiteX32" fmla="*/ 527050 w 1111250"/>
                <a:gd name="connsiteY32" fmla="*/ 1066880 h 1184137"/>
                <a:gd name="connsiteX33" fmla="*/ 228600 w 1111250"/>
                <a:gd name="connsiteY33" fmla="*/ 1073230 h 118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1250" h="1184137">
                  <a:moveTo>
                    <a:pt x="0" y="76280"/>
                  </a:moveTo>
                  <a:cubicBezTo>
                    <a:pt x="43921" y="83688"/>
                    <a:pt x="87842" y="91097"/>
                    <a:pt x="107950" y="82630"/>
                  </a:cubicBezTo>
                  <a:cubicBezTo>
                    <a:pt x="128058" y="74163"/>
                    <a:pt x="109008" y="39238"/>
                    <a:pt x="120650" y="25480"/>
                  </a:cubicBezTo>
                  <a:cubicBezTo>
                    <a:pt x="132292" y="11722"/>
                    <a:pt x="153458" y="1138"/>
                    <a:pt x="177800" y="80"/>
                  </a:cubicBezTo>
                  <a:cubicBezTo>
                    <a:pt x="202142" y="-978"/>
                    <a:pt x="226483" y="8547"/>
                    <a:pt x="266700" y="19130"/>
                  </a:cubicBezTo>
                  <a:cubicBezTo>
                    <a:pt x="306917" y="29713"/>
                    <a:pt x="353483" y="49822"/>
                    <a:pt x="419100" y="63580"/>
                  </a:cubicBezTo>
                  <a:cubicBezTo>
                    <a:pt x="484717" y="77338"/>
                    <a:pt x="584200" y="93213"/>
                    <a:pt x="660400" y="101680"/>
                  </a:cubicBezTo>
                  <a:cubicBezTo>
                    <a:pt x="736600" y="110147"/>
                    <a:pt x="831850" y="116497"/>
                    <a:pt x="876300" y="114380"/>
                  </a:cubicBezTo>
                  <a:cubicBezTo>
                    <a:pt x="920750" y="112263"/>
                    <a:pt x="890058" y="91097"/>
                    <a:pt x="927100" y="88980"/>
                  </a:cubicBezTo>
                  <a:cubicBezTo>
                    <a:pt x="964142" y="86863"/>
                    <a:pt x="1069975" y="82630"/>
                    <a:pt x="1098550" y="101680"/>
                  </a:cubicBezTo>
                  <a:cubicBezTo>
                    <a:pt x="1127125" y="120730"/>
                    <a:pt x="1098550" y="203280"/>
                    <a:pt x="1098550" y="203280"/>
                  </a:cubicBezTo>
                  <a:cubicBezTo>
                    <a:pt x="1098550" y="230797"/>
                    <a:pt x="1097492" y="240322"/>
                    <a:pt x="1098550" y="266780"/>
                  </a:cubicBezTo>
                  <a:cubicBezTo>
                    <a:pt x="1099608" y="293238"/>
                    <a:pt x="1120775" y="350388"/>
                    <a:pt x="1104900" y="362030"/>
                  </a:cubicBezTo>
                  <a:cubicBezTo>
                    <a:pt x="1089025" y="373672"/>
                    <a:pt x="1003300" y="336630"/>
                    <a:pt x="1003300" y="336630"/>
                  </a:cubicBezTo>
                  <a:cubicBezTo>
                    <a:pt x="948267" y="321813"/>
                    <a:pt x="861483" y="295355"/>
                    <a:pt x="774700" y="273130"/>
                  </a:cubicBezTo>
                  <a:cubicBezTo>
                    <a:pt x="687917" y="250905"/>
                    <a:pt x="568325" y="219155"/>
                    <a:pt x="482600" y="203280"/>
                  </a:cubicBezTo>
                  <a:cubicBezTo>
                    <a:pt x="396875" y="187405"/>
                    <a:pt x="301625" y="168355"/>
                    <a:pt x="260350" y="177880"/>
                  </a:cubicBezTo>
                  <a:cubicBezTo>
                    <a:pt x="219075" y="187405"/>
                    <a:pt x="242358" y="237147"/>
                    <a:pt x="234950" y="260430"/>
                  </a:cubicBezTo>
                  <a:cubicBezTo>
                    <a:pt x="227542" y="283713"/>
                    <a:pt x="219075" y="289005"/>
                    <a:pt x="215900" y="317580"/>
                  </a:cubicBezTo>
                  <a:cubicBezTo>
                    <a:pt x="212725" y="346155"/>
                    <a:pt x="214842" y="364147"/>
                    <a:pt x="215900" y="431880"/>
                  </a:cubicBezTo>
                  <a:cubicBezTo>
                    <a:pt x="216958" y="499613"/>
                    <a:pt x="220133" y="647780"/>
                    <a:pt x="222250" y="723980"/>
                  </a:cubicBezTo>
                  <a:cubicBezTo>
                    <a:pt x="224367" y="800180"/>
                    <a:pt x="214842" y="854155"/>
                    <a:pt x="228600" y="889080"/>
                  </a:cubicBezTo>
                  <a:cubicBezTo>
                    <a:pt x="242358" y="924005"/>
                    <a:pt x="254000" y="924005"/>
                    <a:pt x="304800" y="933530"/>
                  </a:cubicBezTo>
                  <a:cubicBezTo>
                    <a:pt x="355600" y="943055"/>
                    <a:pt x="450850" y="939880"/>
                    <a:pt x="533400" y="946230"/>
                  </a:cubicBezTo>
                  <a:cubicBezTo>
                    <a:pt x="615950" y="952580"/>
                    <a:pt x="737658" y="959988"/>
                    <a:pt x="800100" y="971630"/>
                  </a:cubicBezTo>
                  <a:cubicBezTo>
                    <a:pt x="862542" y="983272"/>
                    <a:pt x="868892" y="1008672"/>
                    <a:pt x="908050" y="1016080"/>
                  </a:cubicBezTo>
                  <a:cubicBezTo>
                    <a:pt x="947208" y="1023488"/>
                    <a:pt x="1006475" y="1002322"/>
                    <a:pt x="1035050" y="1016080"/>
                  </a:cubicBezTo>
                  <a:cubicBezTo>
                    <a:pt x="1063625" y="1029838"/>
                    <a:pt x="1071033" y="1071113"/>
                    <a:pt x="1079500" y="1098630"/>
                  </a:cubicBezTo>
                  <a:cubicBezTo>
                    <a:pt x="1087967" y="1126147"/>
                    <a:pt x="1096433" y="1171655"/>
                    <a:pt x="1085850" y="1181180"/>
                  </a:cubicBezTo>
                  <a:cubicBezTo>
                    <a:pt x="1075267" y="1190705"/>
                    <a:pt x="1059392" y="1175888"/>
                    <a:pt x="1016000" y="1155780"/>
                  </a:cubicBezTo>
                  <a:cubicBezTo>
                    <a:pt x="972608" y="1135672"/>
                    <a:pt x="825500" y="1060530"/>
                    <a:pt x="825500" y="1060530"/>
                  </a:cubicBezTo>
                  <a:cubicBezTo>
                    <a:pt x="787400" y="1045713"/>
                    <a:pt x="837142" y="1065822"/>
                    <a:pt x="787400" y="1066880"/>
                  </a:cubicBezTo>
                  <a:cubicBezTo>
                    <a:pt x="737658" y="1067938"/>
                    <a:pt x="527050" y="1066880"/>
                    <a:pt x="527050" y="1066880"/>
                  </a:cubicBezTo>
                  <a:cubicBezTo>
                    <a:pt x="433917" y="1067938"/>
                    <a:pt x="278342" y="1078522"/>
                    <a:pt x="228600" y="107323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フリーフォーム: 図形 322">
              <a:extLst>
                <a:ext uri="{FF2B5EF4-FFF2-40B4-BE49-F238E27FC236}">
                  <a16:creationId xmlns:a16="http://schemas.microsoft.com/office/drawing/2014/main" id="{4147B5F4-AFB8-499D-ADD8-5FEFE759F9E8}"/>
                </a:ext>
              </a:extLst>
            </p:cNvPr>
            <p:cNvSpPr/>
            <p:nvPr/>
          </p:nvSpPr>
          <p:spPr>
            <a:xfrm>
              <a:off x="4787900" y="3644900"/>
              <a:ext cx="1098844" cy="1025761"/>
            </a:xfrm>
            <a:custGeom>
              <a:avLst/>
              <a:gdLst>
                <a:gd name="connsiteX0" fmla="*/ 279400 w 1098844"/>
                <a:gd name="connsiteY0" fmla="*/ 0 h 1025761"/>
                <a:gd name="connsiteX1" fmla="*/ 241300 w 1098844"/>
                <a:gd name="connsiteY1" fmla="*/ 171450 h 1025761"/>
                <a:gd name="connsiteX2" fmla="*/ 222250 w 1098844"/>
                <a:gd name="connsiteY2" fmla="*/ 234950 h 1025761"/>
                <a:gd name="connsiteX3" fmla="*/ 222250 w 1098844"/>
                <a:gd name="connsiteY3" fmla="*/ 355600 h 1025761"/>
                <a:gd name="connsiteX4" fmla="*/ 209550 w 1098844"/>
                <a:gd name="connsiteY4" fmla="*/ 425450 h 1025761"/>
                <a:gd name="connsiteX5" fmla="*/ 171450 w 1098844"/>
                <a:gd name="connsiteY5" fmla="*/ 520700 h 1025761"/>
                <a:gd name="connsiteX6" fmla="*/ 146050 w 1098844"/>
                <a:gd name="connsiteY6" fmla="*/ 622300 h 1025761"/>
                <a:gd name="connsiteX7" fmla="*/ 120650 w 1098844"/>
                <a:gd name="connsiteY7" fmla="*/ 723900 h 1025761"/>
                <a:gd name="connsiteX8" fmla="*/ 234950 w 1098844"/>
                <a:gd name="connsiteY8" fmla="*/ 755650 h 1025761"/>
                <a:gd name="connsiteX9" fmla="*/ 577850 w 1098844"/>
                <a:gd name="connsiteY9" fmla="*/ 781050 h 1025761"/>
                <a:gd name="connsiteX10" fmla="*/ 635000 w 1098844"/>
                <a:gd name="connsiteY10" fmla="*/ 787400 h 1025761"/>
                <a:gd name="connsiteX11" fmla="*/ 723900 w 1098844"/>
                <a:gd name="connsiteY11" fmla="*/ 844550 h 1025761"/>
                <a:gd name="connsiteX12" fmla="*/ 914400 w 1098844"/>
                <a:gd name="connsiteY12" fmla="*/ 844550 h 1025761"/>
                <a:gd name="connsiteX13" fmla="*/ 977900 w 1098844"/>
                <a:gd name="connsiteY13" fmla="*/ 774700 h 1025761"/>
                <a:gd name="connsiteX14" fmla="*/ 1028700 w 1098844"/>
                <a:gd name="connsiteY14" fmla="*/ 793750 h 1025761"/>
                <a:gd name="connsiteX15" fmla="*/ 1066800 w 1098844"/>
                <a:gd name="connsiteY15" fmla="*/ 857250 h 1025761"/>
                <a:gd name="connsiteX16" fmla="*/ 1098550 w 1098844"/>
                <a:gd name="connsiteY16" fmla="*/ 889000 h 1025761"/>
                <a:gd name="connsiteX17" fmla="*/ 1047750 w 1098844"/>
                <a:gd name="connsiteY17" fmla="*/ 984250 h 1025761"/>
                <a:gd name="connsiteX18" fmla="*/ 958850 w 1098844"/>
                <a:gd name="connsiteY18" fmla="*/ 1016000 h 1025761"/>
                <a:gd name="connsiteX19" fmla="*/ 787400 w 1098844"/>
                <a:gd name="connsiteY19" fmla="*/ 990600 h 1025761"/>
                <a:gd name="connsiteX20" fmla="*/ 603250 w 1098844"/>
                <a:gd name="connsiteY20" fmla="*/ 990600 h 1025761"/>
                <a:gd name="connsiteX21" fmla="*/ 577850 w 1098844"/>
                <a:gd name="connsiteY21" fmla="*/ 971550 h 1025761"/>
                <a:gd name="connsiteX22" fmla="*/ 228600 w 1098844"/>
                <a:gd name="connsiteY22" fmla="*/ 958850 h 1025761"/>
                <a:gd name="connsiteX23" fmla="*/ 101600 w 1098844"/>
                <a:gd name="connsiteY23" fmla="*/ 939800 h 1025761"/>
                <a:gd name="connsiteX24" fmla="*/ 82550 w 1098844"/>
                <a:gd name="connsiteY24" fmla="*/ 1016000 h 1025761"/>
                <a:gd name="connsiteX25" fmla="*/ 0 w 1098844"/>
                <a:gd name="connsiteY25" fmla="*/ 1022350 h 102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98844" h="1025761">
                  <a:moveTo>
                    <a:pt x="279400" y="0"/>
                  </a:moveTo>
                  <a:cubicBezTo>
                    <a:pt x="265112" y="66146"/>
                    <a:pt x="250825" y="132292"/>
                    <a:pt x="241300" y="171450"/>
                  </a:cubicBezTo>
                  <a:cubicBezTo>
                    <a:pt x="231775" y="210608"/>
                    <a:pt x="225425" y="204258"/>
                    <a:pt x="222250" y="234950"/>
                  </a:cubicBezTo>
                  <a:cubicBezTo>
                    <a:pt x="219075" y="265642"/>
                    <a:pt x="224367" y="323850"/>
                    <a:pt x="222250" y="355600"/>
                  </a:cubicBezTo>
                  <a:cubicBezTo>
                    <a:pt x="220133" y="387350"/>
                    <a:pt x="218017" y="397933"/>
                    <a:pt x="209550" y="425450"/>
                  </a:cubicBezTo>
                  <a:cubicBezTo>
                    <a:pt x="201083" y="452967"/>
                    <a:pt x="182033" y="487892"/>
                    <a:pt x="171450" y="520700"/>
                  </a:cubicBezTo>
                  <a:cubicBezTo>
                    <a:pt x="160867" y="553508"/>
                    <a:pt x="146050" y="622300"/>
                    <a:pt x="146050" y="622300"/>
                  </a:cubicBezTo>
                  <a:cubicBezTo>
                    <a:pt x="137583" y="656167"/>
                    <a:pt x="105833" y="701675"/>
                    <a:pt x="120650" y="723900"/>
                  </a:cubicBezTo>
                  <a:cubicBezTo>
                    <a:pt x="135467" y="746125"/>
                    <a:pt x="158750" y="746125"/>
                    <a:pt x="234950" y="755650"/>
                  </a:cubicBezTo>
                  <a:cubicBezTo>
                    <a:pt x="311150" y="765175"/>
                    <a:pt x="511175" y="775758"/>
                    <a:pt x="577850" y="781050"/>
                  </a:cubicBezTo>
                  <a:cubicBezTo>
                    <a:pt x="644525" y="786342"/>
                    <a:pt x="610658" y="776817"/>
                    <a:pt x="635000" y="787400"/>
                  </a:cubicBezTo>
                  <a:cubicBezTo>
                    <a:pt x="659342" y="797983"/>
                    <a:pt x="677333" y="835025"/>
                    <a:pt x="723900" y="844550"/>
                  </a:cubicBezTo>
                  <a:cubicBezTo>
                    <a:pt x="770467" y="854075"/>
                    <a:pt x="872067" y="856192"/>
                    <a:pt x="914400" y="844550"/>
                  </a:cubicBezTo>
                  <a:cubicBezTo>
                    <a:pt x="956733" y="832908"/>
                    <a:pt x="958850" y="783167"/>
                    <a:pt x="977900" y="774700"/>
                  </a:cubicBezTo>
                  <a:cubicBezTo>
                    <a:pt x="996950" y="766233"/>
                    <a:pt x="1013883" y="779992"/>
                    <a:pt x="1028700" y="793750"/>
                  </a:cubicBezTo>
                  <a:cubicBezTo>
                    <a:pt x="1043517" y="807508"/>
                    <a:pt x="1055158" y="841375"/>
                    <a:pt x="1066800" y="857250"/>
                  </a:cubicBezTo>
                  <a:cubicBezTo>
                    <a:pt x="1078442" y="873125"/>
                    <a:pt x="1101725" y="867833"/>
                    <a:pt x="1098550" y="889000"/>
                  </a:cubicBezTo>
                  <a:cubicBezTo>
                    <a:pt x="1095375" y="910167"/>
                    <a:pt x="1071033" y="963083"/>
                    <a:pt x="1047750" y="984250"/>
                  </a:cubicBezTo>
                  <a:cubicBezTo>
                    <a:pt x="1024467" y="1005417"/>
                    <a:pt x="1002242" y="1014942"/>
                    <a:pt x="958850" y="1016000"/>
                  </a:cubicBezTo>
                  <a:cubicBezTo>
                    <a:pt x="915458" y="1017058"/>
                    <a:pt x="846667" y="994833"/>
                    <a:pt x="787400" y="990600"/>
                  </a:cubicBezTo>
                  <a:cubicBezTo>
                    <a:pt x="728133" y="986367"/>
                    <a:pt x="603250" y="990600"/>
                    <a:pt x="603250" y="990600"/>
                  </a:cubicBezTo>
                  <a:cubicBezTo>
                    <a:pt x="568325" y="987425"/>
                    <a:pt x="640292" y="976842"/>
                    <a:pt x="577850" y="971550"/>
                  </a:cubicBezTo>
                  <a:cubicBezTo>
                    <a:pt x="515408" y="966258"/>
                    <a:pt x="307975" y="964142"/>
                    <a:pt x="228600" y="958850"/>
                  </a:cubicBezTo>
                  <a:cubicBezTo>
                    <a:pt x="149225" y="953558"/>
                    <a:pt x="125942" y="930275"/>
                    <a:pt x="101600" y="939800"/>
                  </a:cubicBezTo>
                  <a:cubicBezTo>
                    <a:pt x="77258" y="949325"/>
                    <a:pt x="99483" y="1002242"/>
                    <a:pt x="82550" y="1016000"/>
                  </a:cubicBezTo>
                  <a:cubicBezTo>
                    <a:pt x="65617" y="1029758"/>
                    <a:pt x="32808" y="1026054"/>
                    <a:pt x="0" y="102235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フリーフォーム: 図形 323">
              <a:extLst>
                <a:ext uri="{FF2B5EF4-FFF2-40B4-BE49-F238E27FC236}">
                  <a16:creationId xmlns:a16="http://schemas.microsoft.com/office/drawing/2014/main" id="{F12D5486-0F4B-46FA-8B8D-1AB696027778}"/>
                </a:ext>
              </a:extLst>
            </p:cNvPr>
            <p:cNvSpPr/>
            <p:nvPr/>
          </p:nvSpPr>
          <p:spPr>
            <a:xfrm>
              <a:off x="4895095" y="4453578"/>
              <a:ext cx="110190" cy="57341"/>
            </a:xfrm>
            <a:custGeom>
              <a:avLst/>
              <a:gdLst>
                <a:gd name="connsiteX0" fmla="*/ 404 w 110190"/>
                <a:gd name="connsiteY0" fmla="*/ 9966 h 57341"/>
                <a:gd name="connsiteX1" fmla="*/ 54633 w 110190"/>
                <a:gd name="connsiteY1" fmla="*/ 54844 h 57341"/>
                <a:gd name="connsiteX2" fmla="*/ 101381 w 110190"/>
                <a:gd name="connsiteY2" fmla="*/ 47364 h 57341"/>
                <a:gd name="connsiteX3" fmla="*/ 108861 w 110190"/>
                <a:gd name="connsiteY3" fmla="*/ 11835 h 57341"/>
                <a:gd name="connsiteX4" fmla="*/ 84552 w 110190"/>
                <a:gd name="connsiteY4" fmla="*/ 616 h 57341"/>
                <a:gd name="connsiteX5" fmla="*/ 404 w 110190"/>
                <a:gd name="connsiteY5" fmla="*/ 9966 h 5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190" h="57341">
                  <a:moveTo>
                    <a:pt x="404" y="9966"/>
                  </a:moveTo>
                  <a:cubicBezTo>
                    <a:pt x="-4582" y="19004"/>
                    <a:pt x="37804" y="48611"/>
                    <a:pt x="54633" y="54844"/>
                  </a:cubicBezTo>
                  <a:cubicBezTo>
                    <a:pt x="71462" y="61077"/>
                    <a:pt x="92343" y="54532"/>
                    <a:pt x="101381" y="47364"/>
                  </a:cubicBezTo>
                  <a:cubicBezTo>
                    <a:pt x="110419" y="40196"/>
                    <a:pt x="111666" y="19626"/>
                    <a:pt x="108861" y="11835"/>
                  </a:cubicBezTo>
                  <a:cubicBezTo>
                    <a:pt x="106056" y="4044"/>
                    <a:pt x="103251" y="2486"/>
                    <a:pt x="84552" y="616"/>
                  </a:cubicBezTo>
                  <a:cubicBezTo>
                    <a:pt x="65853" y="-1254"/>
                    <a:pt x="5390" y="928"/>
                    <a:pt x="404" y="9966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フリーフォーム: 図形 324">
              <a:extLst>
                <a:ext uri="{FF2B5EF4-FFF2-40B4-BE49-F238E27FC236}">
                  <a16:creationId xmlns:a16="http://schemas.microsoft.com/office/drawing/2014/main" id="{26D7E5C1-6F0A-4FA4-9283-C20B25139659}"/>
                </a:ext>
              </a:extLst>
            </p:cNvPr>
            <p:cNvSpPr/>
            <p:nvPr/>
          </p:nvSpPr>
          <p:spPr>
            <a:xfrm>
              <a:off x="6119481" y="2471751"/>
              <a:ext cx="1321387" cy="2203132"/>
            </a:xfrm>
            <a:custGeom>
              <a:avLst/>
              <a:gdLst>
                <a:gd name="connsiteX0" fmla="*/ 209352 w 1321387"/>
                <a:gd name="connsiteY0" fmla="*/ 152916 h 2203132"/>
                <a:gd name="connsiteX1" fmla="*/ 272852 w 1321387"/>
                <a:gd name="connsiteY1" fmla="*/ 271449 h 2203132"/>
                <a:gd name="connsiteX2" fmla="*/ 234752 w 1321387"/>
                <a:gd name="connsiteY2" fmla="*/ 483116 h 2203132"/>
                <a:gd name="connsiteX3" fmla="*/ 226286 w 1321387"/>
                <a:gd name="connsiteY3" fmla="*/ 618582 h 2203132"/>
                <a:gd name="connsiteX4" fmla="*/ 247452 w 1321387"/>
                <a:gd name="connsiteY4" fmla="*/ 775216 h 2203132"/>
                <a:gd name="connsiteX5" fmla="*/ 213586 w 1321387"/>
                <a:gd name="connsiteY5" fmla="*/ 1084249 h 2203132"/>
                <a:gd name="connsiteX6" fmla="*/ 188186 w 1321387"/>
                <a:gd name="connsiteY6" fmla="*/ 1223949 h 2203132"/>
                <a:gd name="connsiteX7" fmla="*/ 167019 w 1321387"/>
                <a:gd name="connsiteY7" fmla="*/ 1367882 h 2203132"/>
                <a:gd name="connsiteX8" fmla="*/ 162786 w 1321387"/>
                <a:gd name="connsiteY8" fmla="*/ 1532982 h 2203132"/>
                <a:gd name="connsiteX9" fmla="*/ 128919 w 1321387"/>
                <a:gd name="connsiteY9" fmla="*/ 1723482 h 2203132"/>
                <a:gd name="connsiteX10" fmla="*/ 99286 w 1321387"/>
                <a:gd name="connsiteY10" fmla="*/ 1863182 h 2203132"/>
                <a:gd name="connsiteX11" fmla="*/ 61186 w 1321387"/>
                <a:gd name="connsiteY11" fmla="*/ 2070616 h 2203132"/>
                <a:gd name="connsiteX12" fmla="*/ 31552 w 1321387"/>
                <a:gd name="connsiteY12" fmla="*/ 2142582 h 2203132"/>
                <a:gd name="connsiteX13" fmla="*/ 10386 w 1321387"/>
                <a:gd name="connsiteY13" fmla="*/ 2193382 h 2203132"/>
                <a:gd name="connsiteX14" fmla="*/ 209352 w 1321387"/>
                <a:gd name="connsiteY14" fmla="*/ 2201849 h 2203132"/>
                <a:gd name="connsiteX15" fmla="*/ 277086 w 1321387"/>
                <a:gd name="connsiteY15" fmla="*/ 2176449 h 2203132"/>
                <a:gd name="connsiteX16" fmla="*/ 222052 w 1321387"/>
                <a:gd name="connsiteY16" fmla="*/ 2142582 h 2203132"/>
                <a:gd name="connsiteX17" fmla="*/ 268619 w 1321387"/>
                <a:gd name="connsiteY17" fmla="*/ 2028282 h 2203132"/>
                <a:gd name="connsiteX18" fmla="*/ 310952 w 1321387"/>
                <a:gd name="connsiteY18" fmla="*/ 1825082 h 2203132"/>
                <a:gd name="connsiteX19" fmla="*/ 285552 w 1321387"/>
                <a:gd name="connsiteY19" fmla="*/ 1659982 h 2203132"/>
                <a:gd name="connsiteX20" fmla="*/ 255919 w 1321387"/>
                <a:gd name="connsiteY20" fmla="*/ 1469482 h 2203132"/>
                <a:gd name="connsiteX21" fmla="*/ 399852 w 1321387"/>
                <a:gd name="connsiteY21" fmla="*/ 1439849 h 2203132"/>
                <a:gd name="connsiteX22" fmla="*/ 789319 w 1321387"/>
                <a:gd name="connsiteY22" fmla="*/ 1431382 h 2203132"/>
                <a:gd name="connsiteX23" fmla="*/ 878219 w 1321387"/>
                <a:gd name="connsiteY23" fmla="*/ 1435616 h 2203132"/>
                <a:gd name="connsiteX24" fmla="*/ 937486 w 1321387"/>
                <a:gd name="connsiteY24" fmla="*/ 1554149 h 2203132"/>
                <a:gd name="connsiteX25" fmla="*/ 996752 w 1321387"/>
                <a:gd name="connsiteY25" fmla="*/ 1761582 h 2203132"/>
                <a:gd name="connsiteX26" fmla="*/ 1009452 w 1321387"/>
                <a:gd name="connsiteY26" fmla="*/ 1918216 h 2203132"/>
                <a:gd name="connsiteX27" fmla="*/ 996752 w 1321387"/>
                <a:gd name="connsiteY27" fmla="*/ 2040982 h 2203132"/>
                <a:gd name="connsiteX28" fmla="*/ 1047552 w 1321387"/>
                <a:gd name="connsiteY28" fmla="*/ 2057916 h 2203132"/>
                <a:gd name="connsiteX29" fmla="*/ 1153386 w 1321387"/>
                <a:gd name="connsiteY29" fmla="*/ 2104482 h 2203132"/>
                <a:gd name="connsiteX30" fmla="*/ 1267686 w 1321387"/>
                <a:gd name="connsiteY30" fmla="*/ 2070616 h 2203132"/>
                <a:gd name="connsiteX31" fmla="*/ 1310019 w 1321387"/>
                <a:gd name="connsiteY31" fmla="*/ 1990182 h 2203132"/>
                <a:gd name="connsiteX32" fmla="*/ 1064486 w 1321387"/>
                <a:gd name="connsiteY32" fmla="*/ 1545682 h 2203132"/>
                <a:gd name="connsiteX33" fmla="*/ 1043319 w 1321387"/>
                <a:gd name="connsiteY33" fmla="*/ 1439849 h 2203132"/>
                <a:gd name="connsiteX34" fmla="*/ 1106819 w 1321387"/>
                <a:gd name="connsiteY34" fmla="*/ 1367882 h 2203132"/>
                <a:gd name="connsiteX35" fmla="*/ 1195719 w 1321387"/>
                <a:gd name="connsiteY35" fmla="*/ 1350949 h 2203132"/>
                <a:gd name="connsiteX36" fmla="*/ 1229586 w 1321387"/>
                <a:gd name="connsiteY36" fmla="*/ 1278982 h 2203132"/>
                <a:gd name="connsiteX37" fmla="*/ 1208419 w 1321387"/>
                <a:gd name="connsiteY37" fmla="*/ 1219716 h 2203132"/>
                <a:gd name="connsiteX38" fmla="*/ 979819 w 1321387"/>
                <a:gd name="connsiteY38" fmla="*/ 1219716 h 2203132"/>
                <a:gd name="connsiteX39" fmla="*/ 865519 w 1321387"/>
                <a:gd name="connsiteY39" fmla="*/ 923382 h 2203132"/>
                <a:gd name="connsiteX40" fmla="*/ 734286 w 1321387"/>
                <a:gd name="connsiteY40" fmla="*/ 508516 h 2203132"/>
                <a:gd name="connsiteX41" fmla="*/ 675019 w 1321387"/>
                <a:gd name="connsiteY41" fmla="*/ 322249 h 2203132"/>
                <a:gd name="connsiteX42" fmla="*/ 666552 w 1321387"/>
                <a:gd name="connsiteY42" fmla="*/ 220649 h 2203132"/>
                <a:gd name="connsiteX43" fmla="*/ 653852 w 1321387"/>
                <a:gd name="connsiteY43" fmla="*/ 119049 h 2203132"/>
                <a:gd name="connsiteX44" fmla="*/ 649619 w 1321387"/>
                <a:gd name="connsiteY44" fmla="*/ 34382 h 2203132"/>
                <a:gd name="connsiteX45" fmla="*/ 480286 w 1321387"/>
                <a:gd name="connsiteY45" fmla="*/ 516 h 2203132"/>
                <a:gd name="connsiteX46" fmla="*/ 459119 w 1321387"/>
                <a:gd name="connsiteY46" fmla="*/ 17449 h 2203132"/>
                <a:gd name="connsiteX47" fmla="*/ 361752 w 1321387"/>
                <a:gd name="connsiteY47" fmla="*/ 64016 h 2203132"/>
                <a:gd name="connsiteX48" fmla="*/ 234752 w 1321387"/>
                <a:gd name="connsiteY48" fmla="*/ 106349 h 2203132"/>
                <a:gd name="connsiteX49" fmla="*/ 209352 w 1321387"/>
                <a:gd name="connsiteY49" fmla="*/ 152916 h 220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321387" h="2203132">
                  <a:moveTo>
                    <a:pt x="209352" y="152916"/>
                  </a:moveTo>
                  <a:cubicBezTo>
                    <a:pt x="215702" y="180433"/>
                    <a:pt x="268619" y="216416"/>
                    <a:pt x="272852" y="271449"/>
                  </a:cubicBezTo>
                  <a:cubicBezTo>
                    <a:pt x="277085" y="326482"/>
                    <a:pt x="242513" y="425261"/>
                    <a:pt x="234752" y="483116"/>
                  </a:cubicBezTo>
                  <a:cubicBezTo>
                    <a:pt x="226991" y="540971"/>
                    <a:pt x="224169" y="569899"/>
                    <a:pt x="226286" y="618582"/>
                  </a:cubicBezTo>
                  <a:cubicBezTo>
                    <a:pt x="228403" y="667265"/>
                    <a:pt x="249569" y="697605"/>
                    <a:pt x="247452" y="775216"/>
                  </a:cubicBezTo>
                  <a:cubicBezTo>
                    <a:pt x="245335" y="852827"/>
                    <a:pt x="223464" y="1009460"/>
                    <a:pt x="213586" y="1084249"/>
                  </a:cubicBezTo>
                  <a:cubicBezTo>
                    <a:pt x="203708" y="1159038"/>
                    <a:pt x="195947" y="1176677"/>
                    <a:pt x="188186" y="1223949"/>
                  </a:cubicBezTo>
                  <a:cubicBezTo>
                    <a:pt x="180425" y="1271221"/>
                    <a:pt x="171252" y="1316376"/>
                    <a:pt x="167019" y="1367882"/>
                  </a:cubicBezTo>
                  <a:cubicBezTo>
                    <a:pt x="162786" y="1419388"/>
                    <a:pt x="169136" y="1473715"/>
                    <a:pt x="162786" y="1532982"/>
                  </a:cubicBezTo>
                  <a:cubicBezTo>
                    <a:pt x="156436" y="1592249"/>
                    <a:pt x="139502" y="1668449"/>
                    <a:pt x="128919" y="1723482"/>
                  </a:cubicBezTo>
                  <a:cubicBezTo>
                    <a:pt x="118336" y="1778515"/>
                    <a:pt x="110575" y="1805326"/>
                    <a:pt x="99286" y="1863182"/>
                  </a:cubicBezTo>
                  <a:cubicBezTo>
                    <a:pt x="87997" y="1921038"/>
                    <a:pt x="72475" y="2024049"/>
                    <a:pt x="61186" y="2070616"/>
                  </a:cubicBezTo>
                  <a:cubicBezTo>
                    <a:pt x="49897" y="2117183"/>
                    <a:pt x="40019" y="2122121"/>
                    <a:pt x="31552" y="2142582"/>
                  </a:cubicBezTo>
                  <a:cubicBezTo>
                    <a:pt x="23085" y="2163043"/>
                    <a:pt x="-19247" y="2183504"/>
                    <a:pt x="10386" y="2193382"/>
                  </a:cubicBezTo>
                  <a:cubicBezTo>
                    <a:pt x="40019" y="2203260"/>
                    <a:pt x="164902" y="2204671"/>
                    <a:pt x="209352" y="2201849"/>
                  </a:cubicBezTo>
                  <a:cubicBezTo>
                    <a:pt x="253802" y="2199027"/>
                    <a:pt x="274969" y="2186327"/>
                    <a:pt x="277086" y="2176449"/>
                  </a:cubicBezTo>
                  <a:cubicBezTo>
                    <a:pt x="279203" y="2166571"/>
                    <a:pt x="223463" y="2167276"/>
                    <a:pt x="222052" y="2142582"/>
                  </a:cubicBezTo>
                  <a:cubicBezTo>
                    <a:pt x="220641" y="2117888"/>
                    <a:pt x="253802" y="2081199"/>
                    <a:pt x="268619" y="2028282"/>
                  </a:cubicBezTo>
                  <a:cubicBezTo>
                    <a:pt x="283436" y="1975365"/>
                    <a:pt x="308130" y="1886465"/>
                    <a:pt x="310952" y="1825082"/>
                  </a:cubicBezTo>
                  <a:cubicBezTo>
                    <a:pt x="313774" y="1763699"/>
                    <a:pt x="294724" y="1719249"/>
                    <a:pt x="285552" y="1659982"/>
                  </a:cubicBezTo>
                  <a:cubicBezTo>
                    <a:pt x="276380" y="1600715"/>
                    <a:pt x="236869" y="1506171"/>
                    <a:pt x="255919" y="1469482"/>
                  </a:cubicBezTo>
                  <a:cubicBezTo>
                    <a:pt x="274969" y="1432793"/>
                    <a:pt x="310952" y="1446199"/>
                    <a:pt x="399852" y="1439849"/>
                  </a:cubicBezTo>
                  <a:cubicBezTo>
                    <a:pt x="488752" y="1433499"/>
                    <a:pt x="709591" y="1432087"/>
                    <a:pt x="789319" y="1431382"/>
                  </a:cubicBezTo>
                  <a:cubicBezTo>
                    <a:pt x="869047" y="1430677"/>
                    <a:pt x="853525" y="1415155"/>
                    <a:pt x="878219" y="1435616"/>
                  </a:cubicBezTo>
                  <a:cubicBezTo>
                    <a:pt x="902913" y="1456077"/>
                    <a:pt x="917731" y="1499821"/>
                    <a:pt x="937486" y="1554149"/>
                  </a:cubicBezTo>
                  <a:cubicBezTo>
                    <a:pt x="957241" y="1608477"/>
                    <a:pt x="984758" y="1700904"/>
                    <a:pt x="996752" y="1761582"/>
                  </a:cubicBezTo>
                  <a:cubicBezTo>
                    <a:pt x="1008746" y="1822260"/>
                    <a:pt x="1009452" y="1871649"/>
                    <a:pt x="1009452" y="1918216"/>
                  </a:cubicBezTo>
                  <a:cubicBezTo>
                    <a:pt x="1009452" y="1964783"/>
                    <a:pt x="990402" y="2017699"/>
                    <a:pt x="996752" y="2040982"/>
                  </a:cubicBezTo>
                  <a:cubicBezTo>
                    <a:pt x="1003102" y="2064265"/>
                    <a:pt x="1021446" y="2047333"/>
                    <a:pt x="1047552" y="2057916"/>
                  </a:cubicBezTo>
                  <a:cubicBezTo>
                    <a:pt x="1073658" y="2068499"/>
                    <a:pt x="1116697" y="2102365"/>
                    <a:pt x="1153386" y="2104482"/>
                  </a:cubicBezTo>
                  <a:cubicBezTo>
                    <a:pt x="1190075" y="2106599"/>
                    <a:pt x="1241581" y="2089666"/>
                    <a:pt x="1267686" y="2070616"/>
                  </a:cubicBezTo>
                  <a:cubicBezTo>
                    <a:pt x="1293791" y="2051566"/>
                    <a:pt x="1343886" y="2077671"/>
                    <a:pt x="1310019" y="1990182"/>
                  </a:cubicBezTo>
                  <a:cubicBezTo>
                    <a:pt x="1276152" y="1902693"/>
                    <a:pt x="1108936" y="1637404"/>
                    <a:pt x="1064486" y="1545682"/>
                  </a:cubicBezTo>
                  <a:cubicBezTo>
                    <a:pt x="1020036" y="1453960"/>
                    <a:pt x="1036264" y="1469482"/>
                    <a:pt x="1043319" y="1439849"/>
                  </a:cubicBezTo>
                  <a:cubicBezTo>
                    <a:pt x="1050374" y="1410216"/>
                    <a:pt x="1081419" y="1382699"/>
                    <a:pt x="1106819" y="1367882"/>
                  </a:cubicBezTo>
                  <a:cubicBezTo>
                    <a:pt x="1132219" y="1353065"/>
                    <a:pt x="1175258" y="1365766"/>
                    <a:pt x="1195719" y="1350949"/>
                  </a:cubicBezTo>
                  <a:cubicBezTo>
                    <a:pt x="1216180" y="1336132"/>
                    <a:pt x="1227469" y="1300854"/>
                    <a:pt x="1229586" y="1278982"/>
                  </a:cubicBezTo>
                  <a:cubicBezTo>
                    <a:pt x="1231703" y="1257110"/>
                    <a:pt x="1250047" y="1229594"/>
                    <a:pt x="1208419" y="1219716"/>
                  </a:cubicBezTo>
                  <a:cubicBezTo>
                    <a:pt x="1166791" y="1209838"/>
                    <a:pt x="1036969" y="1269105"/>
                    <a:pt x="979819" y="1219716"/>
                  </a:cubicBezTo>
                  <a:cubicBezTo>
                    <a:pt x="922669" y="1170327"/>
                    <a:pt x="906441" y="1041915"/>
                    <a:pt x="865519" y="923382"/>
                  </a:cubicBezTo>
                  <a:cubicBezTo>
                    <a:pt x="824597" y="804849"/>
                    <a:pt x="766036" y="608705"/>
                    <a:pt x="734286" y="508516"/>
                  </a:cubicBezTo>
                  <a:cubicBezTo>
                    <a:pt x="702536" y="408327"/>
                    <a:pt x="686308" y="370227"/>
                    <a:pt x="675019" y="322249"/>
                  </a:cubicBezTo>
                  <a:cubicBezTo>
                    <a:pt x="663730" y="274271"/>
                    <a:pt x="670080" y="254516"/>
                    <a:pt x="666552" y="220649"/>
                  </a:cubicBezTo>
                  <a:cubicBezTo>
                    <a:pt x="663024" y="186782"/>
                    <a:pt x="656674" y="150093"/>
                    <a:pt x="653852" y="119049"/>
                  </a:cubicBezTo>
                  <a:cubicBezTo>
                    <a:pt x="651030" y="88005"/>
                    <a:pt x="678547" y="54137"/>
                    <a:pt x="649619" y="34382"/>
                  </a:cubicBezTo>
                  <a:cubicBezTo>
                    <a:pt x="620691" y="14627"/>
                    <a:pt x="512036" y="3338"/>
                    <a:pt x="480286" y="516"/>
                  </a:cubicBezTo>
                  <a:cubicBezTo>
                    <a:pt x="448536" y="-2306"/>
                    <a:pt x="478874" y="6866"/>
                    <a:pt x="459119" y="17449"/>
                  </a:cubicBezTo>
                  <a:cubicBezTo>
                    <a:pt x="439364" y="28032"/>
                    <a:pt x="399147" y="49199"/>
                    <a:pt x="361752" y="64016"/>
                  </a:cubicBezTo>
                  <a:cubicBezTo>
                    <a:pt x="324358" y="78833"/>
                    <a:pt x="260152" y="92238"/>
                    <a:pt x="234752" y="106349"/>
                  </a:cubicBezTo>
                  <a:cubicBezTo>
                    <a:pt x="209352" y="120460"/>
                    <a:pt x="203002" y="125399"/>
                    <a:pt x="209352" y="152916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フリーフォーム: 図形 325">
              <a:extLst>
                <a:ext uri="{FF2B5EF4-FFF2-40B4-BE49-F238E27FC236}">
                  <a16:creationId xmlns:a16="http://schemas.microsoft.com/office/drawing/2014/main" id="{38E3B6BA-7787-4517-8664-3F1EFA9742DE}"/>
                </a:ext>
              </a:extLst>
            </p:cNvPr>
            <p:cNvSpPr/>
            <p:nvPr/>
          </p:nvSpPr>
          <p:spPr>
            <a:xfrm>
              <a:off x="6371056" y="2771174"/>
              <a:ext cx="585640" cy="1005841"/>
            </a:xfrm>
            <a:custGeom>
              <a:avLst/>
              <a:gdLst>
                <a:gd name="connsiteX0" fmla="*/ 283744 w 585640"/>
                <a:gd name="connsiteY0" fmla="*/ 1659 h 1005841"/>
                <a:gd name="connsiteX1" fmla="*/ 148277 w 585640"/>
                <a:gd name="connsiteY1" fmla="*/ 94793 h 1005841"/>
                <a:gd name="connsiteX2" fmla="*/ 160977 w 585640"/>
                <a:gd name="connsiteY2" fmla="*/ 166759 h 1005841"/>
                <a:gd name="connsiteX3" fmla="*/ 101711 w 585640"/>
                <a:gd name="connsiteY3" fmla="*/ 408059 h 1005841"/>
                <a:gd name="connsiteX4" fmla="*/ 118644 w 585640"/>
                <a:gd name="connsiteY4" fmla="*/ 458859 h 1005841"/>
                <a:gd name="connsiteX5" fmla="*/ 97477 w 585640"/>
                <a:gd name="connsiteY5" fmla="*/ 839859 h 1005841"/>
                <a:gd name="connsiteX6" fmla="*/ 111 w 585640"/>
                <a:gd name="connsiteY6" fmla="*/ 992259 h 1005841"/>
                <a:gd name="connsiteX7" fmla="*/ 118644 w 585640"/>
                <a:gd name="connsiteY7" fmla="*/ 996493 h 1005841"/>
                <a:gd name="connsiteX8" fmla="*/ 160977 w 585640"/>
                <a:gd name="connsiteY8" fmla="*/ 975326 h 1005841"/>
                <a:gd name="connsiteX9" fmla="*/ 296444 w 585640"/>
                <a:gd name="connsiteY9" fmla="*/ 949926 h 1005841"/>
                <a:gd name="connsiteX10" fmla="*/ 554677 w 585640"/>
                <a:gd name="connsiteY10" fmla="*/ 949926 h 1005841"/>
                <a:gd name="connsiteX11" fmla="*/ 571611 w 585640"/>
                <a:gd name="connsiteY11" fmla="*/ 861026 h 1005841"/>
                <a:gd name="connsiteX12" fmla="*/ 470011 w 585640"/>
                <a:gd name="connsiteY12" fmla="*/ 522359 h 1005841"/>
                <a:gd name="connsiteX13" fmla="*/ 423444 w 585640"/>
                <a:gd name="connsiteY13" fmla="*/ 319159 h 1005841"/>
                <a:gd name="connsiteX14" fmla="*/ 398044 w 585640"/>
                <a:gd name="connsiteY14" fmla="*/ 179459 h 1005841"/>
                <a:gd name="connsiteX15" fmla="*/ 283744 w 585640"/>
                <a:gd name="connsiteY15" fmla="*/ 1659 h 100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5640" h="1005841">
                  <a:moveTo>
                    <a:pt x="283744" y="1659"/>
                  </a:moveTo>
                  <a:cubicBezTo>
                    <a:pt x="242116" y="-12452"/>
                    <a:pt x="168738" y="67276"/>
                    <a:pt x="148277" y="94793"/>
                  </a:cubicBezTo>
                  <a:cubicBezTo>
                    <a:pt x="127816" y="122310"/>
                    <a:pt x="168738" y="114548"/>
                    <a:pt x="160977" y="166759"/>
                  </a:cubicBezTo>
                  <a:cubicBezTo>
                    <a:pt x="153216" y="218970"/>
                    <a:pt x="108766" y="359376"/>
                    <a:pt x="101711" y="408059"/>
                  </a:cubicBezTo>
                  <a:cubicBezTo>
                    <a:pt x="94656" y="456742"/>
                    <a:pt x="119350" y="386892"/>
                    <a:pt x="118644" y="458859"/>
                  </a:cubicBezTo>
                  <a:cubicBezTo>
                    <a:pt x="117938" y="530826"/>
                    <a:pt x="117232" y="750959"/>
                    <a:pt x="97477" y="839859"/>
                  </a:cubicBezTo>
                  <a:cubicBezTo>
                    <a:pt x="77722" y="928759"/>
                    <a:pt x="-3417" y="966153"/>
                    <a:pt x="111" y="992259"/>
                  </a:cubicBezTo>
                  <a:cubicBezTo>
                    <a:pt x="3639" y="1018365"/>
                    <a:pt x="91833" y="999315"/>
                    <a:pt x="118644" y="996493"/>
                  </a:cubicBezTo>
                  <a:cubicBezTo>
                    <a:pt x="145455" y="993671"/>
                    <a:pt x="131344" y="983087"/>
                    <a:pt x="160977" y="975326"/>
                  </a:cubicBezTo>
                  <a:cubicBezTo>
                    <a:pt x="190610" y="967565"/>
                    <a:pt x="230827" y="954159"/>
                    <a:pt x="296444" y="949926"/>
                  </a:cubicBezTo>
                  <a:cubicBezTo>
                    <a:pt x="362061" y="945693"/>
                    <a:pt x="508816" y="964743"/>
                    <a:pt x="554677" y="949926"/>
                  </a:cubicBezTo>
                  <a:cubicBezTo>
                    <a:pt x="600538" y="935109"/>
                    <a:pt x="585722" y="932287"/>
                    <a:pt x="571611" y="861026"/>
                  </a:cubicBezTo>
                  <a:cubicBezTo>
                    <a:pt x="557500" y="789765"/>
                    <a:pt x="494705" y="612670"/>
                    <a:pt x="470011" y="522359"/>
                  </a:cubicBezTo>
                  <a:cubicBezTo>
                    <a:pt x="445317" y="432048"/>
                    <a:pt x="435438" y="376309"/>
                    <a:pt x="423444" y="319159"/>
                  </a:cubicBezTo>
                  <a:cubicBezTo>
                    <a:pt x="411450" y="262009"/>
                    <a:pt x="424149" y="233081"/>
                    <a:pt x="398044" y="179459"/>
                  </a:cubicBezTo>
                  <a:cubicBezTo>
                    <a:pt x="371939" y="125837"/>
                    <a:pt x="325372" y="15770"/>
                    <a:pt x="283744" y="1659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フリーフォーム: 図形 326">
              <a:extLst>
                <a:ext uri="{FF2B5EF4-FFF2-40B4-BE49-F238E27FC236}">
                  <a16:creationId xmlns:a16="http://schemas.microsoft.com/office/drawing/2014/main" id="{7681FB48-ADAC-48EF-9411-4D6734DF78D5}"/>
                </a:ext>
              </a:extLst>
            </p:cNvPr>
            <p:cNvSpPr/>
            <p:nvPr/>
          </p:nvSpPr>
          <p:spPr>
            <a:xfrm>
              <a:off x="7139502" y="2556933"/>
              <a:ext cx="926969" cy="2010834"/>
            </a:xfrm>
            <a:custGeom>
              <a:avLst/>
              <a:gdLst>
                <a:gd name="connsiteX0" fmla="*/ 6365 w 926969"/>
                <a:gd name="connsiteY0" fmla="*/ 0 h 2010834"/>
                <a:gd name="connsiteX1" fmla="*/ 2131 w 926969"/>
                <a:gd name="connsiteY1" fmla="*/ 88900 h 2010834"/>
                <a:gd name="connsiteX2" fmla="*/ 35998 w 926969"/>
                <a:gd name="connsiteY2" fmla="*/ 127000 h 2010834"/>
                <a:gd name="connsiteX3" fmla="*/ 61398 w 926969"/>
                <a:gd name="connsiteY3" fmla="*/ 165100 h 2010834"/>
                <a:gd name="connsiteX4" fmla="*/ 61398 w 926969"/>
                <a:gd name="connsiteY4" fmla="*/ 215900 h 2010834"/>
                <a:gd name="connsiteX5" fmla="*/ 99498 w 926969"/>
                <a:gd name="connsiteY5" fmla="*/ 279400 h 2010834"/>
                <a:gd name="connsiteX6" fmla="*/ 133365 w 926969"/>
                <a:gd name="connsiteY6" fmla="*/ 313267 h 2010834"/>
                <a:gd name="connsiteX7" fmla="*/ 158765 w 926969"/>
                <a:gd name="connsiteY7" fmla="*/ 292100 h 2010834"/>
                <a:gd name="connsiteX8" fmla="*/ 209565 w 926969"/>
                <a:gd name="connsiteY8" fmla="*/ 220134 h 2010834"/>
                <a:gd name="connsiteX9" fmla="*/ 273065 w 926969"/>
                <a:gd name="connsiteY9" fmla="*/ 182034 h 2010834"/>
                <a:gd name="connsiteX10" fmla="*/ 425465 w 926969"/>
                <a:gd name="connsiteY10" fmla="*/ 190500 h 2010834"/>
                <a:gd name="connsiteX11" fmla="*/ 543998 w 926969"/>
                <a:gd name="connsiteY11" fmla="*/ 194734 h 2010834"/>
                <a:gd name="connsiteX12" fmla="*/ 632898 w 926969"/>
                <a:gd name="connsiteY12" fmla="*/ 182034 h 2010834"/>
                <a:gd name="connsiteX13" fmla="*/ 738731 w 926969"/>
                <a:gd name="connsiteY13" fmla="*/ 152400 h 2010834"/>
                <a:gd name="connsiteX14" fmla="*/ 806465 w 926969"/>
                <a:gd name="connsiteY14" fmla="*/ 207434 h 2010834"/>
                <a:gd name="connsiteX15" fmla="*/ 802231 w 926969"/>
                <a:gd name="connsiteY15" fmla="*/ 321734 h 2010834"/>
                <a:gd name="connsiteX16" fmla="*/ 797998 w 926969"/>
                <a:gd name="connsiteY16" fmla="*/ 410634 h 2010834"/>
                <a:gd name="connsiteX17" fmla="*/ 831865 w 926969"/>
                <a:gd name="connsiteY17" fmla="*/ 588434 h 2010834"/>
                <a:gd name="connsiteX18" fmla="*/ 853031 w 926969"/>
                <a:gd name="connsiteY18" fmla="*/ 795867 h 2010834"/>
                <a:gd name="connsiteX19" fmla="*/ 861498 w 926969"/>
                <a:gd name="connsiteY19" fmla="*/ 1253067 h 2010834"/>
                <a:gd name="connsiteX20" fmla="*/ 895365 w 926969"/>
                <a:gd name="connsiteY20" fmla="*/ 1409700 h 2010834"/>
                <a:gd name="connsiteX21" fmla="*/ 899598 w 926969"/>
                <a:gd name="connsiteY21" fmla="*/ 1595967 h 2010834"/>
                <a:gd name="connsiteX22" fmla="*/ 920765 w 926969"/>
                <a:gd name="connsiteY22" fmla="*/ 1663700 h 2010834"/>
                <a:gd name="connsiteX23" fmla="*/ 920765 w 926969"/>
                <a:gd name="connsiteY23" fmla="*/ 1871134 h 2010834"/>
                <a:gd name="connsiteX24" fmla="*/ 848798 w 926969"/>
                <a:gd name="connsiteY24" fmla="*/ 1921934 h 2010834"/>
                <a:gd name="connsiteX25" fmla="*/ 819165 w 926969"/>
                <a:gd name="connsiteY25" fmla="*/ 1921934 h 2010834"/>
                <a:gd name="connsiteX26" fmla="*/ 814931 w 926969"/>
                <a:gd name="connsiteY26" fmla="*/ 1955800 h 2010834"/>
                <a:gd name="connsiteX27" fmla="*/ 836098 w 926969"/>
                <a:gd name="connsiteY27" fmla="*/ 1998134 h 2010834"/>
                <a:gd name="connsiteX28" fmla="*/ 844565 w 926969"/>
                <a:gd name="connsiteY28" fmla="*/ 2010834 h 2010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26969" h="2010834">
                  <a:moveTo>
                    <a:pt x="6365" y="0"/>
                  </a:moveTo>
                  <a:cubicBezTo>
                    <a:pt x="1778" y="33866"/>
                    <a:pt x="-2808" y="67733"/>
                    <a:pt x="2131" y="88900"/>
                  </a:cubicBezTo>
                  <a:cubicBezTo>
                    <a:pt x="7070" y="110067"/>
                    <a:pt x="26120" y="114300"/>
                    <a:pt x="35998" y="127000"/>
                  </a:cubicBezTo>
                  <a:cubicBezTo>
                    <a:pt x="45876" y="139700"/>
                    <a:pt x="57165" y="150283"/>
                    <a:pt x="61398" y="165100"/>
                  </a:cubicBezTo>
                  <a:cubicBezTo>
                    <a:pt x="65631" y="179917"/>
                    <a:pt x="55048" y="196850"/>
                    <a:pt x="61398" y="215900"/>
                  </a:cubicBezTo>
                  <a:cubicBezTo>
                    <a:pt x="67748" y="234950"/>
                    <a:pt x="87504" y="263172"/>
                    <a:pt x="99498" y="279400"/>
                  </a:cubicBezTo>
                  <a:cubicBezTo>
                    <a:pt x="111493" y="295628"/>
                    <a:pt x="123487" y="311150"/>
                    <a:pt x="133365" y="313267"/>
                  </a:cubicBezTo>
                  <a:cubicBezTo>
                    <a:pt x="143243" y="315384"/>
                    <a:pt x="146065" y="307622"/>
                    <a:pt x="158765" y="292100"/>
                  </a:cubicBezTo>
                  <a:cubicBezTo>
                    <a:pt x="171465" y="276578"/>
                    <a:pt x="190515" y="238478"/>
                    <a:pt x="209565" y="220134"/>
                  </a:cubicBezTo>
                  <a:cubicBezTo>
                    <a:pt x="228615" y="201790"/>
                    <a:pt x="237082" y="186973"/>
                    <a:pt x="273065" y="182034"/>
                  </a:cubicBezTo>
                  <a:cubicBezTo>
                    <a:pt x="309048" y="177095"/>
                    <a:pt x="380310" y="188383"/>
                    <a:pt x="425465" y="190500"/>
                  </a:cubicBezTo>
                  <a:cubicBezTo>
                    <a:pt x="470620" y="192617"/>
                    <a:pt x="509426" y="196145"/>
                    <a:pt x="543998" y="194734"/>
                  </a:cubicBezTo>
                  <a:cubicBezTo>
                    <a:pt x="578570" y="193323"/>
                    <a:pt x="600443" y="189090"/>
                    <a:pt x="632898" y="182034"/>
                  </a:cubicBezTo>
                  <a:cubicBezTo>
                    <a:pt x="665353" y="174978"/>
                    <a:pt x="709803" y="148167"/>
                    <a:pt x="738731" y="152400"/>
                  </a:cubicBezTo>
                  <a:cubicBezTo>
                    <a:pt x="767659" y="156633"/>
                    <a:pt x="795882" y="179212"/>
                    <a:pt x="806465" y="207434"/>
                  </a:cubicBezTo>
                  <a:cubicBezTo>
                    <a:pt x="817048" y="235656"/>
                    <a:pt x="803642" y="287867"/>
                    <a:pt x="802231" y="321734"/>
                  </a:cubicBezTo>
                  <a:cubicBezTo>
                    <a:pt x="800820" y="355601"/>
                    <a:pt x="793059" y="366184"/>
                    <a:pt x="797998" y="410634"/>
                  </a:cubicBezTo>
                  <a:cubicBezTo>
                    <a:pt x="802937" y="455084"/>
                    <a:pt x="822693" y="524229"/>
                    <a:pt x="831865" y="588434"/>
                  </a:cubicBezTo>
                  <a:cubicBezTo>
                    <a:pt x="841037" y="652639"/>
                    <a:pt x="848092" y="685095"/>
                    <a:pt x="853031" y="795867"/>
                  </a:cubicBezTo>
                  <a:cubicBezTo>
                    <a:pt x="857970" y="906639"/>
                    <a:pt x="854442" y="1150762"/>
                    <a:pt x="861498" y="1253067"/>
                  </a:cubicBezTo>
                  <a:cubicBezTo>
                    <a:pt x="868554" y="1355372"/>
                    <a:pt x="889015" y="1352550"/>
                    <a:pt x="895365" y="1409700"/>
                  </a:cubicBezTo>
                  <a:cubicBezTo>
                    <a:pt x="901715" y="1466850"/>
                    <a:pt x="895365" y="1553634"/>
                    <a:pt x="899598" y="1595967"/>
                  </a:cubicBezTo>
                  <a:cubicBezTo>
                    <a:pt x="903831" y="1638300"/>
                    <a:pt x="917237" y="1617839"/>
                    <a:pt x="920765" y="1663700"/>
                  </a:cubicBezTo>
                  <a:cubicBezTo>
                    <a:pt x="924293" y="1709561"/>
                    <a:pt x="932759" y="1828095"/>
                    <a:pt x="920765" y="1871134"/>
                  </a:cubicBezTo>
                  <a:cubicBezTo>
                    <a:pt x="908771" y="1914173"/>
                    <a:pt x="865731" y="1913467"/>
                    <a:pt x="848798" y="1921934"/>
                  </a:cubicBezTo>
                  <a:cubicBezTo>
                    <a:pt x="831865" y="1930401"/>
                    <a:pt x="824810" y="1916290"/>
                    <a:pt x="819165" y="1921934"/>
                  </a:cubicBezTo>
                  <a:cubicBezTo>
                    <a:pt x="813521" y="1927578"/>
                    <a:pt x="812109" y="1943100"/>
                    <a:pt x="814931" y="1955800"/>
                  </a:cubicBezTo>
                  <a:cubicBezTo>
                    <a:pt x="817753" y="1968500"/>
                    <a:pt x="831159" y="1988962"/>
                    <a:pt x="836098" y="1998134"/>
                  </a:cubicBezTo>
                  <a:cubicBezTo>
                    <a:pt x="841037" y="2007306"/>
                    <a:pt x="842801" y="2009070"/>
                    <a:pt x="844565" y="2010834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フリーフォーム: 図形 327">
              <a:extLst>
                <a:ext uri="{FF2B5EF4-FFF2-40B4-BE49-F238E27FC236}">
                  <a16:creationId xmlns:a16="http://schemas.microsoft.com/office/drawing/2014/main" id="{C9E4C301-EFD0-49FF-A559-D7AF67B19AAC}"/>
                </a:ext>
              </a:extLst>
            </p:cNvPr>
            <p:cNvSpPr/>
            <p:nvPr/>
          </p:nvSpPr>
          <p:spPr>
            <a:xfrm>
              <a:off x="7968465" y="2218267"/>
              <a:ext cx="668324" cy="2459582"/>
            </a:xfrm>
            <a:custGeom>
              <a:avLst/>
              <a:gdLst>
                <a:gd name="connsiteX0" fmla="*/ 15602 w 668324"/>
                <a:gd name="connsiteY0" fmla="*/ 2357966 h 2459582"/>
                <a:gd name="connsiteX1" fmla="*/ 184935 w 668324"/>
                <a:gd name="connsiteY1" fmla="*/ 2417233 h 2459582"/>
                <a:gd name="connsiteX2" fmla="*/ 354268 w 668324"/>
                <a:gd name="connsiteY2" fmla="*/ 2459566 h 2459582"/>
                <a:gd name="connsiteX3" fmla="*/ 400835 w 668324"/>
                <a:gd name="connsiteY3" fmla="*/ 2421466 h 2459582"/>
                <a:gd name="connsiteX4" fmla="*/ 375435 w 668324"/>
                <a:gd name="connsiteY4" fmla="*/ 2357966 h 2459582"/>
                <a:gd name="connsiteX5" fmla="*/ 311935 w 668324"/>
                <a:gd name="connsiteY5" fmla="*/ 2252133 h 2459582"/>
                <a:gd name="connsiteX6" fmla="*/ 273835 w 668324"/>
                <a:gd name="connsiteY6" fmla="*/ 2027766 h 2459582"/>
                <a:gd name="connsiteX7" fmla="*/ 218802 w 668324"/>
                <a:gd name="connsiteY7" fmla="*/ 1765300 h 2459582"/>
                <a:gd name="connsiteX8" fmla="*/ 223035 w 668324"/>
                <a:gd name="connsiteY8" fmla="*/ 1507066 h 2459582"/>
                <a:gd name="connsiteX9" fmla="*/ 197635 w 668324"/>
                <a:gd name="connsiteY9" fmla="*/ 1358900 h 2459582"/>
                <a:gd name="connsiteX10" fmla="*/ 176468 w 668324"/>
                <a:gd name="connsiteY10" fmla="*/ 1312333 h 2459582"/>
                <a:gd name="connsiteX11" fmla="*/ 176468 w 668324"/>
                <a:gd name="connsiteY11" fmla="*/ 1126066 h 2459582"/>
                <a:gd name="connsiteX12" fmla="*/ 134135 w 668324"/>
                <a:gd name="connsiteY12" fmla="*/ 990600 h 2459582"/>
                <a:gd name="connsiteX13" fmla="*/ 121435 w 668324"/>
                <a:gd name="connsiteY13" fmla="*/ 889000 h 2459582"/>
                <a:gd name="connsiteX14" fmla="*/ 83335 w 668324"/>
                <a:gd name="connsiteY14" fmla="*/ 664633 h 2459582"/>
                <a:gd name="connsiteX15" fmla="*/ 74868 w 668324"/>
                <a:gd name="connsiteY15" fmla="*/ 499533 h 2459582"/>
                <a:gd name="connsiteX16" fmla="*/ 269602 w 668324"/>
                <a:gd name="connsiteY16" fmla="*/ 478366 h 2459582"/>
                <a:gd name="connsiteX17" fmla="*/ 451635 w 668324"/>
                <a:gd name="connsiteY17" fmla="*/ 457200 h 2459582"/>
                <a:gd name="connsiteX18" fmla="*/ 510902 w 668324"/>
                <a:gd name="connsiteY18" fmla="*/ 516466 h 2459582"/>
                <a:gd name="connsiteX19" fmla="*/ 663302 w 668324"/>
                <a:gd name="connsiteY19" fmla="*/ 520700 h 2459582"/>
                <a:gd name="connsiteX20" fmla="*/ 620968 w 668324"/>
                <a:gd name="connsiteY20" fmla="*/ 444500 h 2459582"/>
                <a:gd name="connsiteX21" fmla="*/ 515135 w 668324"/>
                <a:gd name="connsiteY21" fmla="*/ 309033 h 2459582"/>
                <a:gd name="connsiteX22" fmla="*/ 464335 w 668324"/>
                <a:gd name="connsiteY22" fmla="*/ 241300 h 2459582"/>
                <a:gd name="connsiteX23" fmla="*/ 324635 w 668324"/>
                <a:gd name="connsiteY23" fmla="*/ 177800 h 2459582"/>
                <a:gd name="connsiteX24" fmla="*/ 366968 w 668324"/>
                <a:gd name="connsiteY24" fmla="*/ 258233 h 2459582"/>
                <a:gd name="connsiteX25" fmla="*/ 218802 w 668324"/>
                <a:gd name="connsiteY25" fmla="*/ 296333 h 2459582"/>
                <a:gd name="connsiteX26" fmla="*/ 168002 w 668324"/>
                <a:gd name="connsiteY26" fmla="*/ 296333 h 2459582"/>
                <a:gd name="connsiteX27" fmla="*/ 45235 w 668324"/>
                <a:gd name="connsiteY27" fmla="*/ 266700 h 2459582"/>
                <a:gd name="connsiteX28" fmla="*/ 2902 w 668324"/>
                <a:gd name="connsiteY28" fmla="*/ 88900 h 2459582"/>
                <a:gd name="connsiteX29" fmla="*/ 7135 w 668324"/>
                <a:gd name="connsiteY29" fmla="*/ 0 h 2459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68324" h="2459582">
                  <a:moveTo>
                    <a:pt x="15602" y="2357966"/>
                  </a:moveTo>
                  <a:cubicBezTo>
                    <a:pt x="72046" y="2379133"/>
                    <a:pt x="128491" y="2400300"/>
                    <a:pt x="184935" y="2417233"/>
                  </a:cubicBezTo>
                  <a:cubicBezTo>
                    <a:pt x="241379" y="2434166"/>
                    <a:pt x="318285" y="2458861"/>
                    <a:pt x="354268" y="2459566"/>
                  </a:cubicBezTo>
                  <a:cubicBezTo>
                    <a:pt x="390251" y="2460271"/>
                    <a:pt x="397307" y="2438399"/>
                    <a:pt x="400835" y="2421466"/>
                  </a:cubicBezTo>
                  <a:cubicBezTo>
                    <a:pt x="404363" y="2404533"/>
                    <a:pt x="390252" y="2386188"/>
                    <a:pt x="375435" y="2357966"/>
                  </a:cubicBezTo>
                  <a:cubicBezTo>
                    <a:pt x="360618" y="2329744"/>
                    <a:pt x="328868" y="2307166"/>
                    <a:pt x="311935" y="2252133"/>
                  </a:cubicBezTo>
                  <a:cubicBezTo>
                    <a:pt x="295002" y="2197100"/>
                    <a:pt x="289357" y="2108905"/>
                    <a:pt x="273835" y="2027766"/>
                  </a:cubicBezTo>
                  <a:cubicBezTo>
                    <a:pt x="258313" y="1946627"/>
                    <a:pt x="227269" y="1852083"/>
                    <a:pt x="218802" y="1765300"/>
                  </a:cubicBezTo>
                  <a:cubicBezTo>
                    <a:pt x="210335" y="1678517"/>
                    <a:pt x="226563" y="1574799"/>
                    <a:pt x="223035" y="1507066"/>
                  </a:cubicBezTo>
                  <a:cubicBezTo>
                    <a:pt x="219507" y="1439333"/>
                    <a:pt x="205396" y="1391355"/>
                    <a:pt x="197635" y="1358900"/>
                  </a:cubicBezTo>
                  <a:cubicBezTo>
                    <a:pt x="189874" y="1326444"/>
                    <a:pt x="179996" y="1351139"/>
                    <a:pt x="176468" y="1312333"/>
                  </a:cubicBezTo>
                  <a:cubicBezTo>
                    <a:pt x="172940" y="1273527"/>
                    <a:pt x="183523" y="1179688"/>
                    <a:pt x="176468" y="1126066"/>
                  </a:cubicBezTo>
                  <a:cubicBezTo>
                    <a:pt x="169413" y="1072444"/>
                    <a:pt x="143307" y="1030111"/>
                    <a:pt x="134135" y="990600"/>
                  </a:cubicBezTo>
                  <a:cubicBezTo>
                    <a:pt x="124963" y="951089"/>
                    <a:pt x="129902" y="943328"/>
                    <a:pt x="121435" y="889000"/>
                  </a:cubicBezTo>
                  <a:cubicBezTo>
                    <a:pt x="112968" y="834672"/>
                    <a:pt x="91096" y="729544"/>
                    <a:pt x="83335" y="664633"/>
                  </a:cubicBezTo>
                  <a:cubicBezTo>
                    <a:pt x="75574" y="599722"/>
                    <a:pt x="43824" y="530577"/>
                    <a:pt x="74868" y="499533"/>
                  </a:cubicBezTo>
                  <a:cubicBezTo>
                    <a:pt x="105912" y="468489"/>
                    <a:pt x="269602" y="478366"/>
                    <a:pt x="269602" y="478366"/>
                  </a:cubicBezTo>
                  <a:cubicBezTo>
                    <a:pt x="332396" y="471311"/>
                    <a:pt x="411418" y="450850"/>
                    <a:pt x="451635" y="457200"/>
                  </a:cubicBezTo>
                  <a:cubicBezTo>
                    <a:pt x="491852" y="463550"/>
                    <a:pt x="475624" y="505883"/>
                    <a:pt x="510902" y="516466"/>
                  </a:cubicBezTo>
                  <a:cubicBezTo>
                    <a:pt x="546180" y="527049"/>
                    <a:pt x="644958" y="532694"/>
                    <a:pt x="663302" y="520700"/>
                  </a:cubicBezTo>
                  <a:cubicBezTo>
                    <a:pt x="681646" y="508706"/>
                    <a:pt x="645662" y="479778"/>
                    <a:pt x="620968" y="444500"/>
                  </a:cubicBezTo>
                  <a:cubicBezTo>
                    <a:pt x="596274" y="409222"/>
                    <a:pt x="541240" y="342900"/>
                    <a:pt x="515135" y="309033"/>
                  </a:cubicBezTo>
                  <a:cubicBezTo>
                    <a:pt x="489030" y="275166"/>
                    <a:pt x="496085" y="263172"/>
                    <a:pt x="464335" y="241300"/>
                  </a:cubicBezTo>
                  <a:cubicBezTo>
                    <a:pt x="432585" y="219428"/>
                    <a:pt x="340863" y="174978"/>
                    <a:pt x="324635" y="177800"/>
                  </a:cubicBezTo>
                  <a:cubicBezTo>
                    <a:pt x="308407" y="180622"/>
                    <a:pt x="384607" y="238477"/>
                    <a:pt x="366968" y="258233"/>
                  </a:cubicBezTo>
                  <a:cubicBezTo>
                    <a:pt x="349329" y="277989"/>
                    <a:pt x="251963" y="289983"/>
                    <a:pt x="218802" y="296333"/>
                  </a:cubicBezTo>
                  <a:cubicBezTo>
                    <a:pt x="185641" y="302683"/>
                    <a:pt x="196930" y="301272"/>
                    <a:pt x="168002" y="296333"/>
                  </a:cubicBezTo>
                  <a:cubicBezTo>
                    <a:pt x="139074" y="291394"/>
                    <a:pt x="72752" y="301272"/>
                    <a:pt x="45235" y="266700"/>
                  </a:cubicBezTo>
                  <a:cubicBezTo>
                    <a:pt x="17718" y="232128"/>
                    <a:pt x="9252" y="133350"/>
                    <a:pt x="2902" y="88900"/>
                  </a:cubicBezTo>
                  <a:cubicBezTo>
                    <a:pt x="-3448" y="44450"/>
                    <a:pt x="1843" y="22225"/>
                    <a:pt x="7135" y="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フリーフォーム: 図形 328">
              <a:extLst>
                <a:ext uri="{FF2B5EF4-FFF2-40B4-BE49-F238E27FC236}">
                  <a16:creationId xmlns:a16="http://schemas.microsoft.com/office/drawing/2014/main" id="{9910191A-761C-43A8-B01D-755437484430}"/>
                </a:ext>
              </a:extLst>
            </p:cNvPr>
            <p:cNvSpPr/>
            <p:nvPr/>
          </p:nvSpPr>
          <p:spPr>
            <a:xfrm>
              <a:off x="7167033" y="1939176"/>
              <a:ext cx="942899" cy="673118"/>
            </a:xfrm>
            <a:custGeom>
              <a:avLst/>
              <a:gdLst>
                <a:gd name="connsiteX0" fmla="*/ 0 w 942899"/>
                <a:gd name="connsiteY0" fmla="*/ 626224 h 673118"/>
                <a:gd name="connsiteX1" fmla="*/ 50800 w 942899"/>
                <a:gd name="connsiteY1" fmla="*/ 638924 h 673118"/>
                <a:gd name="connsiteX2" fmla="*/ 182034 w 942899"/>
                <a:gd name="connsiteY2" fmla="*/ 651624 h 673118"/>
                <a:gd name="connsiteX3" fmla="*/ 262467 w 942899"/>
                <a:gd name="connsiteY3" fmla="*/ 655857 h 673118"/>
                <a:gd name="connsiteX4" fmla="*/ 461434 w 942899"/>
                <a:gd name="connsiteY4" fmla="*/ 672791 h 673118"/>
                <a:gd name="connsiteX5" fmla="*/ 546100 w 942899"/>
                <a:gd name="connsiteY5" fmla="*/ 638924 h 673118"/>
                <a:gd name="connsiteX6" fmla="*/ 664634 w 942899"/>
                <a:gd name="connsiteY6" fmla="*/ 630457 h 673118"/>
                <a:gd name="connsiteX7" fmla="*/ 732367 w 942899"/>
                <a:gd name="connsiteY7" fmla="*/ 554257 h 673118"/>
                <a:gd name="connsiteX8" fmla="*/ 715434 w 942899"/>
                <a:gd name="connsiteY8" fmla="*/ 406091 h 673118"/>
                <a:gd name="connsiteX9" fmla="*/ 651934 w 942899"/>
                <a:gd name="connsiteY9" fmla="*/ 245224 h 673118"/>
                <a:gd name="connsiteX10" fmla="*/ 588434 w 942899"/>
                <a:gd name="connsiteY10" fmla="*/ 190191 h 673118"/>
                <a:gd name="connsiteX11" fmla="*/ 503767 w 942899"/>
                <a:gd name="connsiteY11" fmla="*/ 147857 h 673118"/>
                <a:gd name="connsiteX12" fmla="*/ 452967 w 942899"/>
                <a:gd name="connsiteY12" fmla="*/ 118224 h 673118"/>
                <a:gd name="connsiteX13" fmla="*/ 452967 w 942899"/>
                <a:gd name="connsiteY13" fmla="*/ 63191 h 673118"/>
                <a:gd name="connsiteX14" fmla="*/ 512234 w 942899"/>
                <a:gd name="connsiteY14" fmla="*/ 42024 h 673118"/>
                <a:gd name="connsiteX15" fmla="*/ 596900 w 942899"/>
                <a:gd name="connsiteY15" fmla="*/ 46257 h 673118"/>
                <a:gd name="connsiteX16" fmla="*/ 677334 w 942899"/>
                <a:gd name="connsiteY16" fmla="*/ 33557 h 673118"/>
                <a:gd name="connsiteX17" fmla="*/ 736600 w 942899"/>
                <a:gd name="connsiteY17" fmla="*/ 33557 h 673118"/>
                <a:gd name="connsiteX18" fmla="*/ 762000 w 942899"/>
                <a:gd name="connsiteY18" fmla="*/ 8157 h 673118"/>
                <a:gd name="connsiteX19" fmla="*/ 859367 w 942899"/>
                <a:gd name="connsiteY19" fmla="*/ 3924 h 673118"/>
                <a:gd name="connsiteX20" fmla="*/ 935567 w 942899"/>
                <a:gd name="connsiteY20" fmla="*/ 3924 h 673118"/>
                <a:gd name="connsiteX21" fmla="*/ 935567 w 942899"/>
                <a:gd name="connsiteY21" fmla="*/ 54724 h 673118"/>
                <a:gd name="connsiteX22" fmla="*/ 897467 w 942899"/>
                <a:gd name="connsiteY22" fmla="*/ 109757 h 673118"/>
                <a:gd name="connsiteX23" fmla="*/ 884767 w 942899"/>
                <a:gd name="connsiteY23" fmla="*/ 185957 h 673118"/>
                <a:gd name="connsiteX24" fmla="*/ 884767 w 942899"/>
                <a:gd name="connsiteY24" fmla="*/ 211357 h 673118"/>
                <a:gd name="connsiteX25" fmla="*/ 859367 w 942899"/>
                <a:gd name="connsiteY25" fmla="*/ 240991 h 673118"/>
                <a:gd name="connsiteX26" fmla="*/ 833967 w 942899"/>
                <a:gd name="connsiteY26" fmla="*/ 283324 h 673118"/>
                <a:gd name="connsiteX27" fmla="*/ 817034 w 942899"/>
                <a:gd name="connsiteY27" fmla="*/ 317191 h 67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42899" h="673118">
                  <a:moveTo>
                    <a:pt x="0" y="626224"/>
                  </a:moveTo>
                  <a:cubicBezTo>
                    <a:pt x="10230" y="630457"/>
                    <a:pt x="20461" y="634691"/>
                    <a:pt x="50800" y="638924"/>
                  </a:cubicBezTo>
                  <a:cubicBezTo>
                    <a:pt x="81139" y="643157"/>
                    <a:pt x="146756" y="648802"/>
                    <a:pt x="182034" y="651624"/>
                  </a:cubicBezTo>
                  <a:cubicBezTo>
                    <a:pt x="217312" y="654446"/>
                    <a:pt x="262467" y="655857"/>
                    <a:pt x="262467" y="655857"/>
                  </a:cubicBezTo>
                  <a:cubicBezTo>
                    <a:pt x="309034" y="659385"/>
                    <a:pt x="414162" y="675613"/>
                    <a:pt x="461434" y="672791"/>
                  </a:cubicBezTo>
                  <a:cubicBezTo>
                    <a:pt x="508706" y="669969"/>
                    <a:pt x="512233" y="645980"/>
                    <a:pt x="546100" y="638924"/>
                  </a:cubicBezTo>
                  <a:cubicBezTo>
                    <a:pt x="579967" y="631868"/>
                    <a:pt x="633590" y="644568"/>
                    <a:pt x="664634" y="630457"/>
                  </a:cubicBezTo>
                  <a:cubicBezTo>
                    <a:pt x="695679" y="616346"/>
                    <a:pt x="723900" y="591651"/>
                    <a:pt x="732367" y="554257"/>
                  </a:cubicBezTo>
                  <a:cubicBezTo>
                    <a:pt x="740834" y="516863"/>
                    <a:pt x="728839" y="457596"/>
                    <a:pt x="715434" y="406091"/>
                  </a:cubicBezTo>
                  <a:cubicBezTo>
                    <a:pt x="702029" y="354586"/>
                    <a:pt x="673101" y="281207"/>
                    <a:pt x="651934" y="245224"/>
                  </a:cubicBezTo>
                  <a:cubicBezTo>
                    <a:pt x="630767" y="209241"/>
                    <a:pt x="613128" y="206419"/>
                    <a:pt x="588434" y="190191"/>
                  </a:cubicBezTo>
                  <a:cubicBezTo>
                    <a:pt x="563740" y="173963"/>
                    <a:pt x="526345" y="159851"/>
                    <a:pt x="503767" y="147857"/>
                  </a:cubicBezTo>
                  <a:cubicBezTo>
                    <a:pt x="481189" y="135862"/>
                    <a:pt x="461434" y="132335"/>
                    <a:pt x="452967" y="118224"/>
                  </a:cubicBezTo>
                  <a:cubicBezTo>
                    <a:pt x="444500" y="104113"/>
                    <a:pt x="443089" y="75891"/>
                    <a:pt x="452967" y="63191"/>
                  </a:cubicBezTo>
                  <a:cubicBezTo>
                    <a:pt x="462845" y="50491"/>
                    <a:pt x="488245" y="44846"/>
                    <a:pt x="512234" y="42024"/>
                  </a:cubicBezTo>
                  <a:cubicBezTo>
                    <a:pt x="536223" y="39202"/>
                    <a:pt x="569383" y="47668"/>
                    <a:pt x="596900" y="46257"/>
                  </a:cubicBezTo>
                  <a:cubicBezTo>
                    <a:pt x="624417" y="44846"/>
                    <a:pt x="654051" y="35674"/>
                    <a:pt x="677334" y="33557"/>
                  </a:cubicBezTo>
                  <a:cubicBezTo>
                    <a:pt x="700617" y="31440"/>
                    <a:pt x="722489" y="37790"/>
                    <a:pt x="736600" y="33557"/>
                  </a:cubicBezTo>
                  <a:cubicBezTo>
                    <a:pt x="750711" y="29324"/>
                    <a:pt x="741539" y="13096"/>
                    <a:pt x="762000" y="8157"/>
                  </a:cubicBezTo>
                  <a:cubicBezTo>
                    <a:pt x="782461" y="3218"/>
                    <a:pt x="830439" y="4629"/>
                    <a:pt x="859367" y="3924"/>
                  </a:cubicBezTo>
                  <a:cubicBezTo>
                    <a:pt x="888295" y="3219"/>
                    <a:pt x="922867" y="-4543"/>
                    <a:pt x="935567" y="3924"/>
                  </a:cubicBezTo>
                  <a:cubicBezTo>
                    <a:pt x="948267" y="12391"/>
                    <a:pt x="941917" y="37085"/>
                    <a:pt x="935567" y="54724"/>
                  </a:cubicBezTo>
                  <a:cubicBezTo>
                    <a:pt x="929217" y="72363"/>
                    <a:pt x="905934" y="87885"/>
                    <a:pt x="897467" y="109757"/>
                  </a:cubicBezTo>
                  <a:cubicBezTo>
                    <a:pt x="889000" y="131629"/>
                    <a:pt x="886884" y="169024"/>
                    <a:pt x="884767" y="185957"/>
                  </a:cubicBezTo>
                  <a:cubicBezTo>
                    <a:pt x="882650" y="202890"/>
                    <a:pt x="889000" y="202185"/>
                    <a:pt x="884767" y="211357"/>
                  </a:cubicBezTo>
                  <a:cubicBezTo>
                    <a:pt x="880534" y="220529"/>
                    <a:pt x="867834" y="228997"/>
                    <a:pt x="859367" y="240991"/>
                  </a:cubicBezTo>
                  <a:cubicBezTo>
                    <a:pt x="850900" y="252985"/>
                    <a:pt x="841022" y="270624"/>
                    <a:pt x="833967" y="283324"/>
                  </a:cubicBezTo>
                  <a:cubicBezTo>
                    <a:pt x="826912" y="296024"/>
                    <a:pt x="821973" y="306607"/>
                    <a:pt x="817034" y="317191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フリーフォーム: 図形 329">
              <a:extLst>
                <a:ext uri="{FF2B5EF4-FFF2-40B4-BE49-F238E27FC236}">
                  <a16:creationId xmlns:a16="http://schemas.microsoft.com/office/drawing/2014/main" id="{8DBB02CD-8A36-44D7-B685-2C9907B8279A}"/>
                </a:ext>
              </a:extLst>
            </p:cNvPr>
            <p:cNvSpPr/>
            <p:nvPr/>
          </p:nvSpPr>
          <p:spPr>
            <a:xfrm>
              <a:off x="8627533" y="2294467"/>
              <a:ext cx="541867" cy="2402448"/>
            </a:xfrm>
            <a:custGeom>
              <a:avLst/>
              <a:gdLst>
                <a:gd name="connsiteX0" fmla="*/ 0 w 541867"/>
                <a:gd name="connsiteY0" fmla="*/ 0 h 2402448"/>
                <a:gd name="connsiteX1" fmla="*/ 63500 w 541867"/>
                <a:gd name="connsiteY1" fmla="*/ 135466 h 2402448"/>
                <a:gd name="connsiteX2" fmla="*/ 143934 w 541867"/>
                <a:gd name="connsiteY2" fmla="*/ 228600 h 2402448"/>
                <a:gd name="connsiteX3" fmla="*/ 177800 w 541867"/>
                <a:gd name="connsiteY3" fmla="*/ 325966 h 2402448"/>
                <a:gd name="connsiteX4" fmla="*/ 194734 w 541867"/>
                <a:gd name="connsiteY4" fmla="*/ 465666 h 2402448"/>
                <a:gd name="connsiteX5" fmla="*/ 245534 w 541867"/>
                <a:gd name="connsiteY5" fmla="*/ 626533 h 2402448"/>
                <a:gd name="connsiteX6" fmla="*/ 262467 w 541867"/>
                <a:gd name="connsiteY6" fmla="*/ 762000 h 2402448"/>
                <a:gd name="connsiteX7" fmla="*/ 283634 w 541867"/>
                <a:gd name="connsiteY7" fmla="*/ 914400 h 2402448"/>
                <a:gd name="connsiteX8" fmla="*/ 292100 w 541867"/>
                <a:gd name="connsiteY8" fmla="*/ 1028700 h 2402448"/>
                <a:gd name="connsiteX9" fmla="*/ 292100 w 541867"/>
                <a:gd name="connsiteY9" fmla="*/ 1075266 h 2402448"/>
                <a:gd name="connsiteX10" fmla="*/ 203200 w 541867"/>
                <a:gd name="connsiteY10" fmla="*/ 1100666 h 2402448"/>
                <a:gd name="connsiteX11" fmla="*/ 139700 w 541867"/>
                <a:gd name="connsiteY11" fmla="*/ 1117600 h 2402448"/>
                <a:gd name="connsiteX12" fmla="*/ 38100 w 541867"/>
                <a:gd name="connsiteY12" fmla="*/ 1164166 h 2402448"/>
                <a:gd name="connsiteX13" fmla="*/ 33867 w 541867"/>
                <a:gd name="connsiteY13" fmla="*/ 1176866 h 2402448"/>
                <a:gd name="connsiteX14" fmla="*/ 110067 w 541867"/>
                <a:gd name="connsiteY14" fmla="*/ 1223433 h 2402448"/>
                <a:gd name="connsiteX15" fmla="*/ 118534 w 541867"/>
                <a:gd name="connsiteY15" fmla="*/ 1223433 h 2402448"/>
                <a:gd name="connsiteX16" fmla="*/ 283634 w 541867"/>
                <a:gd name="connsiteY16" fmla="*/ 1223433 h 2402448"/>
                <a:gd name="connsiteX17" fmla="*/ 287867 w 541867"/>
                <a:gd name="connsiteY17" fmla="*/ 1308100 h 2402448"/>
                <a:gd name="connsiteX18" fmla="*/ 300567 w 541867"/>
                <a:gd name="connsiteY18" fmla="*/ 1528233 h 2402448"/>
                <a:gd name="connsiteX19" fmla="*/ 309034 w 541867"/>
                <a:gd name="connsiteY19" fmla="*/ 1714500 h 2402448"/>
                <a:gd name="connsiteX20" fmla="*/ 334434 w 541867"/>
                <a:gd name="connsiteY20" fmla="*/ 1934633 h 2402448"/>
                <a:gd name="connsiteX21" fmla="*/ 330200 w 541867"/>
                <a:gd name="connsiteY21" fmla="*/ 2142066 h 2402448"/>
                <a:gd name="connsiteX22" fmla="*/ 376767 w 541867"/>
                <a:gd name="connsiteY22" fmla="*/ 2175933 h 2402448"/>
                <a:gd name="connsiteX23" fmla="*/ 258234 w 541867"/>
                <a:gd name="connsiteY23" fmla="*/ 2230966 h 2402448"/>
                <a:gd name="connsiteX24" fmla="*/ 198967 w 541867"/>
                <a:gd name="connsiteY24" fmla="*/ 2341033 h 2402448"/>
                <a:gd name="connsiteX25" fmla="*/ 258234 w 541867"/>
                <a:gd name="connsiteY25" fmla="*/ 2387600 h 2402448"/>
                <a:gd name="connsiteX26" fmla="*/ 402167 w 541867"/>
                <a:gd name="connsiteY26" fmla="*/ 2400300 h 2402448"/>
                <a:gd name="connsiteX27" fmla="*/ 495300 w 541867"/>
                <a:gd name="connsiteY27" fmla="*/ 2400300 h 2402448"/>
                <a:gd name="connsiteX28" fmla="*/ 541867 w 541867"/>
                <a:gd name="connsiteY28" fmla="*/ 2379133 h 2402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41867" h="2402448">
                  <a:moveTo>
                    <a:pt x="0" y="0"/>
                  </a:moveTo>
                  <a:cubicBezTo>
                    <a:pt x="19755" y="48683"/>
                    <a:pt x="39511" y="97366"/>
                    <a:pt x="63500" y="135466"/>
                  </a:cubicBezTo>
                  <a:cubicBezTo>
                    <a:pt x="87489" y="173566"/>
                    <a:pt x="124884" y="196850"/>
                    <a:pt x="143934" y="228600"/>
                  </a:cubicBezTo>
                  <a:cubicBezTo>
                    <a:pt x="162984" y="260350"/>
                    <a:pt x="169333" y="286455"/>
                    <a:pt x="177800" y="325966"/>
                  </a:cubicBezTo>
                  <a:cubicBezTo>
                    <a:pt x="186267" y="365477"/>
                    <a:pt x="183445" y="415572"/>
                    <a:pt x="194734" y="465666"/>
                  </a:cubicBezTo>
                  <a:cubicBezTo>
                    <a:pt x="206023" y="515760"/>
                    <a:pt x="234245" y="577144"/>
                    <a:pt x="245534" y="626533"/>
                  </a:cubicBezTo>
                  <a:cubicBezTo>
                    <a:pt x="256823" y="675922"/>
                    <a:pt x="256117" y="714022"/>
                    <a:pt x="262467" y="762000"/>
                  </a:cubicBezTo>
                  <a:cubicBezTo>
                    <a:pt x="268817" y="809978"/>
                    <a:pt x="278695" y="869950"/>
                    <a:pt x="283634" y="914400"/>
                  </a:cubicBezTo>
                  <a:cubicBezTo>
                    <a:pt x="288573" y="958850"/>
                    <a:pt x="290689" y="1001889"/>
                    <a:pt x="292100" y="1028700"/>
                  </a:cubicBezTo>
                  <a:cubicBezTo>
                    <a:pt x="293511" y="1055511"/>
                    <a:pt x="306917" y="1063272"/>
                    <a:pt x="292100" y="1075266"/>
                  </a:cubicBezTo>
                  <a:cubicBezTo>
                    <a:pt x="277283" y="1087260"/>
                    <a:pt x="228600" y="1093610"/>
                    <a:pt x="203200" y="1100666"/>
                  </a:cubicBezTo>
                  <a:cubicBezTo>
                    <a:pt x="177800" y="1107722"/>
                    <a:pt x="167217" y="1107017"/>
                    <a:pt x="139700" y="1117600"/>
                  </a:cubicBezTo>
                  <a:cubicBezTo>
                    <a:pt x="112183" y="1128183"/>
                    <a:pt x="38100" y="1164166"/>
                    <a:pt x="38100" y="1164166"/>
                  </a:cubicBezTo>
                  <a:cubicBezTo>
                    <a:pt x="20461" y="1174044"/>
                    <a:pt x="21873" y="1166988"/>
                    <a:pt x="33867" y="1176866"/>
                  </a:cubicBezTo>
                  <a:cubicBezTo>
                    <a:pt x="45861" y="1186744"/>
                    <a:pt x="95956" y="1215672"/>
                    <a:pt x="110067" y="1223433"/>
                  </a:cubicBezTo>
                  <a:cubicBezTo>
                    <a:pt x="124178" y="1231194"/>
                    <a:pt x="118534" y="1223433"/>
                    <a:pt x="118534" y="1223433"/>
                  </a:cubicBezTo>
                  <a:cubicBezTo>
                    <a:pt x="147462" y="1223433"/>
                    <a:pt x="255412" y="1209322"/>
                    <a:pt x="283634" y="1223433"/>
                  </a:cubicBezTo>
                  <a:cubicBezTo>
                    <a:pt x="311856" y="1237544"/>
                    <a:pt x="285045" y="1257300"/>
                    <a:pt x="287867" y="1308100"/>
                  </a:cubicBezTo>
                  <a:cubicBezTo>
                    <a:pt x="290689" y="1358900"/>
                    <a:pt x="297039" y="1460500"/>
                    <a:pt x="300567" y="1528233"/>
                  </a:cubicBezTo>
                  <a:cubicBezTo>
                    <a:pt x="304095" y="1595966"/>
                    <a:pt x="303390" y="1646767"/>
                    <a:pt x="309034" y="1714500"/>
                  </a:cubicBezTo>
                  <a:cubicBezTo>
                    <a:pt x="314678" y="1782233"/>
                    <a:pt x="330906" y="1863372"/>
                    <a:pt x="334434" y="1934633"/>
                  </a:cubicBezTo>
                  <a:cubicBezTo>
                    <a:pt x="337962" y="2005894"/>
                    <a:pt x="323145" y="2101849"/>
                    <a:pt x="330200" y="2142066"/>
                  </a:cubicBezTo>
                  <a:cubicBezTo>
                    <a:pt x="337255" y="2182283"/>
                    <a:pt x="388761" y="2161116"/>
                    <a:pt x="376767" y="2175933"/>
                  </a:cubicBezTo>
                  <a:cubicBezTo>
                    <a:pt x="364773" y="2190750"/>
                    <a:pt x="287867" y="2203449"/>
                    <a:pt x="258234" y="2230966"/>
                  </a:cubicBezTo>
                  <a:cubicBezTo>
                    <a:pt x="228601" y="2258483"/>
                    <a:pt x="198967" y="2314927"/>
                    <a:pt x="198967" y="2341033"/>
                  </a:cubicBezTo>
                  <a:cubicBezTo>
                    <a:pt x="198967" y="2367139"/>
                    <a:pt x="224367" y="2377722"/>
                    <a:pt x="258234" y="2387600"/>
                  </a:cubicBezTo>
                  <a:cubicBezTo>
                    <a:pt x="292101" y="2397478"/>
                    <a:pt x="362656" y="2398183"/>
                    <a:pt x="402167" y="2400300"/>
                  </a:cubicBezTo>
                  <a:cubicBezTo>
                    <a:pt x="441678" y="2402417"/>
                    <a:pt x="472017" y="2403828"/>
                    <a:pt x="495300" y="2400300"/>
                  </a:cubicBezTo>
                  <a:cubicBezTo>
                    <a:pt x="518583" y="2396772"/>
                    <a:pt x="541867" y="2379133"/>
                    <a:pt x="541867" y="2379133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フリーフォーム: 図形 330">
              <a:extLst>
                <a:ext uri="{FF2B5EF4-FFF2-40B4-BE49-F238E27FC236}">
                  <a16:creationId xmlns:a16="http://schemas.microsoft.com/office/drawing/2014/main" id="{C849D164-AE40-4CE2-841F-AFF74F8F7890}"/>
                </a:ext>
              </a:extLst>
            </p:cNvPr>
            <p:cNvSpPr/>
            <p:nvPr/>
          </p:nvSpPr>
          <p:spPr>
            <a:xfrm>
              <a:off x="8636000" y="2294467"/>
              <a:ext cx="1431097" cy="2404533"/>
            </a:xfrm>
            <a:custGeom>
              <a:avLst/>
              <a:gdLst>
                <a:gd name="connsiteX0" fmla="*/ 491067 w 1431097"/>
                <a:gd name="connsiteY0" fmla="*/ 2404533 h 2404533"/>
                <a:gd name="connsiteX1" fmla="*/ 533400 w 1431097"/>
                <a:gd name="connsiteY1" fmla="*/ 2353733 h 2404533"/>
                <a:gd name="connsiteX2" fmla="*/ 567267 w 1431097"/>
                <a:gd name="connsiteY2" fmla="*/ 2315633 h 2404533"/>
                <a:gd name="connsiteX3" fmla="*/ 512233 w 1431097"/>
                <a:gd name="connsiteY3" fmla="*/ 2260600 h 2404533"/>
                <a:gd name="connsiteX4" fmla="*/ 503767 w 1431097"/>
                <a:gd name="connsiteY4" fmla="*/ 2175933 h 2404533"/>
                <a:gd name="connsiteX5" fmla="*/ 482600 w 1431097"/>
                <a:gd name="connsiteY5" fmla="*/ 2065866 h 2404533"/>
                <a:gd name="connsiteX6" fmla="*/ 482600 w 1431097"/>
                <a:gd name="connsiteY6" fmla="*/ 1960033 h 2404533"/>
                <a:gd name="connsiteX7" fmla="*/ 465667 w 1431097"/>
                <a:gd name="connsiteY7" fmla="*/ 1934633 h 2404533"/>
                <a:gd name="connsiteX8" fmla="*/ 482600 w 1431097"/>
                <a:gd name="connsiteY8" fmla="*/ 1896533 h 2404533"/>
                <a:gd name="connsiteX9" fmla="*/ 469900 w 1431097"/>
                <a:gd name="connsiteY9" fmla="*/ 1862666 h 2404533"/>
                <a:gd name="connsiteX10" fmla="*/ 461433 w 1431097"/>
                <a:gd name="connsiteY10" fmla="*/ 1706033 h 2404533"/>
                <a:gd name="connsiteX11" fmla="*/ 448733 w 1431097"/>
                <a:gd name="connsiteY11" fmla="*/ 1553633 h 2404533"/>
                <a:gd name="connsiteX12" fmla="*/ 423333 w 1431097"/>
                <a:gd name="connsiteY12" fmla="*/ 1481666 h 2404533"/>
                <a:gd name="connsiteX13" fmla="*/ 402167 w 1431097"/>
                <a:gd name="connsiteY13" fmla="*/ 1358900 h 2404533"/>
                <a:gd name="connsiteX14" fmla="*/ 436033 w 1431097"/>
                <a:gd name="connsiteY14" fmla="*/ 1198033 h 2404533"/>
                <a:gd name="connsiteX15" fmla="*/ 508000 w 1431097"/>
                <a:gd name="connsiteY15" fmla="*/ 1168400 h 2404533"/>
                <a:gd name="connsiteX16" fmla="*/ 613833 w 1431097"/>
                <a:gd name="connsiteY16" fmla="*/ 1206500 h 2404533"/>
                <a:gd name="connsiteX17" fmla="*/ 791633 w 1431097"/>
                <a:gd name="connsiteY17" fmla="*/ 1210733 h 2404533"/>
                <a:gd name="connsiteX18" fmla="*/ 1071033 w 1431097"/>
                <a:gd name="connsiteY18" fmla="*/ 1248833 h 2404533"/>
                <a:gd name="connsiteX19" fmla="*/ 1104900 w 1431097"/>
                <a:gd name="connsiteY19" fmla="*/ 1291166 h 2404533"/>
                <a:gd name="connsiteX20" fmla="*/ 1121833 w 1431097"/>
                <a:gd name="connsiteY20" fmla="*/ 1600200 h 2404533"/>
                <a:gd name="connsiteX21" fmla="*/ 1117600 w 1431097"/>
                <a:gd name="connsiteY21" fmla="*/ 1930400 h 2404533"/>
                <a:gd name="connsiteX22" fmla="*/ 1096433 w 1431097"/>
                <a:gd name="connsiteY22" fmla="*/ 1930400 h 2404533"/>
                <a:gd name="connsiteX23" fmla="*/ 1113367 w 1431097"/>
                <a:gd name="connsiteY23" fmla="*/ 2065866 h 2404533"/>
                <a:gd name="connsiteX24" fmla="*/ 1130300 w 1431097"/>
                <a:gd name="connsiteY24" fmla="*/ 2286000 h 2404533"/>
                <a:gd name="connsiteX25" fmla="*/ 1164167 w 1431097"/>
                <a:gd name="connsiteY25" fmla="*/ 2366433 h 2404533"/>
                <a:gd name="connsiteX26" fmla="*/ 1325033 w 1431097"/>
                <a:gd name="connsiteY26" fmla="*/ 2353733 h 2404533"/>
                <a:gd name="connsiteX27" fmla="*/ 1430867 w 1431097"/>
                <a:gd name="connsiteY27" fmla="*/ 2302933 h 2404533"/>
                <a:gd name="connsiteX28" fmla="*/ 1350433 w 1431097"/>
                <a:gd name="connsiteY28" fmla="*/ 2146300 h 2404533"/>
                <a:gd name="connsiteX29" fmla="*/ 1253067 w 1431097"/>
                <a:gd name="connsiteY29" fmla="*/ 1917700 h 2404533"/>
                <a:gd name="connsiteX30" fmla="*/ 1244600 w 1431097"/>
                <a:gd name="connsiteY30" fmla="*/ 1629833 h 2404533"/>
                <a:gd name="connsiteX31" fmla="*/ 1270000 w 1431097"/>
                <a:gd name="connsiteY31" fmla="*/ 1265766 h 2404533"/>
                <a:gd name="connsiteX32" fmla="*/ 1329267 w 1431097"/>
                <a:gd name="connsiteY32" fmla="*/ 1185333 h 2404533"/>
                <a:gd name="connsiteX33" fmla="*/ 1320800 w 1431097"/>
                <a:gd name="connsiteY33" fmla="*/ 1075266 h 2404533"/>
                <a:gd name="connsiteX34" fmla="*/ 1325033 w 1431097"/>
                <a:gd name="connsiteY34" fmla="*/ 736600 h 2404533"/>
                <a:gd name="connsiteX35" fmla="*/ 1278467 w 1431097"/>
                <a:gd name="connsiteY35" fmla="*/ 626533 h 2404533"/>
                <a:gd name="connsiteX36" fmla="*/ 1278467 w 1431097"/>
                <a:gd name="connsiteY36" fmla="*/ 491066 h 2404533"/>
                <a:gd name="connsiteX37" fmla="*/ 1329267 w 1431097"/>
                <a:gd name="connsiteY37" fmla="*/ 287866 h 2404533"/>
                <a:gd name="connsiteX38" fmla="*/ 1363133 w 1431097"/>
                <a:gd name="connsiteY38" fmla="*/ 228600 h 2404533"/>
                <a:gd name="connsiteX39" fmla="*/ 1282700 w 1431097"/>
                <a:gd name="connsiteY39" fmla="*/ 127000 h 2404533"/>
                <a:gd name="connsiteX40" fmla="*/ 1240367 w 1431097"/>
                <a:gd name="connsiteY40" fmla="*/ 84666 h 2404533"/>
                <a:gd name="connsiteX41" fmla="*/ 1083733 w 1431097"/>
                <a:gd name="connsiteY41" fmla="*/ 156633 h 2404533"/>
                <a:gd name="connsiteX42" fmla="*/ 1126067 w 1431097"/>
                <a:gd name="connsiteY42" fmla="*/ 262466 h 2404533"/>
                <a:gd name="connsiteX43" fmla="*/ 1104900 w 1431097"/>
                <a:gd name="connsiteY43" fmla="*/ 630766 h 2404533"/>
                <a:gd name="connsiteX44" fmla="*/ 1104900 w 1431097"/>
                <a:gd name="connsiteY44" fmla="*/ 901700 h 2404533"/>
                <a:gd name="connsiteX45" fmla="*/ 1092200 w 1431097"/>
                <a:gd name="connsiteY45" fmla="*/ 990600 h 2404533"/>
                <a:gd name="connsiteX46" fmla="*/ 1100667 w 1431097"/>
                <a:gd name="connsiteY46" fmla="*/ 1075266 h 2404533"/>
                <a:gd name="connsiteX47" fmla="*/ 1003300 w 1431097"/>
                <a:gd name="connsiteY47" fmla="*/ 1096433 h 2404533"/>
                <a:gd name="connsiteX48" fmla="*/ 867833 w 1431097"/>
                <a:gd name="connsiteY48" fmla="*/ 1096433 h 2404533"/>
                <a:gd name="connsiteX49" fmla="*/ 791633 w 1431097"/>
                <a:gd name="connsiteY49" fmla="*/ 1054100 h 2404533"/>
                <a:gd name="connsiteX50" fmla="*/ 690033 w 1431097"/>
                <a:gd name="connsiteY50" fmla="*/ 1066800 h 2404533"/>
                <a:gd name="connsiteX51" fmla="*/ 448733 w 1431097"/>
                <a:gd name="connsiteY51" fmla="*/ 1087966 h 2404533"/>
                <a:gd name="connsiteX52" fmla="*/ 414867 w 1431097"/>
                <a:gd name="connsiteY52" fmla="*/ 880533 h 2404533"/>
                <a:gd name="connsiteX53" fmla="*/ 402167 w 1431097"/>
                <a:gd name="connsiteY53" fmla="*/ 732366 h 2404533"/>
                <a:gd name="connsiteX54" fmla="*/ 368300 w 1431097"/>
                <a:gd name="connsiteY54" fmla="*/ 558800 h 2404533"/>
                <a:gd name="connsiteX55" fmla="*/ 338667 w 1431097"/>
                <a:gd name="connsiteY55" fmla="*/ 397933 h 2404533"/>
                <a:gd name="connsiteX56" fmla="*/ 330200 w 1431097"/>
                <a:gd name="connsiteY56" fmla="*/ 88900 h 2404533"/>
                <a:gd name="connsiteX57" fmla="*/ 287867 w 1431097"/>
                <a:gd name="connsiteY57" fmla="*/ 42333 h 2404533"/>
                <a:gd name="connsiteX58" fmla="*/ 55033 w 1431097"/>
                <a:gd name="connsiteY58" fmla="*/ 12700 h 2404533"/>
                <a:gd name="connsiteX59" fmla="*/ 0 w 1431097"/>
                <a:gd name="connsiteY59" fmla="*/ 0 h 2404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431097" h="2404533">
                  <a:moveTo>
                    <a:pt x="491067" y="2404533"/>
                  </a:moveTo>
                  <a:cubicBezTo>
                    <a:pt x="505883" y="2386541"/>
                    <a:pt x="520700" y="2368550"/>
                    <a:pt x="533400" y="2353733"/>
                  </a:cubicBezTo>
                  <a:cubicBezTo>
                    <a:pt x="546100" y="2338916"/>
                    <a:pt x="570795" y="2331155"/>
                    <a:pt x="567267" y="2315633"/>
                  </a:cubicBezTo>
                  <a:cubicBezTo>
                    <a:pt x="563739" y="2300111"/>
                    <a:pt x="522816" y="2283883"/>
                    <a:pt x="512233" y="2260600"/>
                  </a:cubicBezTo>
                  <a:cubicBezTo>
                    <a:pt x="501650" y="2237317"/>
                    <a:pt x="508706" y="2208389"/>
                    <a:pt x="503767" y="2175933"/>
                  </a:cubicBezTo>
                  <a:cubicBezTo>
                    <a:pt x="498828" y="2143477"/>
                    <a:pt x="486128" y="2101849"/>
                    <a:pt x="482600" y="2065866"/>
                  </a:cubicBezTo>
                  <a:cubicBezTo>
                    <a:pt x="479072" y="2029883"/>
                    <a:pt x="485422" y="1981905"/>
                    <a:pt x="482600" y="1960033"/>
                  </a:cubicBezTo>
                  <a:cubicBezTo>
                    <a:pt x="479778" y="1938161"/>
                    <a:pt x="465667" y="1945216"/>
                    <a:pt x="465667" y="1934633"/>
                  </a:cubicBezTo>
                  <a:cubicBezTo>
                    <a:pt x="465667" y="1924050"/>
                    <a:pt x="481895" y="1908527"/>
                    <a:pt x="482600" y="1896533"/>
                  </a:cubicBezTo>
                  <a:cubicBezTo>
                    <a:pt x="483305" y="1884539"/>
                    <a:pt x="473428" y="1894416"/>
                    <a:pt x="469900" y="1862666"/>
                  </a:cubicBezTo>
                  <a:cubicBezTo>
                    <a:pt x="466372" y="1830916"/>
                    <a:pt x="464961" y="1757538"/>
                    <a:pt x="461433" y="1706033"/>
                  </a:cubicBezTo>
                  <a:cubicBezTo>
                    <a:pt x="457905" y="1654528"/>
                    <a:pt x="455083" y="1591027"/>
                    <a:pt x="448733" y="1553633"/>
                  </a:cubicBezTo>
                  <a:cubicBezTo>
                    <a:pt x="442383" y="1516239"/>
                    <a:pt x="431094" y="1514122"/>
                    <a:pt x="423333" y="1481666"/>
                  </a:cubicBezTo>
                  <a:cubicBezTo>
                    <a:pt x="415572" y="1449210"/>
                    <a:pt x="400050" y="1406172"/>
                    <a:pt x="402167" y="1358900"/>
                  </a:cubicBezTo>
                  <a:cubicBezTo>
                    <a:pt x="404284" y="1311628"/>
                    <a:pt x="418394" y="1229783"/>
                    <a:pt x="436033" y="1198033"/>
                  </a:cubicBezTo>
                  <a:cubicBezTo>
                    <a:pt x="453672" y="1166283"/>
                    <a:pt x="478367" y="1166989"/>
                    <a:pt x="508000" y="1168400"/>
                  </a:cubicBezTo>
                  <a:cubicBezTo>
                    <a:pt x="537633" y="1169811"/>
                    <a:pt x="566561" y="1199445"/>
                    <a:pt x="613833" y="1206500"/>
                  </a:cubicBezTo>
                  <a:cubicBezTo>
                    <a:pt x="661105" y="1213555"/>
                    <a:pt x="715433" y="1203678"/>
                    <a:pt x="791633" y="1210733"/>
                  </a:cubicBezTo>
                  <a:cubicBezTo>
                    <a:pt x="867833" y="1217788"/>
                    <a:pt x="1018822" y="1235428"/>
                    <a:pt x="1071033" y="1248833"/>
                  </a:cubicBezTo>
                  <a:cubicBezTo>
                    <a:pt x="1123244" y="1262238"/>
                    <a:pt x="1096433" y="1232605"/>
                    <a:pt x="1104900" y="1291166"/>
                  </a:cubicBezTo>
                  <a:cubicBezTo>
                    <a:pt x="1113367" y="1349727"/>
                    <a:pt x="1119716" y="1493661"/>
                    <a:pt x="1121833" y="1600200"/>
                  </a:cubicBezTo>
                  <a:cubicBezTo>
                    <a:pt x="1123950" y="1706739"/>
                    <a:pt x="1121833" y="1875367"/>
                    <a:pt x="1117600" y="1930400"/>
                  </a:cubicBezTo>
                  <a:cubicBezTo>
                    <a:pt x="1113367" y="1985433"/>
                    <a:pt x="1097139" y="1907822"/>
                    <a:pt x="1096433" y="1930400"/>
                  </a:cubicBezTo>
                  <a:cubicBezTo>
                    <a:pt x="1095728" y="1952978"/>
                    <a:pt x="1107723" y="2006599"/>
                    <a:pt x="1113367" y="2065866"/>
                  </a:cubicBezTo>
                  <a:cubicBezTo>
                    <a:pt x="1119011" y="2125133"/>
                    <a:pt x="1121833" y="2235906"/>
                    <a:pt x="1130300" y="2286000"/>
                  </a:cubicBezTo>
                  <a:cubicBezTo>
                    <a:pt x="1138767" y="2336094"/>
                    <a:pt x="1131712" y="2355144"/>
                    <a:pt x="1164167" y="2366433"/>
                  </a:cubicBezTo>
                  <a:cubicBezTo>
                    <a:pt x="1196623" y="2377722"/>
                    <a:pt x="1280583" y="2364316"/>
                    <a:pt x="1325033" y="2353733"/>
                  </a:cubicBezTo>
                  <a:cubicBezTo>
                    <a:pt x="1369483" y="2343150"/>
                    <a:pt x="1426634" y="2337505"/>
                    <a:pt x="1430867" y="2302933"/>
                  </a:cubicBezTo>
                  <a:cubicBezTo>
                    <a:pt x="1435100" y="2268361"/>
                    <a:pt x="1380066" y="2210505"/>
                    <a:pt x="1350433" y="2146300"/>
                  </a:cubicBezTo>
                  <a:cubicBezTo>
                    <a:pt x="1320800" y="2082095"/>
                    <a:pt x="1270706" y="2003778"/>
                    <a:pt x="1253067" y="1917700"/>
                  </a:cubicBezTo>
                  <a:cubicBezTo>
                    <a:pt x="1235428" y="1831622"/>
                    <a:pt x="1241778" y="1738489"/>
                    <a:pt x="1244600" y="1629833"/>
                  </a:cubicBezTo>
                  <a:cubicBezTo>
                    <a:pt x="1247422" y="1521177"/>
                    <a:pt x="1255889" y="1339849"/>
                    <a:pt x="1270000" y="1265766"/>
                  </a:cubicBezTo>
                  <a:cubicBezTo>
                    <a:pt x="1284111" y="1191683"/>
                    <a:pt x="1320800" y="1217083"/>
                    <a:pt x="1329267" y="1185333"/>
                  </a:cubicBezTo>
                  <a:cubicBezTo>
                    <a:pt x="1337734" y="1153583"/>
                    <a:pt x="1321506" y="1150055"/>
                    <a:pt x="1320800" y="1075266"/>
                  </a:cubicBezTo>
                  <a:cubicBezTo>
                    <a:pt x="1320094" y="1000477"/>
                    <a:pt x="1332089" y="811389"/>
                    <a:pt x="1325033" y="736600"/>
                  </a:cubicBezTo>
                  <a:cubicBezTo>
                    <a:pt x="1317978" y="661811"/>
                    <a:pt x="1286228" y="667455"/>
                    <a:pt x="1278467" y="626533"/>
                  </a:cubicBezTo>
                  <a:cubicBezTo>
                    <a:pt x="1270706" y="585611"/>
                    <a:pt x="1270000" y="547510"/>
                    <a:pt x="1278467" y="491066"/>
                  </a:cubicBezTo>
                  <a:cubicBezTo>
                    <a:pt x="1286934" y="434622"/>
                    <a:pt x="1315156" y="331610"/>
                    <a:pt x="1329267" y="287866"/>
                  </a:cubicBezTo>
                  <a:cubicBezTo>
                    <a:pt x="1343378" y="244122"/>
                    <a:pt x="1370894" y="255411"/>
                    <a:pt x="1363133" y="228600"/>
                  </a:cubicBezTo>
                  <a:cubicBezTo>
                    <a:pt x="1355372" y="201789"/>
                    <a:pt x="1303161" y="150989"/>
                    <a:pt x="1282700" y="127000"/>
                  </a:cubicBezTo>
                  <a:cubicBezTo>
                    <a:pt x="1262239" y="103011"/>
                    <a:pt x="1273528" y="79727"/>
                    <a:pt x="1240367" y="84666"/>
                  </a:cubicBezTo>
                  <a:cubicBezTo>
                    <a:pt x="1207206" y="89605"/>
                    <a:pt x="1102783" y="127000"/>
                    <a:pt x="1083733" y="156633"/>
                  </a:cubicBezTo>
                  <a:cubicBezTo>
                    <a:pt x="1064683" y="186266"/>
                    <a:pt x="1122539" y="183444"/>
                    <a:pt x="1126067" y="262466"/>
                  </a:cubicBezTo>
                  <a:cubicBezTo>
                    <a:pt x="1129595" y="341488"/>
                    <a:pt x="1108428" y="524227"/>
                    <a:pt x="1104900" y="630766"/>
                  </a:cubicBezTo>
                  <a:cubicBezTo>
                    <a:pt x="1101372" y="737305"/>
                    <a:pt x="1107017" y="841728"/>
                    <a:pt x="1104900" y="901700"/>
                  </a:cubicBezTo>
                  <a:cubicBezTo>
                    <a:pt x="1102783" y="961672"/>
                    <a:pt x="1092905" y="961672"/>
                    <a:pt x="1092200" y="990600"/>
                  </a:cubicBezTo>
                  <a:cubicBezTo>
                    <a:pt x="1091495" y="1019528"/>
                    <a:pt x="1115484" y="1057627"/>
                    <a:pt x="1100667" y="1075266"/>
                  </a:cubicBezTo>
                  <a:cubicBezTo>
                    <a:pt x="1085850" y="1092905"/>
                    <a:pt x="1042106" y="1092905"/>
                    <a:pt x="1003300" y="1096433"/>
                  </a:cubicBezTo>
                  <a:cubicBezTo>
                    <a:pt x="964494" y="1099961"/>
                    <a:pt x="903111" y="1103488"/>
                    <a:pt x="867833" y="1096433"/>
                  </a:cubicBezTo>
                  <a:cubicBezTo>
                    <a:pt x="832555" y="1089378"/>
                    <a:pt x="821266" y="1059039"/>
                    <a:pt x="791633" y="1054100"/>
                  </a:cubicBezTo>
                  <a:cubicBezTo>
                    <a:pt x="762000" y="1049161"/>
                    <a:pt x="747183" y="1061156"/>
                    <a:pt x="690033" y="1066800"/>
                  </a:cubicBezTo>
                  <a:cubicBezTo>
                    <a:pt x="632883" y="1072444"/>
                    <a:pt x="494594" y="1119010"/>
                    <a:pt x="448733" y="1087966"/>
                  </a:cubicBezTo>
                  <a:cubicBezTo>
                    <a:pt x="402872" y="1056921"/>
                    <a:pt x="422628" y="939800"/>
                    <a:pt x="414867" y="880533"/>
                  </a:cubicBezTo>
                  <a:cubicBezTo>
                    <a:pt x="407106" y="821266"/>
                    <a:pt x="409928" y="785988"/>
                    <a:pt x="402167" y="732366"/>
                  </a:cubicBezTo>
                  <a:cubicBezTo>
                    <a:pt x="394406" y="678744"/>
                    <a:pt x="378883" y="614539"/>
                    <a:pt x="368300" y="558800"/>
                  </a:cubicBezTo>
                  <a:cubicBezTo>
                    <a:pt x="357717" y="503061"/>
                    <a:pt x="345017" y="476250"/>
                    <a:pt x="338667" y="397933"/>
                  </a:cubicBezTo>
                  <a:cubicBezTo>
                    <a:pt x="332317" y="319616"/>
                    <a:pt x="338667" y="148167"/>
                    <a:pt x="330200" y="88900"/>
                  </a:cubicBezTo>
                  <a:cubicBezTo>
                    <a:pt x="321733" y="29633"/>
                    <a:pt x="333728" y="55033"/>
                    <a:pt x="287867" y="42333"/>
                  </a:cubicBezTo>
                  <a:cubicBezTo>
                    <a:pt x="242006" y="29633"/>
                    <a:pt x="103011" y="19755"/>
                    <a:pt x="55033" y="12700"/>
                  </a:cubicBezTo>
                  <a:cubicBezTo>
                    <a:pt x="7055" y="5645"/>
                    <a:pt x="0" y="0"/>
                    <a:pt x="0" y="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8974874"/>
      </p:ext>
    </p:extLst>
  </p:cSld>
  <p:clrMapOvr>
    <a:masterClrMapping/>
  </p:clrMapOvr>
  <p:transition spd="slow" advClick="0" advTm="5000"/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 w="22225"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63</Words>
  <Application>Microsoft Office PowerPoint</Application>
  <PresentationFormat>ワイド画面</PresentationFormat>
  <Paragraphs>15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9" baseType="lpstr">
      <vt:lpstr>HGS創英ﾌﾟﾚｾﾞﾝｽEB</vt:lpstr>
      <vt:lpstr>HGS創英角ｺﾞｼｯｸUB</vt:lpstr>
      <vt:lpstr>HG創英角ｺﾞｼｯｸUB</vt:lpstr>
      <vt:lpstr>Meiryo UI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60</cp:revision>
  <dcterms:created xsi:type="dcterms:W3CDTF">2021-04-25T05:25:17Z</dcterms:created>
  <dcterms:modified xsi:type="dcterms:W3CDTF">2021-04-30T15:37:59Z</dcterms:modified>
</cp:coreProperties>
</file>